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7"/>
  </p:notesMasterIdLst>
  <p:sldIdLst>
    <p:sldId id="277" r:id="rId2"/>
    <p:sldId id="256" r:id="rId3"/>
    <p:sldId id="258" r:id="rId4"/>
    <p:sldId id="259" r:id="rId5"/>
    <p:sldId id="283" r:id="rId6"/>
    <p:sldId id="284" r:id="rId7"/>
    <p:sldId id="264" r:id="rId8"/>
    <p:sldId id="261" r:id="rId9"/>
    <p:sldId id="260" r:id="rId10"/>
    <p:sldId id="288" r:id="rId11"/>
    <p:sldId id="289" r:id="rId12"/>
    <p:sldId id="290" r:id="rId13"/>
    <p:sldId id="291" r:id="rId14"/>
    <p:sldId id="263" r:id="rId15"/>
    <p:sldId id="286" r:id="rId16"/>
    <p:sldId id="273" r:id="rId17"/>
    <p:sldId id="287" r:id="rId18"/>
    <p:sldId id="266" r:id="rId19"/>
    <p:sldId id="292" r:id="rId20"/>
    <p:sldId id="293" r:id="rId21"/>
    <p:sldId id="265" r:id="rId22"/>
    <p:sldId id="267" r:id="rId23"/>
    <p:sldId id="270" r:id="rId24"/>
    <p:sldId id="294" r:id="rId25"/>
    <p:sldId id="295" r:id="rId26"/>
  </p:sldIdLst>
  <p:sldSz cx="9144000" cy="5143500" type="screen16x9"/>
  <p:notesSz cx="6858000" cy="9144000"/>
  <p:embeddedFontLst>
    <p:embeddedFont>
      <p:font typeface="Anek Devanagari" panose="020B0604020202020204" charset="0"/>
      <p:regular r:id="rId28"/>
      <p:bold r:id="rId29"/>
    </p:embeddedFont>
    <p:embeddedFont>
      <p:font typeface="Anek Devanagari SemiBold" panose="020B0604020202020204" charset="0"/>
      <p:regular r:id="rId30"/>
      <p:bold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Catamaran" panose="020B0604020202020204" charset="0"/>
      <p:regular r:id="rId36"/>
      <p:bold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  <p:embeddedFont>
      <p:font typeface="Source Sans Pro" panose="020B050303040302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992B0C-BA42-44E0-A496-9F60E08A6E5D}">
  <a:tblStyle styleId="{99992B0C-BA42-44E0-A496-9F60E08A6E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0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g12036f61dae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1" name="Google Shape;3871;g12036f61dae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2" name="Google Shape;3362;gd1bf8d60a4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3" name="Google Shape;3363;gd1bf8d60a4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2" name="Google Shape;3362;gd1bf8d60a4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3" name="Google Shape;3363;gd1bf8d60a4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671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8" name="Google Shape;2718;gd1bf8d60a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9" name="Google Shape;2719;gd1bf8d60a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8" name="Google Shape;2718;gd1bf8d60a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9" name="Google Shape;2719;gd1bf8d60a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0863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8" name="Google Shape;2718;gd1bf8d60a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9" name="Google Shape;2719;gd1bf8d60a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6978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g12036f61dae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3" name="Google Shape;2463;g12036f61dae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6" name="Google Shape;2806;gd1bf8d60a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7" name="Google Shape;2807;gd1bf8d60a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Google Shape;3135;gd1bf8d60a4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6" name="Google Shape;3136;gd1bf8d60a4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d1bf8d60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d1bf8d60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g13aa21f521f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1" name="Google Shape;1221;g13aa21f521f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12036f61da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5" name="Google Shape;1435;g12036f61da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Google Shape;2294;gd1bf8d60a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5" name="Google Shape;2295;gd1bf8d60a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d1bf8d60a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d1bf8d60a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g12036f61dae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4" name="Google Shape;1684;g12036f61dae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Google Shape;2213;gd1bf8d60a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4" name="Google Shape;2214;gd1bf8d60a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Google Shape;2213;gd1bf8d60a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4" name="Google Shape;2214;gd1bf8d60a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577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43425" y="1216713"/>
            <a:ext cx="5257500" cy="22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43301" y="3450988"/>
            <a:ext cx="52575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3000" y="4608600"/>
            <a:ext cx="9150000" cy="534900"/>
          </a:xfrm>
          <a:prstGeom prst="rect">
            <a:avLst/>
          </a:prstGeom>
          <a:solidFill>
            <a:srgbClr val="38516A">
              <a:alpha val="34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42568" y="3603288"/>
            <a:ext cx="208785" cy="208785"/>
          </a:xfrm>
          <a:custGeom>
            <a:avLst/>
            <a:gdLst/>
            <a:ahLst/>
            <a:cxnLst/>
            <a:rect l="l" t="t" r="r" b="b"/>
            <a:pathLst>
              <a:path w="1706" h="1706" extrusionOk="0">
                <a:moveTo>
                  <a:pt x="853" y="0"/>
                </a:moveTo>
                <a:cubicBezTo>
                  <a:pt x="853" y="467"/>
                  <a:pt x="467" y="853"/>
                  <a:pt x="0" y="853"/>
                </a:cubicBezTo>
                <a:cubicBezTo>
                  <a:pt x="467" y="853"/>
                  <a:pt x="853" y="1238"/>
                  <a:pt x="853" y="1705"/>
                </a:cubicBezTo>
                <a:cubicBezTo>
                  <a:pt x="853" y="1238"/>
                  <a:pt x="1238" y="853"/>
                  <a:pt x="1705" y="853"/>
                </a:cubicBezTo>
                <a:cubicBezTo>
                  <a:pt x="1238" y="853"/>
                  <a:pt x="853" y="467"/>
                  <a:pt x="853" y="0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030833" y="248681"/>
            <a:ext cx="86892" cy="88360"/>
          </a:xfrm>
          <a:custGeom>
            <a:avLst/>
            <a:gdLst/>
            <a:ahLst/>
            <a:cxnLst/>
            <a:rect l="l" t="t" r="r" b="b"/>
            <a:pathLst>
              <a:path w="710" h="722" extrusionOk="0">
                <a:moveTo>
                  <a:pt x="355" y="0"/>
                </a:moveTo>
                <a:cubicBezTo>
                  <a:pt x="355" y="209"/>
                  <a:pt x="193" y="371"/>
                  <a:pt x="0" y="371"/>
                </a:cubicBezTo>
                <a:cubicBezTo>
                  <a:pt x="193" y="371"/>
                  <a:pt x="355" y="529"/>
                  <a:pt x="355" y="722"/>
                </a:cubicBezTo>
                <a:cubicBezTo>
                  <a:pt x="355" y="529"/>
                  <a:pt x="517" y="371"/>
                  <a:pt x="710" y="371"/>
                </a:cubicBezTo>
                <a:cubicBezTo>
                  <a:pt x="517" y="371"/>
                  <a:pt x="355" y="209"/>
                  <a:pt x="355" y="0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472803" y="326075"/>
            <a:ext cx="86892" cy="86524"/>
          </a:xfrm>
          <a:custGeom>
            <a:avLst/>
            <a:gdLst/>
            <a:ahLst/>
            <a:cxnLst/>
            <a:rect l="l" t="t" r="r" b="b"/>
            <a:pathLst>
              <a:path w="710" h="707" extrusionOk="0">
                <a:moveTo>
                  <a:pt x="355" y="1"/>
                </a:moveTo>
                <a:cubicBezTo>
                  <a:pt x="355" y="194"/>
                  <a:pt x="193" y="352"/>
                  <a:pt x="0" y="352"/>
                </a:cubicBezTo>
                <a:cubicBezTo>
                  <a:pt x="193" y="352"/>
                  <a:pt x="355" y="514"/>
                  <a:pt x="355" y="707"/>
                </a:cubicBezTo>
                <a:cubicBezTo>
                  <a:pt x="355" y="514"/>
                  <a:pt x="517" y="352"/>
                  <a:pt x="710" y="352"/>
                </a:cubicBezTo>
                <a:cubicBezTo>
                  <a:pt x="517" y="352"/>
                  <a:pt x="355" y="194"/>
                  <a:pt x="355" y="1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_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7"/>
          <p:cNvSpPr/>
          <p:nvPr/>
        </p:nvSpPr>
        <p:spPr>
          <a:xfrm>
            <a:off x="-3000" y="4608600"/>
            <a:ext cx="9150000" cy="534900"/>
          </a:xfrm>
          <a:prstGeom prst="rect">
            <a:avLst/>
          </a:prstGeom>
          <a:solidFill>
            <a:srgbClr val="38516A">
              <a:alpha val="34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" name="Google Shape;190;p17"/>
          <p:cNvGrpSpPr/>
          <p:nvPr/>
        </p:nvGrpSpPr>
        <p:grpSpPr>
          <a:xfrm>
            <a:off x="8401944" y="164990"/>
            <a:ext cx="470060" cy="856175"/>
            <a:chOff x="8401944" y="164990"/>
            <a:chExt cx="470060" cy="856175"/>
          </a:xfrm>
        </p:grpSpPr>
        <p:sp>
          <p:nvSpPr>
            <p:cNvPr id="191" name="Google Shape;191;p17"/>
            <p:cNvSpPr/>
            <p:nvPr/>
          </p:nvSpPr>
          <p:spPr>
            <a:xfrm>
              <a:off x="8592929" y="746338"/>
              <a:ext cx="279075" cy="274826"/>
            </a:xfrm>
            <a:custGeom>
              <a:avLst/>
              <a:gdLst/>
              <a:ahLst/>
              <a:cxnLst/>
              <a:rect l="l" t="t" r="r" b="b"/>
              <a:pathLst>
                <a:path w="1239" h="1220" extrusionOk="0">
                  <a:moveTo>
                    <a:pt x="629" y="1"/>
                  </a:moveTo>
                  <a:cubicBezTo>
                    <a:pt x="629" y="337"/>
                    <a:pt x="355" y="610"/>
                    <a:pt x="0" y="610"/>
                  </a:cubicBezTo>
                  <a:cubicBezTo>
                    <a:pt x="355" y="610"/>
                    <a:pt x="629" y="884"/>
                    <a:pt x="629" y="1220"/>
                  </a:cubicBezTo>
                  <a:cubicBezTo>
                    <a:pt x="629" y="884"/>
                    <a:pt x="903" y="610"/>
                    <a:pt x="1238" y="610"/>
                  </a:cubicBezTo>
                  <a:cubicBezTo>
                    <a:pt x="903" y="610"/>
                    <a:pt x="629" y="337"/>
                    <a:pt x="629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8401944" y="410723"/>
              <a:ext cx="158549" cy="158325"/>
            </a:xfrm>
            <a:custGeom>
              <a:avLst/>
              <a:gdLst/>
              <a:ahLst/>
              <a:cxnLst/>
              <a:rect l="l" t="t" r="r" b="b"/>
              <a:pathLst>
                <a:path w="692" h="691" extrusionOk="0">
                  <a:moveTo>
                    <a:pt x="356" y="0"/>
                  </a:moveTo>
                  <a:cubicBezTo>
                    <a:pt x="356" y="193"/>
                    <a:pt x="194" y="355"/>
                    <a:pt x="1" y="355"/>
                  </a:cubicBezTo>
                  <a:cubicBezTo>
                    <a:pt x="194" y="355"/>
                    <a:pt x="356" y="513"/>
                    <a:pt x="356" y="691"/>
                  </a:cubicBezTo>
                  <a:cubicBezTo>
                    <a:pt x="356" y="513"/>
                    <a:pt x="498" y="355"/>
                    <a:pt x="691" y="355"/>
                  </a:cubicBezTo>
                  <a:cubicBezTo>
                    <a:pt x="498" y="355"/>
                    <a:pt x="356" y="193"/>
                    <a:pt x="356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8721504" y="164990"/>
              <a:ext cx="87228" cy="87232"/>
            </a:xfrm>
            <a:custGeom>
              <a:avLst/>
              <a:gdLst/>
              <a:ahLst/>
              <a:cxnLst/>
              <a:rect l="l" t="t" r="r" b="b"/>
              <a:pathLst>
                <a:path w="691" h="691" extrusionOk="0">
                  <a:moveTo>
                    <a:pt x="355" y="0"/>
                  </a:moveTo>
                  <a:cubicBezTo>
                    <a:pt x="355" y="193"/>
                    <a:pt x="193" y="351"/>
                    <a:pt x="0" y="351"/>
                  </a:cubicBezTo>
                  <a:cubicBezTo>
                    <a:pt x="193" y="351"/>
                    <a:pt x="355" y="498"/>
                    <a:pt x="355" y="691"/>
                  </a:cubicBezTo>
                  <a:cubicBezTo>
                    <a:pt x="355" y="498"/>
                    <a:pt x="498" y="351"/>
                    <a:pt x="691" y="351"/>
                  </a:cubicBezTo>
                  <a:cubicBezTo>
                    <a:pt x="498" y="351"/>
                    <a:pt x="355" y="193"/>
                    <a:pt x="355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17"/>
          <p:cNvGrpSpPr/>
          <p:nvPr/>
        </p:nvGrpSpPr>
        <p:grpSpPr>
          <a:xfrm>
            <a:off x="353418" y="111674"/>
            <a:ext cx="617289" cy="909493"/>
            <a:chOff x="2462255" y="616449"/>
            <a:chExt cx="617289" cy="909493"/>
          </a:xfrm>
        </p:grpSpPr>
        <p:sp>
          <p:nvSpPr>
            <p:cNvPr id="195" name="Google Shape;195;p17"/>
            <p:cNvSpPr/>
            <p:nvPr/>
          </p:nvSpPr>
          <p:spPr>
            <a:xfrm>
              <a:off x="2923013" y="689308"/>
              <a:ext cx="156531" cy="156411"/>
            </a:xfrm>
            <a:custGeom>
              <a:avLst/>
              <a:gdLst/>
              <a:ahLst/>
              <a:cxnLst/>
              <a:rect l="l" t="t" r="r" b="b"/>
              <a:pathLst>
                <a:path w="1240" h="1239" extrusionOk="0">
                  <a:moveTo>
                    <a:pt x="610" y="1"/>
                  </a:moveTo>
                  <a:cubicBezTo>
                    <a:pt x="610" y="340"/>
                    <a:pt x="337" y="629"/>
                    <a:pt x="1" y="629"/>
                  </a:cubicBezTo>
                  <a:cubicBezTo>
                    <a:pt x="337" y="629"/>
                    <a:pt x="610" y="903"/>
                    <a:pt x="610" y="1239"/>
                  </a:cubicBezTo>
                  <a:cubicBezTo>
                    <a:pt x="610" y="903"/>
                    <a:pt x="884" y="629"/>
                    <a:pt x="1239" y="629"/>
                  </a:cubicBezTo>
                  <a:cubicBezTo>
                    <a:pt x="884" y="629"/>
                    <a:pt x="610" y="340"/>
                    <a:pt x="610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196;p17"/>
            <p:cNvGrpSpPr/>
            <p:nvPr/>
          </p:nvGrpSpPr>
          <p:grpSpPr>
            <a:xfrm>
              <a:off x="2462255" y="616449"/>
              <a:ext cx="156405" cy="909493"/>
              <a:chOff x="2462255" y="616449"/>
              <a:chExt cx="156405" cy="909493"/>
            </a:xfrm>
          </p:grpSpPr>
          <p:sp>
            <p:nvSpPr>
              <p:cNvPr id="197" name="Google Shape;197;p17"/>
              <p:cNvSpPr/>
              <p:nvPr/>
            </p:nvSpPr>
            <p:spPr>
              <a:xfrm>
                <a:off x="2462255" y="1371930"/>
                <a:ext cx="156405" cy="154013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20" extrusionOk="0">
                    <a:moveTo>
                      <a:pt x="629" y="1"/>
                    </a:moveTo>
                    <a:cubicBezTo>
                      <a:pt x="629" y="337"/>
                      <a:pt x="355" y="610"/>
                      <a:pt x="0" y="610"/>
                    </a:cubicBezTo>
                    <a:cubicBezTo>
                      <a:pt x="355" y="610"/>
                      <a:pt x="629" y="884"/>
                      <a:pt x="629" y="1220"/>
                    </a:cubicBezTo>
                    <a:cubicBezTo>
                      <a:pt x="629" y="884"/>
                      <a:pt x="903" y="610"/>
                      <a:pt x="1238" y="610"/>
                    </a:cubicBezTo>
                    <a:cubicBezTo>
                      <a:pt x="903" y="610"/>
                      <a:pt x="629" y="337"/>
                      <a:pt x="629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7"/>
              <p:cNvSpPr/>
              <p:nvPr/>
            </p:nvSpPr>
            <p:spPr>
              <a:xfrm>
                <a:off x="2496780" y="616449"/>
                <a:ext cx="87355" cy="87232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1" extrusionOk="0">
                    <a:moveTo>
                      <a:pt x="356" y="0"/>
                    </a:moveTo>
                    <a:cubicBezTo>
                      <a:pt x="356" y="193"/>
                      <a:pt x="194" y="355"/>
                      <a:pt x="1" y="355"/>
                    </a:cubicBezTo>
                    <a:cubicBezTo>
                      <a:pt x="194" y="355"/>
                      <a:pt x="356" y="513"/>
                      <a:pt x="356" y="691"/>
                    </a:cubicBezTo>
                    <a:cubicBezTo>
                      <a:pt x="356" y="513"/>
                      <a:pt x="498" y="355"/>
                      <a:pt x="691" y="355"/>
                    </a:cubicBezTo>
                    <a:cubicBezTo>
                      <a:pt x="498" y="355"/>
                      <a:pt x="356" y="193"/>
                      <a:pt x="356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9" name="Google Shape;199;p17"/>
          <p:cNvGrpSpPr/>
          <p:nvPr/>
        </p:nvGrpSpPr>
        <p:grpSpPr>
          <a:xfrm>
            <a:off x="236335" y="1852896"/>
            <a:ext cx="380999" cy="538529"/>
            <a:chOff x="537973" y="2680221"/>
            <a:chExt cx="380999" cy="538529"/>
          </a:xfrm>
        </p:grpSpPr>
        <p:sp>
          <p:nvSpPr>
            <p:cNvPr id="200" name="Google Shape;200;p17"/>
            <p:cNvSpPr/>
            <p:nvPr/>
          </p:nvSpPr>
          <p:spPr>
            <a:xfrm>
              <a:off x="537973" y="2960099"/>
              <a:ext cx="258850" cy="258651"/>
            </a:xfrm>
            <a:custGeom>
              <a:avLst/>
              <a:gdLst/>
              <a:ahLst/>
              <a:cxnLst/>
              <a:rect l="l" t="t" r="r" b="b"/>
              <a:pathLst>
                <a:path w="1240" h="1239" extrusionOk="0">
                  <a:moveTo>
                    <a:pt x="610" y="1"/>
                  </a:moveTo>
                  <a:cubicBezTo>
                    <a:pt x="610" y="340"/>
                    <a:pt x="337" y="629"/>
                    <a:pt x="1" y="629"/>
                  </a:cubicBezTo>
                  <a:cubicBezTo>
                    <a:pt x="337" y="629"/>
                    <a:pt x="610" y="903"/>
                    <a:pt x="610" y="1239"/>
                  </a:cubicBezTo>
                  <a:cubicBezTo>
                    <a:pt x="610" y="903"/>
                    <a:pt x="884" y="629"/>
                    <a:pt x="1239" y="629"/>
                  </a:cubicBezTo>
                  <a:cubicBezTo>
                    <a:pt x="884" y="629"/>
                    <a:pt x="610" y="340"/>
                    <a:pt x="610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779822" y="2680221"/>
              <a:ext cx="139150" cy="139150"/>
            </a:xfrm>
            <a:custGeom>
              <a:avLst/>
              <a:gdLst/>
              <a:ahLst/>
              <a:cxnLst/>
              <a:rect l="l" t="t" r="r" b="b"/>
              <a:pathLst>
                <a:path w="691" h="691" extrusionOk="0">
                  <a:moveTo>
                    <a:pt x="355" y="0"/>
                  </a:moveTo>
                  <a:cubicBezTo>
                    <a:pt x="355" y="193"/>
                    <a:pt x="193" y="351"/>
                    <a:pt x="0" y="351"/>
                  </a:cubicBezTo>
                  <a:cubicBezTo>
                    <a:pt x="193" y="351"/>
                    <a:pt x="355" y="498"/>
                    <a:pt x="355" y="691"/>
                  </a:cubicBezTo>
                  <a:cubicBezTo>
                    <a:pt x="355" y="498"/>
                    <a:pt x="498" y="351"/>
                    <a:pt x="691" y="351"/>
                  </a:cubicBezTo>
                  <a:cubicBezTo>
                    <a:pt x="498" y="351"/>
                    <a:pt x="355" y="193"/>
                    <a:pt x="355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17"/>
          <p:cNvSpPr/>
          <p:nvPr/>
        </p:nvSpPr>
        <p:spPr>
          <a:xfrm>
            <a:off x="8689235" y="2777374"/>
            <a:ext cx="258850" cy="258651"/>
          </a:xfrm>
          <a:custGeom>
            <a:avLst/>
            <a:gdLst/>
            <a:ahLst/>
            <a:cxnLst/>
            <a:rect l="l" t="t" r="r" b="b"/>
            <a:pathLst>
              <a:path w="1240" h="1239" extrusionOk="0">
                <a:moveTo>
                  <a:pt x="610" y="1"/>
                </a:moveTo>
                <a:cubicBezTo>
                  <a:pt x="610" y="340"/>
                  <a:pt x="337" y="629"/>
                  <a:pt x="1" y="629"/>
                </a:cubicBezTo>
                <a:cubicBezTo>
                  <a:pt x="337" y="629"/>
                  <a:pt x="610" y="903"/>
                  <a:pt x="610" y="1239"/>
                </a:cubicBezTo>
                <a:cubicBezTo>
                  <a:pt x="610" y="903"/>
                  <a:pt x="884" y="629"/>
                  <a:pt x="1239" y="629"/>
                </a:cubicBezTo>
                <a:cubicBezTo>
                  <a:pt x="884" y="629"/>
                  <a:pt x="610" y="340"/>
                  <a:pt x="610" y="1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1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title"/>
          </p:nvPr>
        </p:nvSpPr>
        <p:spPr>
          <a:xfrm>
            <a:off x="720000" y="1881675"/>
            <a:ext cx="4284600" cy="11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0" name="Google Shape;240;p21"/>
          <p:cNvSpPr txBox="1">
            <a:spLocks noGrp="1"/>
          </p:cNvSpPr>
          <p:nvPr>
            <p:ph type="subTitle" idx="1"/>
          </p:nvPr>
        </p:nvSpPr>
        <p:spPr>
          <a:xfrm>
            <a:off x="720000" y="2903575"/>
            <a:ext cx="4284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1"/>
          <p:cNvSpPr/>
          <p:nvPr/>
        </p:nvSpPr>
        <p:spPr>
          <a:xfrm>
            <a:off x="-3000" y="4608600"/>
            <a:ext cx="9150000" cy="534900"/>
          </a:xfrm>
          <a:prstGeom prst="rect">
            <a:avLst/>
          </a:prstGeom>
          <a:solidFill>
            <a:srgbClr val="38516A">
              <a:alpha val="34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1"/>
          <p:cNvSpPr/>
          <p:nvPr/>
        </p:nvSpPr>
        <p:spPr>
          <a:xfrm>
            <a:off x="370193" y="3743388"/>
            <a:ext cx="208785" cy="208785"/>
          </a:xfrm>
          <a:custGeom>
            <a:avLst/>
            <a:gdLst/>
            <a:ahLst/>
            <a:cxnLst/>
            <a:rect l="l" t="t" r="r" b="b"/>
            <a:pathLst>
              <a:path w="1706" h="1706" extrusionOk="0">
                <a:moveTo>
                  <a:pt x="853" y="0"/>
                </a:moveTo>
                <a:cubicBezTo>
                  <a:pt x="853" y="467"/>
                  <a:pt x="467" y="853"/>
                  <a:pt x="0" y="853"/>
                </a:cubicBezTo>
                <a:cubicBezTo>
                  <a:pt x="467" y="853"/>
                  <a:pt x="853" y="1238"/>
                  <a:pt x="853" y="1705"/>
                </a:cubicBezTo>
                <a:cubicBezTo>
                  <a:pt x="853" y="1238"/>
                  <a:pt x="1238" y="853"/>
                  <a:pt x="1705" y="853"/>
                </a:cubicBezTo>
                <a:cubicBezTo>
                  <a:pt x="1238" y="853"/>
                  <a:pt x="853" y="467"/>
                  <a:pt x="853" y="0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1"/>
          <p:cNvSpPr/>
          <p:nvPr/>
        </p:nvSpPr>
        <p:spPr>
          <a:xfrm>
            <a:off x="637403" y="4234452"/>
            <a:ext cx="151632" cy="151632"/>
          </a:xfrm>
          <a:custGeom>
            <a:avLst/>
            <a:gdLst/>
            <a:ahLst/>
            <a:cxnLst/>
            <a:rect l="l" t="t" r="r" b="b"/>
            <a:pathLst>
              <a:path w="1239" h="1239" extrusionOk="0">
                <a:moveTo>
                  <a:pt x="610" y="0"/>
                </a:moveTo>
                <a:cubicBezTo>
                  <a:pt x="610" y="351"/>
                  <a:pt x="336" y="625"/>
                  <a:pt x="0" y="625"/>
                </a:cubicBezTo>
                <a:cubicBezTo>
                  <a:pt x="336" y="625"/>
                  <a:pt x="610" y="899"/>
                  <a:pt x="610" y="1238"/>
                </a:cubicBezTo>
                <a:cubicBezTo>
                  <a:pt x="610" y="899"/>
                  <a:pt x="884" y="625"/>
                  <a:pt x="1239" y="625"/>
                </a:cubicBezTo>
                <a:cubicBezTo>
                  <a:pt x="884" y="625"/>
                  <a:pt x="610" y="351"/>
                  <a:pt x="610" y="0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" name="Google Shape;244;p21"/>
          <p:cNvGrpSpPr/>
          <p:nvPr/>
        </p:nvGrpSpPr>
        <p:grpSpPr>
          <a:xfrm rot="10800000">
            <a:off x="217123" y="191075"/>
            <a:ext cx="681274" cy="1138301"/>
            <a:chOff x="2248798" y="326070"/>
            <a:chExt cx="681274" cy="1138301"/>
          </a:xfrm>
        </p:grpSpPr>
        <p:sp>
          <p:nvSpPr>
            <p:cNvPr id="245" name="Google Shape;245;p21"/>
            <p:cNvSpPr/>
            <p:nvPr/>
          </p:nvSpPr>
          <p:spPr>
            <a:xfrm>
              <a:off x="2692423" y="1026550"/>
              <a:ext cx="237650" cy="241549"/>
            </a:xfrm>
            <a:custGeom>
              <a:avLst/>
              <a:gdLst/>
              <a:ahLst/>
              <a:cxnLst/>
              <a:rect l="l" t="t" r="r" b="b"/>
              <a:pathLst>
                <a:path w="1219" h="1239" extrusionOk="0">
                  <a:moveTo>
                    <a:pt x="610" y="0"/>
                  </a:moveTo>
                  <a:cubicBezTo>
                    <a:pt x="610" y="336"/>
                    <a:pt x="336" y="609"/>
                    <a:pt x="0" y="609"/>
                  </a:cubicBezTo>
                  <a:cubicBezTo>
                    <a:pt x="336" y="609"/>
                    <a:pt x="610" y="883"/>
                    <a:pt x="610" y="1238"/>
                  </a:cubicBezTo>
                  <a:cubicBezTo>
                    <a:pt x="610" y="883"/>
                    <a:pt x="883" y="609"/>
                    <a:pt x="1219" y="609"/>
                  </a:cubicBezTo>
                  <a:cubicBezTo>
                    <a:pt x="883" y="609"/>
                    <a:pt x="610" y="336"/>
                    <a:pt x="61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2577721" y="326070"/>
              <a:ext cx="149150" cy="148525"/>
            </a:xfrm>
            <a:custGeom>
              <a:avLst/>
              <a:gdLst/>
              <a:ahLst/>
              <a:cxnLst/>
              <a:rect l="l" t="t" r="r" b="b"/>
              <a:pathLst>
                <a:path w="710" h="707" extrusionOk="0">
                  <a:moveTo>
                    <a:pt x="355" y="1"/>
                  </a:moveTo>
                  <a:cubicBezTo>
                    <a:pt x="355" y="194"/>
                    <a:pt x="193" y="352"/>
                    <a:pt x="0" y="352"/>
                  </a:cubicBezTo>
                  <a:cubicBezTo>
                    <a:pt x="193" y="352"/>
                    <a:pt x="355" y="514"/>
                    <a:pt x="355" y="707"/>
                  </a:cubicBezTo>
                  <a:cubicBezTo>
                    <a:pt x="355" y="514"/>
                    <a:pt x="517" y="352"/>
                    <a:pt x="710" y="352"/>
                  </a:cubicBezTo>
                  <a:cubicBezTo>
                    <a:pt x="517" y="352"/>
                    <a:pt x="355" y="194"/>
                    <a:pt x="355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2248798" y="1311824"/>
              <a:ext cx="149199" cy="152547"/>
            </a:xfrm>
            <a:custGeom>
              <a:avLst/>
              <a:gdLst/>
              <a:ahLst/>
              <a:cxnLst/>
              <a:rect l="l" t="t" r="r" b="b"/>
              <a:pathLst>
                <a:path w="710" h="726" extrusionOk="0">
                  <a:moveTo>
                    <a:pt x="355" y="0"/>
                  </a:moveTo>
                  <a:cubicBezTo>
                    <a:pt x="355" y="209"/>
                    <a:pt x="193" y="371"/>
                    <a:pt x="0" y="371"/>
                  </a:cubicBezTo>
                  <a:cubicBezTo>
                    <a:pt x="193" y="371"/>
                    <a:pt x="355" y="533"/>
                    <a:pt x="355" y="726"/>
                  </a:cubicBezTo>
                  <a:cubicBezTo>
                    <a:pt x="355" y="533"/>
                    <a:pt x="517" y="371"/>
                    <a:pt x="710" y="371"/>
                  </a:cubicBezTo>
                  <a:cubicBezTo>
                    <a:pt x="517" y="371"/>
                    <a:pt x="355" y="209"/>
                    <a:pt x="355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1"/>
          <p:cNvGrpSpPr/>
          <p:nvPr/>
        </p:nvGrpSpPr>
        <p:grpSpPr>
          <a:xfrm rot="-5400000">
            <a:off x="8095512" y="3580876"/>
            <a:ext cx="1159596" cy="450800"/>
            <a:chOff x="2190923" y="565199"/>
            <a:chExt cx="1159596" cy="450800"/>
          </a:xfrm>
        </p:grpSpPr>
        <p:sp>
          <p:nvSpPr>
            <p:cNvPr id="249" name="Google Shape;249;p21"/>
            <p:cNvSpPr/>
            <p:nvPr/>
          </p:nvSpPr>
          <p:spPr>
            <a:xfrm>
              <a:off x="2660273" y="774450"/>
              <a:ext cx="237650" cy="241549"/>
            </a:xfrm>
            <a:custGeom>
              <a:avLst/>
              <a:gdLst/>
              <a:ahLst/>
              <a:cxnLst/>
              <a:rect l="l" t="t" r="r" b="b"/>
              <a:pathLst>
                <a:path w="1219" h="1239" extrusionOk="0">
                  <a:moveTo>
                    <a:pt x="610" y="0"/>
                  </a:moveTo>
                  <a:cubicBezTo>
                    <a:pt x="610" y="336"/>
                    <a:pt x="336" y="609"/>
                    <a:pt x="0" y="609"/>
                  </a:cubicBezTo>
                  <a:cubicBezTo>
                    <a:pt x="336" y="609"/>
                    <a:pt x="610" y="883"/>
                    <a:pt x="610" y="1238"/>
                  </a:cubicBezTo>
                  <a:cubicBezTo>
                    <a:pt x="610" y="883"/>
                    <a:pt x="883" y="609"/>
                    <a:pt x="1219" y="609"/>
                  </a:cubicBezTo>
                  <a:cubicBezTo>
                    <a:pt x="883" y="609"/>
                    <a:pt x="610" y="336"/>
                    <a:pt x="61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3263628" y="598213"/>
              <a:ext cx="86892" cy="86524"/>
            </a:xfrm>
            <a:custGeom>
              <a:avLst/>
              <a:gdLst/>
              <a:ahLst/>
              <a:cxnLst/>
              <a:rect l="l" t="t" r="r" b="b"/>
              <a:pathLst>
                <a:path w="710" h="707" extrusionOk="0">
                  <a:moveTo>
                    <a:pt x="355" y="1"/>
                  </a:moveTo>
                  <a:cubicBezTo>
                    <a:pt x="355" y="194"/>
                    <a:pt x="193" y="352"/>
                    <a:pt x="0" y="352"/>
                  </a:cubicBezTo>
                  <a:cubicBezTo>
                    <a:pt x="193" y="352"/>
                    <a:pt x="355" y="514"/>
                    <a:pt x="355" y="707"/>
                  </a:cubicBezTo>
                  <a:cubicBezTo>
                    <a:pt x="355" y="514"/>
                    <a:pt x="517" y="352"/>
                    <a:pt x="710" y="352"/>
                  </a:cubicBezTo>
                  <a:cubicBezTo>
                    <a:pt x="517" y="352"/>
                    <a:pt x="355" y="194"/>
                    <a:pt x="355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2190923" y="565199"/>
              <a:ext cx="149199" cy="152547"/>
            </a:xfrm>
            <a:custGeom>
              <a:avLst/>
              <a:gdLst/>
              <a:ahLst/>
              <a:cxnLst/>
              <a:rect l="l" t="t" r="r" b="b"/>
              <a:pathLst>
                <a:path w="710" h="726" extrusionOk="0">
                  <a:moveTo>
                    <a:pt x="355" y="0"/>
                  </a:moveTo>
                  <a:cubicBezTo>
                    <a:pt x="355" y="209"/>
                    <a:pt x="193" y="371"/>
                    <a:pt x="0" y="371"/>
                  </a:cubicBezTo>
                  <a:cubicBezTo>
                    <a:pt x="193" y="371"/>
                    <a:pt x="355" y="533"/>
                    <a:pt x="355" y="726"/>
                  </a:cubicBezTo>
                  <a:cubicBezTo>
                    <a:pt x="355" y="533"/>
                    <a:pt x="517" y="371"/>
                    <a:pt x="710" y="371"/>
                  </a:cubicBezTo>
                  <a:cubicBezTo>
                    <a:pt x="517" y="371"/>
                    <a:pt x="355" y="209"/>
                    <a:pt x="355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1_1_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"/>
          <p:cNvSpPr txBox="1">
            <a:spLocks noGrp="1"/>
          </p:cNvSpPr>
          <p:nvPr>
            <p:ph type="subTitle" idx="1"/>
          </p:nvPr>
        </p:nvSpPr>
        <p:spPr>
          <a:xfrm>
            <a:off x="720000" y="1623300"/>
            <a:ext cx="4284600" cy="18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2"/>
          <p:cNvSpPr/>
          <p:nvPr/>
        </p:nvSpPr>
        <p:spPr>
          <a:xfrm>
            <a:off x="-3000" y="4608600"/>
            <a:ext cx="9150000" cy="534900"/>
          </a:xfrm>
          <a:prstGeom prst="rect">
            <a:avLst/>
          </a:prstGeom>
          <a:solidFill>
            <a:srgbClr val="38516A">
              <a:alpha val="34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2"/>
          <p:cNvSpPr/>
          <p:nvPr/>
        </p:nvSpPr>
        <p:spPr>
          <a:xfrm>
            <a:off x="370193" y="3743388"/>
            <a:ext cx="208785" cy="208785"/>
          </a:xfrm>
          <a:custGeom>
            <a:avLst/>
            <a:gdLst/>
            <a:ahLst/>
            <a:cxnLst/>
            <a:rect l="l" t="t" r="r" b="b"/>
            <a:pathLst>
              <a:path w="1706" h="1706" extrusionOk="0">
                <a:moveTo>
                  <a:pt x="853" y="0"/>
                </a:moveTo>
                <a:cubicBezTo>
                  <a:pt x="853" y="467"/>
                  <a:pt x="467" y="853"/>
                  <a:pt x="0" y="853"/>
                </a:cubicBezTo>
                <a:cubicBezTo>
                  <a:pt x="467" y="853"/>
                  <a:pt x="853" y="1238"/>
                  <a:pt x="853" y="1705"/>
                </a:cubicBezTo>
                <a:cubicBezTo>
                  <a:pt x="853" y="1238"/>
                  <a:pt x="1238" y="853"/>
                  <a:pt x="1705" y="853"/>
                </a:cubicBezTo>
                <a:cubicBezTo>
                  <a:pt x="1238" y="853"/>
                  <a:pt x="853" y="467"/>
                  <a:pt x="853" y="0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2"/>
          <p:cNvSpPr/>
          <p:nvPr/>
        </p:nvSpPr>
        <p:spPr>
          <a:xfrm>
            <a:off x="637403" y="4234452"/>
            <a:ext cx="151632" cy="151632"/>
          </a:xfrm>
          <a:custGeom>
            <a:avLst/>
            <a:gdLst/>
            <a:ahLst/>
            <a:cxnLst/>
            <a:rect l="l" t="t" r="r" b="b"/>
            <a:pathLst>
              <a:path w="1239" h="1239" extrusionOk="0">
                <a:moveTo>
                  <a:pt x="610" y="0"/>
                </a:moveTo>
                <a:cubicBezTo>
                  <a:pt x="610" y="351"/>
                  <a:pt x="336" y="625"/>
                  <a:pt x="0" y="625"/>
                </a:cubicBezTo>
                <a:cubicBezTo>
                  <a:pt x="336" y="625"/>
                  <a:pt x="610" y="899"/>
                  <a:pt x="610" y="1238"/>
                </a:cubicBezTo>
                <a:cubicBezTo>
                  <a:pt x="610" y="899"/>
                  <a:pt x="884" y="625"/>
                  <a:pt x="1239" y="625"/>
                </a:cubicBezTo>
                <a:cubicBezTo>
                  <a:pt x="884" y="625"/>
                  <a:pt x="610" y="351"/>
                  <a:pt x="610" y="0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22"/>
          <p:cNvGrpSpPr/>
          <p:nvPr/>
        </p:nvGrpSpPr>
        <p:grpSpPr>
          <a:xfrm rot="10800000">
            <a:off x="217123" y="191075"/>
            <a:ext cx="681274" cy="1138301"/>
            <a:chOff x="2248798" y="326070"/>
            <a:chExt cx="681274" cy="1138301"/>
          </a:xfrm>
        </p:grpSpPr>
        <p:sp>
          <p:nvSpPr>
            <p:cNvPr id="258" name="Google Shape;258;p22"/>
            <p:cNvSpPr/>
            <p:nvPr/>
          </p:nvSpPr>
          <p:spPr>
            <a:xfrm>
              <a:off x="2692423" y="1026550"/>
              <a:ext cx="237650" cy="241549"/>
            </a:xfrm>
            <a:custGeom>
              <a:avLst/>
              <a:gdLst/>
              <a:ahLst/>
              <a:cxnLst/>
              <a:rect l="l" t="t" r="r" b="b"/>
              <a:pathLst>
                <a:path w="1219" h="1239" extrusionOk="0">
                  <a:moveTo>
                    <a:pt x="610" y="0"/>
                  </a:moveTo>
                  <a:cubicBezTo>
                    <a:pt x="610" y="336"/>
                    <a:pt x="336" y="609"/>
                    <a:pt x="0" y="609"/>
                  </a:cubicBezTo>
                  <a:cubicBezTo>
                    <a:pt x="336" y="609"/>
                    <a:pt x="610" y="883"/>
                    <a:pt x="610" y="1238"/>
                  </a:cubicBezTo>
                  <a:cubicBezTo>
                    <a:pt x="610" y="883"/>
                    <a:pt x="883" y="609"/>
                    <a:pt x="1219" y="609"/>
                  </a:cubicBezTo>
                  <a:cubicBezTo>
                    <a:pt x="883" y="609"/>
                    <a:pt x="610" y="336"/>
                    <a:pt x="61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2"/>
            <p:cNvSpPr/>
            <p:nvPr/>
          </p:nvSpPr>
          <p:spPr>
            <a:xfrm>
              <a:off x="2577721" y="326070"/>
              <a:ext cx="149150" cy="148525"/>
            </a:xfrm>
            <a:custGeom>
              <a:avLst/>
              <a:gdLst/>
              <a:ahLst/>
              <a:cxnLst/>
              <a:rect l="l" t="t" r="r" b="b"/>
              <a:pathLst>
                <a:path w="710" h="707" extrusionOk="0">
                  <a:moveTo>
                    <a:pt x="355" y="1"/>
                  </a:moveTo>
                  <a:cubicBezTo>
                    <a:pt x="355" y="194"/>
                    <a:pt x="193" y="352"/>
                    <a:pt x="0" y="352"/>
                  </a:cubicBezTo>
                  <a:cubicBezTo>
                    <a:pt x="193" y="352"/>
                    <a:pt x="355" y="514"/>
                    <a:pt x="355" y="707"/>
                  </a:cubicBezTo>
                  <a:cubicBezTo>
                    <a:pt x="355" y="514"/>
                    <a:pt x="517" y="352"/>
                    <a:pt x="710" y="352"/>
                  </a:cubicBezTo>
                  <a:cubicBezTo>
                    <a:pt x="517" y="352"/>
                    <a:pt x="355" y="194"/>
                    <a:pt x="355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2"/>
            <p:cNvSpPr/>
            <p:nvPr/>
          </p:nvSpPr>
          <p:spPr>
            <a:xfrm>
              <a:off x="2248798" y="1311824"/>
              <a:ext cx="149199" cy="152547"/>
            </a:xfrm>
            <a:custGeom>
              <a:avLst/>
              <a:gdLst/>
              <a:ahLst/>
              <a:cxnLst/>
              <a:rect l="l" t="t" r="r" b="b"/>
              <a:pathLst>
                <a:path w="710" h="726" extrusionOk="0">
                  <a:moveTo>
                    <a:pt x="355" y="0"/>
                  </a:moveTo>
                  <a:cubicBezTo>
                    <a:pt x="355" y="209"/>
                    <a:pt x="193" y="371"/>
                    <a:pt x="0" y="371"/>
                  </a:cubicBezTo>
                  <a:cubicBezTo>
                    <a:pt x="193" y="371"/>
                    <a:pt x="355" y="533"/>
                    <a:pt x="355" y="726"/>
                  </a:cubicBezTo>
                  <a:cubicBezTo>
                    <a:pt x="355" y="533"/>
                    <a:pt x="517" y="371"/>
                    <a:pt x="710" y="371"/>
                  </a:cubicBezTo>
                  <a:cubicBezTo>
                    <a:pt x="517" y="371"/>
                    <a:pt x="355" y="209"/>
                    <a:pt x="355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22"/>
          <p:cNvGrpSpPr/>
          <p:nvPr/>
        </p:nvGrpSpPr>
        <p:grpSpPr>
          <a:xfrm rot="-5400000">
            <a:off x="8095512" y="3580876"/>
            <a:ext cx="1159596" cy="450800"/>
            <a:chOff x="2190923" y="565199"/>
            <a:chExt cx="1159596" cy="450800"/>
          </a:xfrm>
        </p:grpSpPr>
        <p:sp>
          <p:nvSpPr>
            <p:cNvPr id="262" name="Google Shape;262;p22"/>
            <p:cNvSpPr/>
            <p:nvPr/>
          </p:nvSpPr>
          <p:spPr>
            <a:xfrm>
              <a:off x="2660273" y="774450"/>
              <a:ext cx="237650" cy="241549"/>
            </a:xfrm>
            <a:custGeom>
              <a:avLst/>
              <a:gdLst/>
              <a:ahLst/>
              <a:cxnLst/>
              <a:rect l="l" t="t" r="r" b="b"/>
              <a:pathLst>
                <a:path w="1219" h="1239" extrusionOk="0">
                  <a:moveTo>
                    <a:pt x="610" y="0"/>
                  </a:moveTo>
                  <a:cubicBezTo>
                    <a:pt x="610" y="336"/>
                    <a:pt x="336" y="609"/>
                    <a:pt x="0" y="609"/>
                  </a:cubicBezTo>
                  <a:cubicBezTo>
                    <a:pt x="336" y="609"/>
                    <a:pt x="610" y="883"/>
                    <a:pt x="610" y="1238"/>
                  </a:cubicBezTo>
                  <a:cubicBezTo>
                    <a:pt x="610" y="883"/>
                    <a:pt x="883" y="609"/>
                    <a:pt x="1219" y="609"/>
                  </a:cubicBezTo>
                  <a:cubicBezTo>
                    <a:pt x="883" y="609"/>
                    <a:pt x="610" y="336"/>
                    <a:pt x="61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2"/>
            <p:cNvSpPr/>
            <p:nvPr/>
          </p:nvSpPr>
          <p:spPr>
            <a:xfrm>
              <a:off x="3263628" y="598213"/>
              <a:ext cx="86892" cy="86524"/>
            </a:xfrm>
            <a:custGeom>
              <a:avLst/>
              <a:gdLst/>
              <a:ahLst/>
              <a:cxnLst/>
              <a:rect l="l" t="t" r="r" b="b"/>
              <a:pathLst>
                <a:path w="710" h="707" extrusionOk="0">
                  <a:moveTo>
                    <a:pt x="355" y="1"/>
                  </a:moveTo>
                  <a:cubicBezTo>
                    <a:pt x="355" y="194"/>
                    <a:pt x="193" y="352"/>
                    <a:pt x="0" y="352"/>
                  </a:cubicBezTo>
                  <a:cubicBezTo>
                    <a:pt x="193" y="352"/>
                    <a:pt x="355" y="514"/>
                    <a:pt x="355" y="707"/>
                  </a:cubicBezTo>
                  <a:cubicBezTo>
                    <a:pt x="355" y="514"/>
                    <a:pt x="517" y="352"/>
                    <a:pt x="710" y="352"/>
                  </a:cubicBezTo>
                  <a:cubicBezTo>
                    <a:pt x="517" y="352"/>
                    <a:pt x="355" y="194"/>
                    <a:pt x="355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2"/>
            <p:cNvSpPr/>
            <p:nvPr/>
          </p:nvSpPr>
          <p:spPr>
            <a:xfrm>
              <a:off x="2190923" y="565199"/>
              <a:ext cx="149199" cy="152547"/>
            </a:xfrm>
            <a:custGeom>
              <a:avLst/>
              <a:gdLst/>
              <a:ahLst/>
              <a:cxnLst/>
              <a:rect l="l" t="t" r="r" b="b"/>
              <a:pathLst>
                <a:path w="710" h="726" extrusionOk="0">
                  <a:moveTo>
                    <a:pt x="355" y="0"/>
                  </a:moveTo>
                  <a:cubicBezTo>
                    <a:pt x="355" y="209"/>
                    <a:pt x="193" y="371"/>
                    <a:pt x="0" y="371"/>
                  </a:cubicBezTo>
                  <a:cubicBezTo>
                    <a:pt x="193" y="371"/>
                    <a:pt x="355" y="533"/>
                    <a:pt x="355" y="726"/>
                  </a:cubicBezTo>
                  <a:cubicBezTo>
                    <a:pt x="355" y="533"/>
                    <a:pt x="517" y="371"/>
                    <a:pt x="710" y="371"/>
                  </a:cubicBezTo>
                  <a:cubicBezTo>
                    <a:pt x="517" y="371"/>
                    <a:pt x="355" y="209"/>
                    <a:pt x="355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" name="Google Shape;265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4"/>
          <p:cNvSpPr txBox="1">
            <a:spLocks noGrp="1"/>
          </p:cNvSpPr>
          <p:nvPr>
            <p:ph type="title"/>
          </p:nvPr>
        </p:nvSpPr>
        <p:spPr>
          <a:xfrm>
            <a:off x="1090100" y="22194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4" name="Google Shape;284;p24"/>
          <p:cNvSpPr txBox="1">
            <a:spLocks noGrp="1"/>
          </p:cNvSpPr>
          <p:nvPr>
            <p:ph type="subTitle" idx="1"/>
          </p:nvPr>
        </p:nvSpPr>
        <p:spPr>
          <a:xfrm>
            <a:off x="1090100" y="2594750"/>
            <a:ext cx="21753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24"/>
          <p:cNvSpPr txBox="1">
            <a:spLocks noGrp="1"/>
          </p:cNvSpPr>
          <p:nvPr>
            <p:ph type="title" idx="2"/>
          </p:nvPr>
        </p:nvSpPr>
        <p:spPr>
          <a:xfrm>
            <a:off x="3484419" y="22194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6" name="Google Shape;286;p24"/>
          <p:cNvSpPr txBox="1">
            <a:spLocks noGrp="1"/>
          </p:cNvSpPr>
          <p:nvPr>
            <p:ph type="subTitle" idx="3"/>
          </p:nvPr>
        </p:nvSpPr>
        <p:spPr>
          <a:xfrm>
            <a:off x="3484422" y="2594750"/>
            <a:ext cx="21753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4"/>
          <p:cNvSpPr txBox="1">
            <a:spLocks noGrp="1"/>
          </p:cNvSpPr>
          <p:nvPr>
            <p:ph type="title" idx="4"/>
          </p:nvPr>
        </p:nvSpPr>
        <p:spPr>
          <a:xfrm>
            <a:off x="5878746" y="22194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8" name="Google Shape;288;p24"/>
          <p:cNvSpPr txBox="1">
            <a:spLocks noGrp="1"/>
          </p:cNvSpPr>
          <p:nvPr>
            <p:ph type="subTitle" idx="5"/>
          </p:nvPr>
        </p:nvSpPr>
        <p:spPr>
          <a:xfrm>
            <a:off x="5878750" y="2594750"/>
            <a:ext cx="21753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4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4"/>
          <p:cNvSpPr/>
          <p:nvPr/>
        </p:nvSpPr>
        <p:spPr>
          <a:xfrm>
            <a:off x="-3000" y="4608600"/>
            <a:ext cx="9150000" cy="534900"/>
          </a:xfrm>
          <a:prstGeom prst="rect">
            <a:avLst/>
          </a:prstGeom>
          <a:solidFill>
            <a:srgbClr val="38516A">
              <a:alpha val="34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1" name="Google Shape;291;p24"/>
          <p:cNvGrpSpPr/>
          <p:nvPr/>
        </p:nvGrpSpPr>
        <p:grpSpPr>
          <a:xfrm>
            <a:off x="8401944" y="164990"/>
            <a:ext cx="470060" cy="856175"/>
            <a:chOff x="8401944" y="164990"/>
            <a:chExt cx="470060" cy="856175"/>
          </a:xfrm>
        </p:grpSpPr>
        <p:sp>
          <p:nvSpPr>
            <p:cNvPr id="292" name="Google Shape;292;p24"/>
            <p:cNvSpPr/>
            <p:nvPr/>
          </p:nvSpPr>
          <p:spPr>
            <a:xfrm>
              <a:off x="8592929" y="746338"/>
              <a:ext cx="279075" cy="274826"/>
            </a:xfrm>
            <a:custGeom>
              <a:avLst/>
              <a:gdLst/>
              <a:ahLst/>
              <a:cxnLst/>
              <a:rect l="l" t="t" r="r" b="b"/>
              <a:pathLst>
                <a:path w="1239" h="1220" extrusionOk="0">
                  <a:moveTo>
                    <a:pt x="629" y="1"/>
                  </a:moveTo>
                  <a:cubicBezTo>
                    <a:pt x="629" y="337"/>
                    <a:pt x="355" y="610"/>
                    <a:pt x="0" y="610"/>
                  </a:cubicBezTo>
                  <a:cubicBezTo>
                    <a:pt x="355" y="610"/>
                    <a:pt x="629" y="884"/>
                    <a:pt x="629" y="1220"/>
                  </a:cubicBezTo>
                  <a:cubicBezTo>
                    <a:pt x="629" y="884"/>
                    <a:pt x="903" y="610"/>
                    <a:pt x="1238" y="610"/>
                  </a:cubicBezTo>
                  <a:cubicBezTo>
                    <a:pt x="903" y="610"/>
                    <a:pt x="629" y="337"/>
                    <a:pt x="629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8401944" y="410723"/>
              <a:ext cx="158549" cy="158325"/>
            </a:xfrm>
            <a:custGeom>
              <a:avLst/>
              <a:gdLst/>
              <a:ahLst/>
              <a:cxnLst/>
              <a:rect l="l" t="t" r="r" b="b"/>
              <a:pathLst>
                <a:path w="692" h="691" extrusionOk="0">
                  <a:moveTo>
                    <a:pt x="356" y="0"/>
                  </a:moveTo>
                  <a:cubicBezTo>
                    <a:pt x="356" y="193"/>
                    <a:pt x="194" y="355"/>
                    <a:pt x="1" y="355"/>
                  </a:cubicBezTo>
                  <a:cubicBezTo>
                    <a:pt x="194" y="355"/>
                    <a:pt x="356" y="513"/>
                    <a:pt x="356" y="691"/>
                  </a:cubicBezTo>
                  <a:cubicBezTo>
                    <a:pt x="356" y="513"/>
                    <a:pt x="498" y="355"/>
                    <a:pt x="691" y="355"/>
                  </a:cubicBezTo>
                  <a:cubicBezTo>
                    <a:pt x="498" y="355"/>
                    <a:pt x="356" y="193"/>
                    <a:pt x="356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4"/>
            <p:cNvSpPr/>
            <p:nvPr/>
          </p:nvSpPr>
          <p:spPr>
            <a:xfrm>
              <a:off x="8721504" y="164990"/>
              <a:ext cx="87228" cy="87232"/>
            </a:xfrm>
            <a:custGeom>
              <a:avLst/>
              <a:gdLst/>
              <a:ahLst/>
              <a:cxnLst/>
              <a:rect l="l" t="t" r="r" b="b"/>
              <a:pathLst>
                <a:path w="691" h="691" extrusionOk="0">
                  <a:moveTo>
                    <a:pt x="355" y="0"/>
                  </a:moveTo>
                  <a:cubicBezTo>
                    <a:pt x="355" y="193"/>
                    <a:pt x="193" y="351"/>
                    <a:pt x="0" y="351"/>
                  </a:cubicBezTo>
                  <a:cubicBezTo>
                    <a:pt x="193" y="351"/>
                    <a:pt x="355" y="498"/>
                    <a:pt x="355" y="691"/>
                  </a:cubicBezTo>
                  <a:cubicBezTo>
                    <a:pt x="355" y="498"/>
                    <a:pt x="498" y="351"/>
                    <a:pt x="691" y="351"/>
                  </a:cubicBezTo>
                  <a:cubicBezTo>
                    <a:pt x="498" y="351"/>
                    <a:pt x="355" y="193"/>
                    <a:pt x="355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24"/>
          <p:cNvGrpSpPr/>
          <p:nvPr/>
        </p:nvGrpSpPr>
        <p:grpSpPr>
          <a:xfrm>
            <a:off x="387955" y="165008"/>
            <a:ext cx="627789" cy="857235"/>
            <a:chOff x="2496780" y="370733"/>
            <a:chExt cx="627789" cy="857235"/>
          </a:xfrm>
        </p:grpSpPr>
        <p:sp>
          <p:nvSpPr>
            <p:cNvPr id="296" name="Google Shape;296;p24"/>
            <p:cNvSpPr/>
            <p:nvPr/>
          </p:nvSpPr>
          <p:spPr>
            <a:xfrm>
              <a:off x="2968038" y="370733"/>
              <a:ext cx="156531" cy="156411"/>
            </a:xfrm>
            <a:custGeom>
              <a:avLst/>
              <a:gdLst/>
              <a:ahLst/>
              <a:cxnLst/>
              <a:rect l="l" t="t" r="r" b="b"/>
              <a:pathLst>
                <a:path w="1240" h="1239" extrusionOk="0">
                  <a:moveTo>
                    <a:pt x="610" y="1"/>
                  </a:moveTo>
                  <a:cubicBezTo>
                    <a:pt x="610" y="340"/>
                    <a:pt x="337" y="629"/>
                    <a:pt x="1" y="629"/>
                  </a:cubicBezTo>
                  <a:cubicBezTo>
                    <a:pt x="337" y="629"/>
                    <a:pt x="610" y="903"/>
                    <a:pt x="610" y="1239"/>
                  </a:cubicBezTo>
                  <a:cubicBezTo>
                    <a:pt x="610" y="903"/>
                    <a:pt x="884" y="629"/>
                    <a:pt x="1239" y="629"/>
                  </a:cubicBezTo>
                  <a:cubicBezTo>
                    <a:pt x="884" y="629"/>
                    <a:pt x="610" y="340"/>
                    <a:pt x="610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7" name="Google Shape;297;p24"/>
            <p:cNvGrpSpPr/>
            <p:nvPr/>
          </p:nvGrpSpPr>
          <p:grpSpPr>
            <a:xfrm>
              <a:off x="2496780" y="616449"/>
              <a:ext cx="215705" cy="611518"/>
              <a:chOff x="2496780" y="616449"/>
              <a:chExt cx="215705" cy="611518"/>
            </a:xfrm>
          </p:grpSpPr>
          <p:sp>
            <p:nvSpPr>
              <p:cNvPr id="298" name="Google Shape;298;p24"/>
              <p:cNvSpPr/>
              <p:nvPr/>
            </p:nvSpPr>
            <p:spPr>
              <a:xfrm>
                <a:off x="2556080" y="1073955"/>
                <a:ext cx="156405" cy="154013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20" extrusionOk="0">
                    <a:moveTo>
                      <a:pt x="629" y="1"/>
                    </a:moveTo>
                    <a:cubicBezTo>
                      <a:pt x="629" y="337"/>
                      <a:pt x="355" y="610"/>
                      <a:pt x="0" y="610"/>
                    </a:cubicBezTo>
                    <a:cubicBezTo>
                      <a:pt x="355" y="610"/>
                      <a:pt x="629" y="884"/>
                      <a:pt x="629" y="1220"/>
                    </a:cubicBezTo>
                    <a:cubicBezTo>
                      <a:pt x="629" y="884"/>
                      <a:pt x="903" y="610"/>
                      <a:pt x="1238" y="610"/>
                    </a:cubicBezTo>
                    <a:cubicBezTo>
                      <a:pt x="903" y="610"/>
                      <a:pt x="629" y="337"/>
                      <a:pt x="629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4"/>
              <p:cNvSpPr/>
              <p:nvPr/>
            </p:nvSpPr>
            <p:spPr>
              <a:xfrm>
                <a:off x="2496780" y="616449"/>
                <a:ext cx="87355" cy="87232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1" extrusionOk="0">
                    <a:moveTo>
                      <a:pt x="356" y="0"/>
                    </a:moveTo>
                    <a:cubicBezTo>
                      <a:pt x="356" y="193"/>
                      <a:pt x="194" y="355"/>
                      <a:pt x="1" y="355"/>
                    </a:cubicBezTo>
                    <a:cubicBezTo>
                      <a:pt x="194" y="355"/>
                      <a:pt x="356" y="513"/>
                      <a:pt x="356" y="691"/>
                    </a:cubicBezTo>
                    <a:cubicBezTo>
                      <a:pt x="356" y="513"/>
                      <a:pt x="498" y="355"/>
                      <a:pt x="691" y="355"/>
                    </a:cubicBezTo>
                    <a:cubicBezTo>
                      <a:pt x="498" y="355"/>
                      <a:pt x="356" y="193"/>
                      <a:pt x="356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5"/>
          <p:cNvSpPr txBox="1">
            <a:spLocks noGrp="1"/>
          </p:cNvSpPr>
          <p:nvPr>
            <p:ph type="title"/>
          </p:nvPr>
        </p:nvSpPr>
        <p:spPr>
          <a:xfrm>
            <a:off x="2845170" y="3299502"/>
            <a:ext cx="3469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2" name="Google Shape;302;p25"/>
          <p:cNvSpPr txBox="1">
            <a:spLocks noGrp="1"/>
          </p:cNvSpPr>
          <p:nvPr>
            <p:ph type="subTitle" idx="1"/>
          </p:nvPr>
        </p:nvSpPr>
        <p:spPr>
          <a:xfrm>
            <a:off x="2845175" y="3673848"/>
            <a:ext cx="34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5"/>
          <p:cNvSpPr txBox="1">
            <a:spLocks noGrp="1"/>
          </p:cNvSpPr>
          <p:nvPr>
            <p:ph type="title" idx="2"/>
          </p:nvPr>
        </p:nvSpPr>
        <p:spPr>
          <a:xfrm>
            <a:off x="2835712" y="2301045"/>
            <a:ext cx="3469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4" name="Google Shape;304;p25"/>
          <p:cNvSpPr txBox="1">
            <a:spLocks noGrp="1"/>
          </p:cNvSpPr>
          <p:nvPr>
            <p:ph type="subTitle" idx="3"/>
          </p:nvPr>
        </p:nvSpPr>
        <p:spPr>
          <a:xfrm>
            <a:off x="2835725" y="2675396"/>
            <a:ext cx="34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5"/>
          <p:cNvSpPr txBox="1">
            <a:spLocks noGrp="1"/>
          </p:cNvSpPr>
          <p:nvPr>
            <p:ph type="title" idx="4"/>
          </p:nvPr>
        </p:nvSpPr>
        <p:spPr>
          <a:xfrm>
            <a:off x="2845163" y="1302600"/>
            <a:ext cx="3469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6" name="Google Shape;306;p25"/>
          <p:cNvSpPr txBox="1">
            <a:spLocks noGrp="1"/>
          </p:cNvSpPr>
          <p:nvPr>
            <p:ph type="subTitle" idx="5"/>
          </p:nvPr>
        </p:nvSpPr>
        <p:spPr>
          <a:xfrm>
            <a:off x="2845175" y="1676947"/>
            <a:ext cx="34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5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25"/>
          <p:cNvSpPr/>
          <p:nvPr/>
        </p:nvSpPr>
        <p:spPr>
          <a:xfrm>
            <a:off x="-3000" y="4608600"/>
            <a:ext cx="9150000" cy="534900"/>
          </a:xfrm>
          <a:prstGeom prst="rect">
            <a:avLst/>
          </a:prstGeom>
          <a:solidFill>
            <a:srgbClr val="38516A">
              <a:alpha val="34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" name="Google Shape;309;p25"/>
          <p:cNvGrpSpPr/>
          <p:nvPr/>
        </p:nvGrpSpPr>
        <p:grpSpPr>
          <a:xfrm>
            <a:off x="8401944" y="164990"/>
            <a:ext cx="470060" cy="856175"/>
            <a:chOff x="8401944" y="164990"/>
            <a:chExt cx="470060" cy="856175"/>
          </a:xfrm>
        </p:grpSpPr>
        <p:sp>
          <p:nvSpPr>
            <p:cNvPr id="310" name="Google Shape;310;p25"/>
            <p:cNvSpPr/>
            <p:nvPr/>
          </p:nvSpPr>
          <p:spPr>
            <a:xfrm>
              <a:off x="8592929" y="746338"/>
              <a:ext cx="279075" cy="274826"/>
            </a:xfrm>
            <a:custGeom>
              <a:avLst/>
              <a:gdLst/>
              <a:ahLst/>
              <a:cxnLst/>
              <a:rect l="l" t="t" r="r" b="b"/>
              <a:pathLst>
                <a:path w="1239" h="1220" extrusionOk="0">
                  <a:moveTo>
                    <a:pt x="629" y="1"/>
                  </a:moveTo>
                  <a:cubicBezTo>
                    <a:pt x="629" y="337"/>
                    <a:pt x="355" y="610"/>
                    <a:pt x="0" y="610"/>
                  </a:cubicBezTo>
                  <a:cubicBezTo>
                    <a:pt x="355" y="610"/>
                    <a:pt x="629" y="884"/>
                    <a:pt x="629" y="1220"/>
                  </a:cubicBezTo>
                  <a:cubicBezTo>
                    <a:pt x="629" y="884"/>
                    <a:pt x="903" y="610"/>
                    <a:pt x="1238" y="610"/>
                  </a:cubicBezTo>
                  <a:cubicBezTo>
                    <a:pt x="903" y="610"/>
                    <a:pt x="629" y="337"/>
                    <a:pt x="629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8401944" y="410723"/>
              <a:ext cx="158549" cy="158325"/>
            </a:xfrm>
            <a:custGeom>
              <a:avLst/>
              <a:gdLst/>
              <a:ahLst/>
              <a:cxnLst/>
              <a:rect l="l" t="t" r="r" b="b"/>
              <a:pathLst>
                <a:path w="692" h="691" extrusionOk="0">
                  <a:moveTo>
                    <a:pt x="356" y="0"/>
                  </a:moveTo>
                  <a:cubicBezTo>
                    <a:pt x="356" y="193"/>
                    <a:pt x="194" y="355"/>
                    <a:pt x="1" y="355"/>
                  </a:cubicBezTo>
                  <a:cubicBezTo>
                    <a:pt x="194" y="355"/>
                    <a:pt x="356" y="513"/>
                    <a:pt x="356" y="691"/>
                  </a:cubicBezTo>
                  <a:cubicBezTo>
                    <a:pt x="356" y="513"/>
                    <a:pt x="498" y="355"/>
                    <a:pt x="691" y="355"/>
                  </a:cubicBezTo>
                  <a:cubicBezTo>
                    <a:pt x="498" y="355"/>
                    <a:pt x="356" y="193"/>
                    <a:pt x="356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8721504" y="164990"/>
              <a:ext cx="87228" cy="87232"/>
            </a:xfrm>
            <a:custGeom>
              <a:avLst/>
              <a:gdLst/>
              <a:ahLst/>
              <a:cxnLst/>
              <a:rect l="l" t="t" r="r" b="b"/>
              <a:pathLst>
                <a:path w="691" h="691" extrusionOk="0">
                  <a:moveTo>
                    <a:pt x="355" y="0"/>
                  </a:moveTo>
                  <a:cubicBezTo>
                    <a:pt x="355" y="193"/>
                    <a:pt x="193" y="351"/>
                    <a:pt x="0" y="351"/>
                  </a:cubicBezTo>
                  <a:cubicBezTo>
                    <a:pt x="193" y="351"/>
                    <a:pt x="355" y="498"/>
                    <a:pt x="355" y="691"/>
                  </a:cubicBezTo>
                  <a:cubicBezTo>
                    <a:pt x="355" y="498"/>
                    <a:pt x="498" y="351"/>
                    <a:pt x="691" y="351"/>
                  </a:cubicBezTo>
                  <a:cubicBezTo>
                    <a:pt x="498" y="351"/>
                    <a:pt x="355" y="193"/>
                    <a:pt x="355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25"/>
          <p:cNvSpPr/>
          <p:nvPr/>
        </p:nvSpPr>
        <p:spPr>
          <a:xfrm>
            <a:off x="869813" y="165008"/>
            <a:ext cx="156531" cy="156411"/>
          </a:xfrm>
          <a:custGeom>
            <a:avLst/>
            <a:gdLst/>
            <a:ahLst/>
            <a:cxnLst/>
            <a:rect l="l" t="t" r="r" b="b"/>
            <a:pathLst>
              <a:path w="1240" h="1239" extrusionOk="0">
                <a:moveTo>
                  <a:pt x="610" y="1"/>
                </a:moveTo>
                <a:cubicBezTo>
                  <a:pt x="610" y="340"/>
                  <a:pt x="337" y="629"/>
                  <a:pt x="1" y="629"/>
                </a:cubicBezTo>
                <a:cubicBezTo>
                  <a:pt x="337" y="629"/>
                  <a:pt x="610" y="903"/>
                  <a:pt x="610" y="1239"/>
                </a:cubicBezTo>
                <a:cubicBezTo>
                  <a:pt x="610" y="903"/>
                  <a:pt x="884" y="629"/>
                  <a:pt x="1239" y="629"/>
                </a:cubicBezTo>
                <a:cubicBezTo>
                  <a:pt x="884" y="629"/>
                  <a:pt x="610" y="340"/>
                  <a:pt x="610" y="1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25"/>
          <p:cNvGrpSpPr/>
          <p:nvPr/>
        </p:nvGrpSpPr>
        <p:grpSpPr>
          <a:xfrm>
            <a:off x="331730" y="445024"/>
            <a:ext cx="398955" cy="457493"/>
            <a:chOff x="2496780" y="616449"/>
            <a:chExt cx="398955" cy="457493"/>
          </a:xfrm>
        </p:grpSpPr>
        <p:sp>
          <p:nvSpPr>
            <p:cNvPr id="315" name="Google Shape;315;p25"/>
            <p:cNvSpPr/>
            <p:nvPr/>
          </p:nvSpPr>
          <p:spPr>
            <a:xfrm>
              <a:off x="2739330" y="919930"/>
              <a:ext cx="156405" cy="154013"/>
            </a:xfrm>
            <a:custGeom>
              <a:avLst/>
              <a:gdLst/>
              <a:ahLst/>
              <a:cxnLst/>
              <a:rect l="l" t="t" r="r" b="b"/>
              <a:pathLst>
                <a:path w="1239" h="1220" extrusionOk="0">
                  <a:moveTo>
                    <a:pt x="629" y="1"/>
                  </a:moveTo>
                  <a:cubicBezTo>
                    <a:pt x="629" y="337"/>
                    <a:pt x="355" y="610"/>
                    <a:pt x="0" y="610"/>
                  </a:cubicBezTo>
                  <a:cubicBezTo>
                    <a:pt x="355" y="610"/>
                    <a:pt x="629" y="884"/>
                    <a:pt x="629" y="1220"/>
                  </a:cubicBezTo>
                  <a:cubicBezTo>
                    <a:pt x="629" y="884"/>
                    <a:pt x="903" y="610"/>
                    <a:pt x="1238" y="610"/>
                  </a:cubicBezTo>
                  <a:cubicBezTo>
                    <a:pt x="903" y="610"/>
                    <a:pt x="629" y="337"/>
                    <a:pt x="629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5"/>
            <p:cNvSpPr/>
            <p:nvPr/>
          </p:nvSpPr>
          <p:spPr>
            <a:xfrm>
              <a:off x="2496780" y="616449"/>
              <a:ext cx="87355" cy="87232"/>
            </a:xfrm>
            <a:custGeom>
              <a:avLst/>
              <a:gdLst/>
              <a:ahLst/>
              <a:cxnLst/>
              <a:rect l="l" t="t" r="r" b="b"/>
              <a:pathLst>
                <a:path w="692" h="691" extrusionOk="0">
                  <a:moveTo>
                    <a:pt x="356" y="0"/>
                  </a:moveTo>
                  <a:cubicBezTo>
                    <a:pt x="356" y="193"/>
                    <a:pt x="194" y="355"/>
                    <a:pt x="1" y="355"/>
                  </a:cubicBezTo>
                  <a:cubicBezTo>
                    <a:pt x="194" y="355"/>
                    <a:pt x="356" y="513"/>
                    <a:pt x="356" y="691"/>
                  </a:cubicBezTo>
                  <a:cubicBezTo>
                    <a:pt x="356" y="513"/>
                    <a:pt x="498" y="355"/>
                    <a:pt x="691" y="355"/>
                  </a:cubicBezTo>
                  <a:cubicBezTo>
                    <a:pt x="498" y="355"/>
                    <a:pt x="356" y="193"/>
                    <a:pt x="356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25"/>
          <p:cNvSpPr/>
          <p:nvPr/>
        </p:nvSpPr>
        <p:spPr>
          <a:xfrm>
            <a:off x="488835" y="1481524"/>
            <a:ext cx="258850" cy="258651"/>
          </a:xfrm>
          <a:custGeom>
            <a:avLst/>
            <a:gdLst/>
            <a:ahLst/>
            <a:cxnLst/>
            <a:rect l="l" t="t" r="r" b="b"/>
            <a:pathLst>
              <a:path w="1240" h="1239" extrusionOk="0">
                <a:moveTo>
                  <a:pt x="610" y="1"/>
                </a:moveTo>
                <a:cubicBezTo>
                  <a:pt x="610" y="340"/>
                  <a:pt x="337" y="629"/>
                  <a:pt x="1" y="629"/>
                </a:cubicBezTo>
                <a:cubicBezTo>
                  <a:pt x="337" y="629"/>
                  <a:pt x="610" y="903"/>
                  <a:pt x="610" y="1239"/>
                </a:cubicBezTo>
                <a:cubicBezTo>
                  <a:pt x="610" y="903"/>
                  <a:pt x="884" y="629"/>
                  <a:pt x="1239" y="629"/>
                </a:cubicBezTo>
                <a:cubicBezTo>
                  <a:pt x="884" y="629"/>
                  <a:pt x="610" y="340"/>
                  <a:pt x="610" y="1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5"/>
          <p:cNvSpPr/>
          <p:nvPr/>
        </p:nvSpPr>
        <p:spPr>
          <a:xfrm>
            <a:off x="265509" y="3892996"/>
            <a:ext cx="139150" cy="139150"/>
          </a:xfrm>
          <a:custGeom>
            <a:avLst/>
            <a:gdLst/>
            <a:ahLst/>
            <a:cxnLst/>
            <a:rect l="l" t="t" r="r" b="b"/>
            <a:pathLst>
              <a:path w="691" h="691" extrusionOk="0">
                <a:moveTo>
                  <a:pt x="355" y="0"/>
                </a:moveTo>
                <a:cubicBezTo>
                  <a:pt x="355" y="193"/>
                  <a:pt x="193" y="351"/>
                  <a:pt x="0" y="351"/>
                </a:cubicBezTo>
                <a:cubicBezTo>
                  <a:pt x="193" y="351"/>
                  <a:pt x="355" y="498"/>
                  <a:pt x="355" y="691"/>
                </a:cubicBezTo>
                <a:cubicBezTo>
                  <a:pt x="355" y="498"/>
                  <a:pt x="498" y="351"/>
                  <a:pt x="691" y="351"/>
                </a:cubicBezTo>
                <a:cubicBezTo>
                  <a:pt x="498" y="351"/>
                  <a:pt x="355" y="193"/>
                  <a:pt x="355" y="0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26"/>
          <p:cNvSpPr txBox="1">
            <a:spLocks noGrp="1"/>
          </p:cNvSpPr>
          <p:nvPr>
            <p:ph type="title" idx="2"/>
          </p:nvPr>
        </p:nvSpPr>
        <p:spPr>
          <a:xfrm>
            <a:off x="713225" y="15283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2" name="Google Shape;322;p26"/>
          <p:cNvSpPr txBox="1">
            <a:spLocks noGrp="1"/>
          </p:cNvSpPr>
          <p:nvPr>
            <p:ph type="subTitle" idx="1"/>
          </p:nvPr>
        </p:nvSpPr>
        <p:spPr>
          <a:xfrm>
            <a:off x="713225" y="1903662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6"/>
          <p:cNvSpPr txBox="1">
            <a:spLocks noGrp="1"/>
          </p:cNvSpPr>
          <p:nvPr>
            <p:ph type="title" idx="3"/>
          </p:nvPr>
        </p:nvSpPr>
        <p:spPr>
          <a:xfrm>
            <a:off x="3029333" y="15283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4" name="Google Shape;324;p26"/>
          <p:cNvSpPr txBox="1">
            <a:spLocks noGrp="1"/>
          </p:cNvSpPr>
          <p:nvPr>
            <p:ph type="subTitle" idx="4"/>
          </p:nvPr>
        </p:nvSpPr>
        <p:spPr>
          <a:xfrm>
            <a:off x="3029329" y="1903662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6"/>
          <p:cNvSpPr txBox="1">
            <a:spLocks noGrp="1"/>
          </p:cNvSpPr>
          <p:nvPr>
            <p:ph type="title" idx="5"/>
          </p:nvPr>
        </p:nvSpPr>
        <p:spPr>
          <a:xfrm>
            <a:off x="713225" y="29617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6" name="Google Shape;326;p26"/>
          <p:cNvSpPr txBox="1">
            <a:spLocks noGrp="1"/>
          </p:cNvSpPr>
          <p:nvPr>
            <p:ph type="subTitle" idx="6"/>
          </p:nvPr>
        </p:nvSpPr>
        <p:spPr>
          <a:xfrm>
            <a:off x="713225" y="3337062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6"/>
          <p:cNvSpPr txBox="1">
            <a:spLocks noGrp="1"/>
          </p:cNvSpPr>
          <p:nvPr>
            <p:ph type="title" idx="7"/>
          </p:nvPr>
        </p:nvSpPr>
        <p:spPr>
          <a:xfrm>
            <a:off x="3029333" y="29617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8" name="Google Shape;328;p26"/>
          <p:cNvSpPr txBox="1">
            <a:spLocks noGrp="1"/>
          </p:cNvSpPr>
          <p:nvPr>
            <p:ph type="subTitle" idx="8"/>
          </p:nvPr>
        </p:nvSpPr>
        <p:spPr>
          <a:xfrm>
            <a:off x="3029329" y="3337062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6"/>
          <p:cNvSpPr/>
          <p:nvPr/>
        </p:nvSpPr>
        <p:spPr>
          <a:xfrm>
            <a:off x="-3000" y="4608600"/>
            <a:ext cx="9150000" cy="534900"/>
          </a:xfrm>
          <a:prstGeom prst="rect">
            <a:avLst/>
          </a:prstGeom>
          <a:solidFill>
            <a:srgbClr val="38516A">
              <a:alpha val="34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26"/>
          <p:cNvGrpSpPr/>
          <p:nvPr/>
        </p:nvGrpSpPr>
        <p:grpSpPr>
          <a:xfrm>
            <a:off x="402553" y="558647"/>
            <a:ext cx="438045" cy="764073"/>
            <a:chOff x="2472803" y="636034"/>
            <a:chExt cx="438045" cy="764073"/>
          </a:xfrm>
        </p:grpSpPr>
        <p:sp>
          <p:nvSpPr>
            <p:cNvPr id="331" name="Google Shape;331;p26"/>
            <p:cNvSpPr/>
            <p:nvPr/>
          </p:nvSpPr>
          <p:spPr>
            <a:xfrm>
              <a:off x="2711649" y="1046087"/>
              <a:ext cx="199200" cy="202474"/>
            </a:xfrm>
            <a:custGeom>
              <a:avLst/>
              <a:gdLst/>
              <a:ahLst/>
              <a:cxnLst/>
              <a:rect l="l" t="t" r="r" b="b"/>
              <a:pathLst>
                <a:path w="1219" h="1239" extrusionOk="0">
                  <a:moveTo>
                    <a:pt x="610" y="0"/>
                  </a:moveTo>
                  <a:cubicBezTo>
                    <a:pt x="610" y="336"/>
                    <a:pt x="336" y="609"/>
                    <a:pt x="0" y="609"/>
                  </a:cubicBezTo>
                  <a:cubicBezTo>
                    <a:pt x="336" y="609"/>
                    <a:pt x="610" y="883"/>
                    <a:pt x="610" y="1238"/>
                  </a:cubicBezTo>
                  <a:cubicBezTo>
                    <a:pt x="610" y="883"/>
                    <a:pt x="883" y="609"/>
                    <a:pt x="1219" y="609"/>
                  </a:cubicBezTo>
                  <a:cubicBezTo>
                    <a:pt x="883" y="609"/>
                    <a:pt x="610" y="336"/>
                    <a:pt x="61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2524249" y="636034"/>
              <a:ext cx="111349" cy="110875"/>
            </a:xfrm>
            <a:custGeom>
              <a:avLst/>
              <a:gdLst/>
              <a:ahLst/>
              <a:cxnLst/>
              <a:rect l="l" t="t" r="r" b="b"/>
              <a:pathLst>
                <a:path w="710" h="707" extrusionOk="0">
                  <a:moveTo>
                    <a:pt x="355" y="1"/>
                  </a:moveTo>
                  <a:cubicBezTo>
                    <a:pt x="355" y="194"/>
                    <a:pt x="193" y="352"/>
                    <a:pt x="0" y="352"/>
                  </a:cubicBezTo>
                  <a:cubicBezTo>
                    <a:pt x="193" y="352"/>
                    <a:pt x="355" y="514"/>
                    <a:pt x="355" y="707"/>
                  </a:cubicBezTo>
                  <a:cubicBezTo>
                    <a:pt x="355" y="514"/>
                    <a:pt x="517" y="352"/>
                    <a:pt x="710" y="352"/>
                  </a:cubicBezTo>
                  <a:cubicBezTo>
                    <a:pt x="517" y="352"/>
                    <a:pt x="355" y="194"/>
                    <a:pt x="355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2472803" y="1311257"/>
              <a:ext cx="86892" cy="88850"/>
            </a:xfrm>
            <a:custGeom>
              <a:avLst/>
              <a:gdLst/>
              <a:ahLst/>
              <a:cxnLst/>
              <a:rect l="l" t="t" r="r" b="b"/>
              <a:pathLst>
                <a:path w="710" h="726" extrusionOk="0">
                  <a:moveTo>
                    <a:pt x="355" y="0"/>
                  </a:moveTo>
                  <a:cubicBezTo>
                    <a:pt x="355" y="209"/>
                    <a:pt x="193" y="371"/>
                    <a:pt x="0" y="371"/>
                  </a:cubicBezTo>
                  <a:cubicBezTo>
                    <a:pt x="193" y="371"/>
                    <a:pt x="355" y="533"/>
                    <a:pt x="355" y="726"/>
                  </a:cubicBezTo>
                  <a:cubicBezTo>
                    <a:pt x="355" y="533"/>
                    <a:pt x="517" y="371"/>
                    <a:pt x="710" y="371"/>
                  </a:cubicBezTo>
                  <a:cubicBezTo>
                    <a:pt x="517" y="371"/>
                    <a:pt x="355" y="209"/>
                    <a:pt x="355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26"/>
          <p:cNvSpPr/>
          <p:nvPr/>
        </p:nvSpPr>
        <p:spPr>
          <a:xfrm rot="10800000">
            <a:off x="8335346" y="316368"/>
            <a:ext cx="210743" cy="208295"/>
          </a:xfrm>
          <a:custGeom>
            <a:avLst/>
            <a:gdLst/>
            <a:ahLst/>
            <a:cxnLst/>
            <a:rect l="l" t="t" r="r" b="b"/>
            <a:pathLst>
              <a:path w="1722" h="1702" extrusionOk="0">
                <a:moveTo>
                  <a:pt x="869" y="0"/>
                </a:moveTo>
                <a:cubicBezTo>
                  <a:pt x="869" y="463"/>
                  <a:pt x="483" y="849"/>
                  <a:pt x="1" y="849"/>
                </a:cubicBezTo>
                <a:cubicBezTo>
                  <a:pt x="483" y="849"/>
                  <a:pt x="869" y="1234"/>
                  <a:pt x="869" y="1701"/>
                </a:cubicBezTo>
                <a:cubicBezTo>
                  <a:pt x="869" y="1234"/>
                  <a:pt x="1239" y="849"/>
                  <a:pt x="1721" y="849"/>
                </a:cubicBezTo>
                <a:cubicBezTo>
                  <a:pt x="1239" y="849"/>
                  <a:pt x="869" y="463"/>
                  <a:pt x="869" y="0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6"/>
          <p:cNvSpPr/>
          <p:nvPr/>
        </p:nvSpPr>
        <p:spPr>
          <a:xfrm rot="10800000">
            <a:off x="8607000" y="941087"/>
            <a:ext cx="162075" cy="160201"/>
          </a:xfrm>
          <a:custGeom>
            <a:avLst/>
            <a:gdLst/>
            <a:ahLst/>
            <a:cxnLst/>
            <a:rect l="l" t="t" r="r" b="b"/>
            <a:pathLst>
              <a:path w="1722" h="1702" extrusionOk="0">
                <a:moveTo>
                  <a:pt x="869" y="0"/>
                </a:moveTo>
                <a:cubicBezTo>
                  <a:pt x="869" y="463"/>
                  <a:pt x="483" y="849"/>
                  <a:pt x="1" y="849"/>
                </a:cubicBezTo>
                <a:cubicBezTo>
                  <a:pt x="483" y="849"/>
                  <a:pt x="869" y="1234"/>
                  <a:pt x="869" y="1701"/>
                </a:cubicBezTo>
                <a:cubicBezTo>
                  <a:pt x="869" y="1234"/>
                  <a:pt x="1239" y="849"/>
                  <a:pt x="1721" y="849"/>
                </a:cubicBezTo>
                <a:cubicBezTo>
                  <a:pt x="1239" y="849"/>
                  <a:pt x="869" y="463"/>
                  <a:pt x="869" y="0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0"/>
          <p:cNvSpPr/>
          <p:nvPr/>
        </p:nvSpPr>
        <p:spPr>
          <a:xfrm>
            <a:off x="-3000" y="4608600"/>
            <a:ext cx="9150000" cy="534900"/>
          </a:xfrm>
          <a:prstGeom prst="rect">
            <a:avLst/>
          </a:prstGeom>
          <a:solidFill>
            <a:srgbClr val="38516A">
              <a:alpha val="34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6" name="Google Shape;396;p30"/>
          <p:cNvGrpSpPr/>
          <p:nvPr/>
        </p:nvGrpSpPr>
        <p:grpSpPr>
          <a:xfrm>
            <a:off x="1494012" y="611357"/>
            <a:ext cx="1857630" cy="999003"/>
            <a:chOff x="1280485" y="1726490"/>
            <a:chExt cx="1454569" cy="782244"/>
          </a:xfrm>
        </p:grpSpPr>
        <p:grpSp>
          <p:nvGrpSpPr>
            <p:cNvPr id="397" name="Google Shape;397;p30"/>
            <p:cNvGrpSpPr/>
            <p:nvPr/>
          </p:nvGrpSpPr>
          <p:grpSpPr>
            <a:xfrm>
              <a:off x="1541269" y="1726490"/>
              <a:ext cx="1027759" cy="556406"/>
              <a:chOff x="7791997" y="2089174"/>
              <a:chExt cx="819587" cy="443706"/>
            </a:xfrm>
          </p:grpSpPr>
          <p:sp>
            <p:nvSpPr>
              <p:cNvPr id="398" name="Google Shape;398;p30"/>
              <p:cNvSpPr/>
              <p:nvPr/>
            </p:nvSpPr>
            <p:spPr>
              <a:xfrm>
                <a:off x="7844419" y="2135462"/>
                <a:ext cx="109539" cy="19856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07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7" y="1508"/>
                      <a:pt x="1143" y="2071"/>
                      <a:pt x="1143" y="2071"/>
                    </a:cubicBezTo>
                    <a:cubicBezTo>
                      <a:pt x="1143" y="2071"/>
                      <a:pt x="1143" y="802"/>
                      <a:pt x="1" y="0"/>
                    </a:cubicBez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0"/>
              <p:cNvSpPr/>
              <p:nvPr/>
            </p:nvSpPr>
            <p:spPr>
              <a:xfrm>
                <a:off x="7910641" y="2089174"/>
                <a:ext cx="123531" cy="226356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2362" extrusionOk="0">
                    <a:moveTo>
                      <a:pt x="660" y="1"/>
                    </a:moveTo>
                    <a:lnTo>
                      <a:pt x="660" y="1"/>
                    </a:lnTo>
                    <a:cubicBezTo>
                      <a:pt x="0" y="1351"/>
                      <a:pt x="675" y="2361"/>
                      <a:pt x="675" y="2361"/>
                    </a:cubicBezTo>
                    <a:cubicBezTo>
                      <a:pt x="675" y="2361"/>
                      <a:pt x="1289" y="1235"/>
                      <a:pt x="660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0"/>
              <p:cNvSpPr/>
              <p:nvPr/>
            </p:nvSpPr>
            <p:spPr>
              <a:xfrm>
                <a:off x="8017115" y="2135462"/>
                <a:ext cx="109444" cy="19856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07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2" y="1508"/>
                      <a:pt x="1142" y="2071"/>
                      <a:pt x="1142" y="2071"/>
                    </a:cubicBezTo>
                    <a:cubicBezTo>
                      <a:pt x="1142" y="2071"/>
                      <a:pt x="1142" y="802"/>
                      <a:pt x="0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0"/>
              <p:cNvSpPr/>
              <p:nvPr/>
            </p:nvSpPr>
            <p:spPr>
              <a:xfrm>
                <a:off x="8083242" y="2089174"/>
                <a:ext cx="123244" cy="226356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2362" extrusionOk="0">
                    <a:moveTo>
                      <a:pt x="645" y="1"/>
                    </a:moveTo>
                    <a:lnTo>
                      <a:pt x="645" y="1"/>
                    </a:lnTo>
                    <a:cubicBezTo>
                      <a:pt x="1" y="1351"/>
                      <a:pt x="676" y="2361"/>
                      <a:pt x="676" y="2361"/>
                    </a:cubicBezTo>
                    <a:cubicBezTo>
                      <a:pt x="676" y="2361"/>
                      <a:pt x="1285" y="1235"/>
                      <a:pt x="645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0"/>
              <p:cNvSpPr/>
              <p:nvPr/>
            </p:nvSpPr>
            <p:spPr>
              <a:xfrm>
                <a:off x="7986064" y="2110641"/>
                <a:ext cx="122094" cy="22041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2300" extrusionOk="0">
                    <a:moveTo>
                      <a:pt x="965" y="1"/>
                    </a:moveTo>
                    <a:lnTo>
                      <a:pt x="965" y="1"/>
                    </a:lnTo>
                    <a:cubicBezTo>
                      <a:pt x="0" y="1158"/>
                      <a:pt x="405" y="2299"/>
                      <a:pt x="405" y="2299"/>
                    </a:cubicBezTo>
                    <a:cubicBezTo>
                      <a:pt x="405" y="2299"/>
                      <a:pt x="1273" y="1366"/>
                      <a:pt x="965" y="1"/>
                    </a:cubicBez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0"/>
              <p:cNvSpPr/>
              <p:nvPr/>
            </p:nvSpPr>
            <p:spPr>
              <a:xfrm>
                <a:off x="8133939" y="2135462"/>
                <a:ext cx="110977" cy="19856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2072" extrusionOk="0">
                    <a:moveTo>
                      <a:pt x="0" y="0"/>
                    </a:moveTo>
                    <a:cubicBezTo>
                      <a:pt x="81" y="1508"/>
                      <a:pt x="1157" y="2071"/>
                      <a:pt x="1157" y="2071"/>
                    </a:cubicBezTo>
                    <a:cubicBezTo>
                      <a:pt x="1157" y="2071"/>
                      <a:pt x="1142" y="802"/>
                      <a:pt x="0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0"/>
              <p:cNvSpPr/>
              <p:nvPr/>
            </p:nvSpPr>
            <p:spPr>
              <a:xfrm>
                <a:off x="8201886" y="2089174"/>
                <a:ext cx="121710" cy="226356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2362" extrusionOk="0">
                    <a:moveTo>
                      <a:pt x="641" y="1"/>
                    </a:moveTo>
                    <a:lnTo>
                      <a:pt x="641" y="1"/>
                    </a:lnTo>
                    <a:cubicBezTo>
                      <a:pt x="1" y="1351"/>
                      <a:pt x="676" y="2361"/>
                      <a:pt x="676" y="2361"/>
                    </a:cubicBezTo>
                    <a:cubicBezTo>
                      <a:pt x="676" y="2361"/>
                      <a:pt x="1270" y="1235"/>
                      <a:pt x="641" y="1"/>
                    </a:cubicBez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0"/>
              <p:cNvSpPr/>
              <p:nvPr/>
            </p:nvSpPr>
            <p:spPr>
              <a:xfrm>
                <a:off x="8306539" y="2135462"/>
                <a:ext cx="109444" cy="19856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072" extrusionOk="0">
                    <a:moveTo>
                      <a:pt x="0" y="0"/>
                    </a:moveTo>
                    <a:cubicBezTo>
                      <a:pt x="81" y="1508"/>
                      <a:pt x="1142" y="2071"/>
                      <a:pt x="1142" y="2071"/>
                    </a:cubicBezTo>
                    <a:cubicBezTo>
                      <a:pt x="1142" y="2071"/>
                      <a:pt x="1142" y="802"/>
                      <a:pt x="0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0"/>
              <p:cNvSpPr/>
              <p:nvPr/>
            </p:nvSpPr>
            <p:spPr>
              <a:xfrm>
                <a:off x="8372665" y="2135462"/>
                <a:ext cx="123531" cy="227698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2376" extrusionOk="0">
                    <a:moveTo>
                      <a:pt x="660" y="0"/>
                    </a:moveTo>
                    <a:lnTo>
                      <a:pt x="660" y="0"/>
                    </a:lnTo>
                    <a:cubicBezTo>
                      <a:pt x="1" y="1365"/>
                      <a:pt x="676" y="2376"/>
                      <a:pt x="676" y="2376"/>
                    </a:cubicBezTo>
                    <a:cubicBezTo>
                      <a:pt x="676" y="2376"/>
                      <a:pt x="1289" y="1234"/>
                      <a:pt x="660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0"/>
              <p:cNvSpPr/>
              <p:nvPr/>
            </p:nvSpPr>
            <p:spPr>
              <a:xfrm>
                <a:off x="8275871" y="2110641"/>
                <a:ext cx="121710" cy="22041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2300" extrusionOk="0">
                    <a:moveTo>
                      <a:pt x="980" y="1"/>
                    </a:moveTo>
                    <a:cubicBezTo>
                      <a:pt x="0" y="1158"/>
                      <a:pt x="401" y="2299"/>
                      <a:pt x="401" y="2299"/>
                    </a:cubicBezTo>
                    <a:cubicBezTo>
                      <a:pt x="401" y="2299"/>
                      <a:pt x="1269" y="1366"/>
                      <a:pt x="980" y="1"/>
                    </a:cubicBez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0"/>
              <p:cNvSpPr/>
              <p:nvPr/>
            </p:nvSpPr>
            <p:spPr>
              <a:xfrm>
                <a:off x="7791997" y="2287741"/>
                <a:ext cx="798114" cy="245140"/>
              </a:xfrm>
              <a:custGeom>
                <a:avLst/>
                <a:gdLst/>
                <a:ahLst/>
                <a:cxnLst/>
                <a:rect l="l" t="t" r="r" b="b"/>
                <a:pathLst>
                  <a:path w="8328" h="2558" extrusionOk="0">
                    <a:moveTo>
                      <a:pt x="0" y="0"/>
                    </a:moveTo>
                    <a:lnTo>
                      <a:pt x="0" y="1898"/>
                    </a:lnTo>
                    <a:cubicBezTo>
                      <a:pt x="0" y="2268"/>
                      <a:pt x="309" y="2557"/>
                      <a:pt x="660" y="2557"/>
                    </a:cubicBezTo>
                    <a:lnTo>
                      <a:pt x="1015" y="2557"/>
                    </a:lnTo>
                    <a:cubicBezTo>
                      <a:pt x="1127" y="2557"/>
                      <a:pt x="1208" y="2476"/>
                      <a:pt x="1208" y="2365"/>
                    </a:cubicBezTo>
                    <a:lnTo>
                      <a:pt x="1208" y="2203"/>
                    </a:lnTo>
                    <a:cubicBezTo>
                      <a:pt x="1208" y="2091"/>
                      <a:pt x="1304" y="1994"/>
                      <a:pt x="1431" y="1994"/>
                    </a:cubicBezTo>
                    <a:cubicBezTo>
                      <a:pt x="1543" y="1994"/>
                      <a:pt x="1640" y="2091"/>
                      <a:pt x="1640" y="2203"/>
                    </a:cubicBezTo>
                    <a:lnTo>
                      <a:pt x="1640" y="2380"/>
                    </a:lnTo>
                    <a:cubicBezTo>
                      <a:pt x="1640" y="2476"/>
                      <a:pt x="1721" y="2557"/>
                      <a:pt x="1832" y="2557"/>
                    </a:cubicBezTo>
                    <a:cubicBezTo>
                      <a:pt x="1929" y="2557"/>
                      <a:pt x="2010" y="2476"/>
                      <a:pt x="2010" y="2380"/>
                    </a:cubicBezTo>
                    <a:lnTo>
                      <a:pt x="2010" y="2218"/>
                    </a:lnTo>
                    <a:cubicBezTo>
                      <a:pt x="2010" y="2091"/>
                      <a:pt x="2106" y="1994"/>
                      <a:pt x="2218" y="1994"/>
                    </a:cubicBezTo>
                    <a:cubicBezTo>
                      <a:pt x="2227" y="1993"/>
                      <a:pt x="2236" y="1993"/>
                      <a:pt x="2245" y="1993"/>
                    </a:cubicBezTo>
                    <a:cubicBezTo>
                      <a:pt x="2362" y="1993"/>
                      <a:pt x="2446" y="2084"/>
                      <a:pt x="2446" y="2203"/>
                    </a:cubicBezTo>
                    <a:lnTo>
                      <a:pt x="2446" y="2380"/>
                    </a:lnTo>
                    <a:cubicBezTo>
                      <a:pt x="2446" y="2476"/>
                      <a:pt x="2527" y="2557"/>
                      <a:pt x="2623" y="2557"/>
                    </a:cubicBezTo>
                    <a:cubicBezTo>
                      <a:pt x="2735" y="2557"/>
                      <a:pt x="2816" y="2476"/>
                      <a:pt x="2816" y="2380"/>
                    </a:cubicBezTo>
                    <a:lnTo>
                      <a:pt x="2816" y="2218"/>
                    </a:lnTo>
                    <a:cubicBezTo>
                      <a:pt x="2816" y="2091"/>
                      <a:pt x="2893" y="1994"/>
                      <a:pt x="3024" y="1994"/>
                    </a:cubicBezTo>
                    <a:cubicBezTo>
                      <a:pt x="3032" y="1993"/>
                      <a:pt x="3040" y="1993"/>
                      <a:pt x="3048" y="1993"/>
                    </a:cubicBezTo>
                    <a:cubicBezTo>
                      <a:pt x="3151" y="1993"/>
                      <a:pt x="3248" y="2084"/>
                      <a:pt x="3248" y="2203"/>
                    </a:cubicBezTo>
                    <a:lnTo>
                      <a:pt x="3248" y="2365"/>
                    </a:lnTo>
                    <a:cubicBezTo>
                      <a:pt x="3248" y="2476"/>
                      <a:pt x="3329" y="2557"/>
                      <a:pt x="3441" y="2557"/>
                    </a:cubicBezTo>
                    <a:lnTo>
                      <a:pt x="6943" y="2557"/>
                    </a:lnTo>
                    <a:cubicBezTo>
                      <a:pt x="7313" y="2557"/>
                      <a:pt x="7603" y="2268"/>
                      <a:pt x="7603" y="1898"/>
                    </a:cubicBezTo>
                    <a:lnTo>
                      <a:pt x="7603" y="1366"/>
                    </a:lnTo>
                    <a:lnTo>
                      <a:pt x="8328" y="1366"/>
                    </a:lnTo>
                    <a:lnTo>
                      <a:pt x="8328" y="370"/>
                    </a:lnTo>
                    <a:lnTo>
                      <a:pt x="7603" y="370"/>
                    </a:lnTo>
                    <a:lnTo>
                      <a:pt x="7603" y="0"/>
                    </a:ln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0"/>
              <p:cNvSpPr/>
              <p:nvPr/>
            </p:nvSpPr>
            <p:spPr>
              <a:xfrm>
                <a:off x="7826018" y="2287741"/>
                <a:ext cx="662412" cy="166365"/>
              </a:xfrm>
              <a:custGeom>
                <a:avLst/>
                <a:gdLst/>
                <a:ahLst/>
                <a:cxnLst/>
                <a:rect l="l" t="t" r="r" b="b"/>
                <a:pathLst>
                  <a:path w="6912" h="1736" extrusionOk="0">
                    <a:moveTo>
                      <a:pt x="0" y="0"/>
                    </a:moveTo>
                    <a:lnTo>
                      <a:pt x="0" y="1076"/>
                    </a:lnTo>
                    <a:cubicBezTo>
                      <a:pt x="0" y="1447"/>
                      <a:pt x="289" y="1736"/>
                      <a:pt x="660" y="1736"/>
                    </a:cubicBezTo>
                    <a:lnTo>
                      <a:pt x="6252" y="1736"/>
                    </a:lnTo>
                    <a:cubicBezTo>
                      <a:pt x="6607" y="1736"/>
                      <a:pt x="6912" y="1447"/>
                      <a:pt x="6912" y="1076"/>
                    </a:cubicBezTo>
                    <a:lnTo>
                      <a:pt x="6912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0"/>
              <p:cNvSpPr/>
              <p:nvPr/>
            </p:nvSpPr>
            <p:spPr>
              <a:xfrm>
                <a:off x="8566733" y="2313999"/>
                <a:ext cx="44851" cy="1153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1204" extrusionOk="0">
                    <a:moveTo>
                      <a:pt x="132" y="0"/>
                    </a:moveTo>
                    <a:cubicBezTo>
                      <a:pt x="66" y="0"/>
                      <a:pt x="1" y="46"/>
                      <a:pt x="1" y="112"/>
                    </a:cubicBezTo>
                    <a:lnTo>
                      <a:pt x="1" y="1076"/>
                    </a:lnTo>
                    <a:cubicBezTo>
                      <a:pt x="1" y="1142"/>
                      <a:pt x="66" y="1203"/>
                      <a:pt x="132" y="1203"/>
                    </a:cubicBezTo>
                    <a:lnTo>
                      <a:pt x="356" y="1203"/>
                    </a:lnTo>
                    <a:cubicBezTo>
                      <a:pt x="421" y="1203"/>
                      <a:pt x="467" y="1142"/>
                      <a:pt x="467" y="1076"/>
                    </a:cubicBezTo>
                    <a:lnTo>
                      <a:pt x="467" y="112"/>
                    </a:lnTo>
                    <a:cubicBezTo>
                      <a:pt x="467" y="46"/>
                      <a:pt x="421" y="0"/>
                      <a:pt x="35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0"/>
              <p:cNvSpPr/>
              <p:nvPr/>
            </p:nvSpPr>
            <p:spPr>
              <a:xfrm>
                <a:off x="7826018" y="2366419"/>
                <a:ext cx="662412" cy="87687"/>
              </a:xfrm>
              <a:custGeom>
                <a:avLst/>
                <a:gdLst/>
                <a:ahLst/>
                <a:cxnLst/>
                <a:rect l="l" t="t" r="r" b="b"/>
                <a:pathLst>
                  <a:path w="6912" h="915" extrusionOk="0">
                    <a:moveTo>
                      <a:pt x="5720" y="448"/>
                    </a:moveTo>
                    <a:cubicBezTo>
                      <a:pt x="5755" y="448"/>
                      <a:pt x="5770" y="448"/>
                      <a:pt x="5786" y="464"/>
                    </a:cubicBezTo>
                    <a:cubicBezTo>
                      <a:pt x="5801" y="464"/>
                      <a:pt x="5817" y="483"/>
                      <a:pt x="5817" y="498"/>
                    </a:cubicBezTo>
                    <a:cubicBezTo>
                      <a:pt x="5867" y="579"/>
                      <a:pt x="5817" y="656"/>
                      <a:pt x="5720" y="656"/>
                    </a:cubicBezTo>
                    <a:cubicBezTo>
                      <a:pt x="5705" y="656"/>
                      <a:pt x="5689" y="656"/>
                      <a:pt x="5674" y="641"/>
                    </a:cubicBezTo>
                    <a:cubicBezTo>
                      <a:pt x="5658" y="641"/>
                      <a:pt x="5643" y="626"/>
                      <a:pt x="5643" y="610"/>
                    </a:cubicBezTo>
                    <a:cubicBezTo>
                      <a:pt x="5593" y="529"/>
                      <a:pt x="5643" y="448"/>
                      <a:pt x="5720" y="448"/>
                    </a:cubicBezTo>
                    <a:close/>
                    <a:moveTo>
                      <a:pt x="6156" y="386"/>
                    </a:moveTo>
                    <a:cubicBezTo>
                      <a:pt x="6187" y="386"/>
                      <a:pt x="6222" y="402"/>
                      <a:pt x="6252" y="417"/>
                    </a:cubicBezTo>
                    <a:cubicBezTo>
                      <a:pt x="6268" y="433"/>
                      <a:pt x="6283" y="433"/>
                      <a:pt x="6299" y="464"/>
                    </a:cubicBezTo>
                    <a:cubicBezTo>
                      <a:pt x="6380" y="595"/>
                      <a:pt x="6283" y="722"/>
                      <a:pt x="6156" y="722"/>
                    </a:cubicBezTo>
                    <a:cubicBezTo>
                      <a:pt x="6141" y="722"/>
                      <a:pt x="6106" y="707"/>
                      <a:pt x="6075" y="691"/>
                    </a:cubicBezTo>
                    <a:cubicBezTo>
                      <a:pt x="6044" y="676"/>
                      <a:pt x="6044" y="656"/>
                      <a:pt x="6029" y="641"/>
                    </a:cubicBezTo>
                    <a:cubicBezTo>
                      <a:pt x="5948" y="514"/>
                      <a:pt x="6044" y="386"/>
                      <a:pt x="6156" y="386"/>
                    </a:cubicBezTo>
                    <a:close/>
                    <a:moveTo>
                      <a:pt x="0" y="1"/>
                    </a:moveTo>
                    <a:lnTo>
                      <a:pt x="0" y="255"/>
                    </a:lnTo>
                    <a:cubicBezTo>
                      <a:pt x="0" y="626"/>
                      <a:pt x="289" y="915"/>
                      <a:pt x="660" y="915"/>
                    </a:cubicBezTo>
                    <a:lnTo>
                      <a:pt x="6252" y="915"/>
                    </a:lnTo>
                    <a:cubicBezTo>
                      <a:pt x="6607" y="915"/>
                      <a:pt x="6912" y="626"/>
                      <a:pt x="6912" y="255"/>
                    </a:cubicBezTo>
                    <a:lnTo>
                      <a:pt x="6912" y="62"/>
                    </a:lnTo>
                    <a:cubicBezTo>
                      <a:pt x="5898" y="271"/>
                      <a:pt x="4852" y="336"/>
                      <a:pt x="3873" y="336"/>
                    </a:cubicBezTo>
                    <a:cubicBezTo>
                      <a:pt x="2268" y="336"/>
                      <a:pt x="837" y="143"/>
                      <a:pt x="0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0"/>
              <p:cNvSpPr/>
              <p:nvPr/>
            </p:nvSpPr>
            <p:spPr>
              <a:xfrm>
                <a:off x="7930575" y="2343132"/>
                <a:ext cx="26355" cy="2156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5" extrusionOk="0">
                    <a:moveTo>
                      <a:pt x="132" y="1"/>
                    </a:moveTo>
                    <a:cubicBezTo>
                      <a:pt x="51" y="1"/>
                      <a:pt x="1" y="82"/>
                      <a:pt x="51" y="178"/>
                    </a:cubicBezTo>
                    <a:cubicBezTo>
                      <a:pt x="51" y="194"/>
                      <a:pt x="66" y="194"/>
                      <a:pt x="82" y="209"/>
                    </a:cubicBezTo>
                    <a:cubicBezTo>
                      <a:pt x="97" y="209"/>
                      <a:pt x="116" y="224"/>
                      <a:pt x="132" y="224"/>
                    </a:cubicBezTo>
                    <a:cubicBezTo>
                      <a:pt x="213" y="224"/>
                      <a:pt x="275" y="128"/>
                      <a:pt x="228" y="51"/>
                    </a:cubicBezTo>
                    <a:cubicBezTo>
                      <a:pt x="228" y="32"/>
                      <a:pt x="213" y="32"/>
                      <a:pt x="194" y="16"/>
                    </a:cubicBezTo>
                    <a:cubicBezTo>
                      <a:pt x="178" y="1"/>
                      <a:pt x="163" y="1"/>
                      <a:pt x="132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0"/>
              <p:cNvSpPr/>
              <p:nvPr/>
            </p:nvSpPr>
            <p:spPr>
              <a:xfrm>
                <a:off x="8326473" y="2349457"/>
                <a:ext cx="27792" cy="21466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24" extrusionOk="0">
                    <a:moveTo>
                      <a:pt x="147" y="0"/>
                    </a:moveTo>
                    <a:cubicBezTo>
                      <a:pt x="66" y="0"/>
                      <a:pt x="1" y="97"/>
                      <a:pt x="51" y="178"/>
                    </a:cubicBezTo>
                    <a:cubicBezTo>
                      <a:pt x="66" y="193"/>
                      <a:pt x="82" y="193"/>
                      <a:pt x="82" y="209"/>
                    </a:cubicBezTo>
                    <a:cubicBezTo>
                      <a:pt x="112" y="224"/>
                      <a:pt x="132" y="224"/>
                      <a:pt x="147" y="224"/>
                    </a:cubicBezTo>
                    <a:cubicBezTo>
                      <a:pt x="228" y="224"/>
                      <a:pt x="290" y="143"/>
                      <a:pt x="244" y="47"/>
                    </a:cubicBezTo>
                    <a:cubicBezTo>
                      <a:pt x="244" y="31"/>
                      <a:pt x="228" y="31"/>
                      <a:pt x="209" y="16"/>
                    </a:cubicBezTo>
                    <a:cubicBezTo>
                      <a:pt x="193" y="16"/>
                      <a:pt x="163" y="0"/>
                      <a:pt x="147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0"/>
              <p:cNvSpPr/>
              <p:nvPr/>
            </p:nvSpPr>
            <p:spPr>
              <a:xfrm>
                <a:off x="8394516" y="2320228"/>
                <a:ext cx="27792" cy="21562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25" extrusionOk="0">
                    <a:moveTo>
                      <a:pt x="143" y="1"/>
                    </a:moveTo>
                    <a:cubicBezTo>
                      <a:pt x="62" y="1"/>
                      <a:pt x="0" y="97"/>
                      <a:pt x="47" y="174"/>
                    </a:cubicBezTo>
                    <a:cubicBezTo>
                      <a:pt x="62" y="193"/>
                      <a:pt x="77" y="209"/>
                      <a:pt x="77" y="209"/>
                    </a:cubicBezTo>
                    <a:cubicBezTo>
                      <a:pt x="112" y="224"/>
                      <a:pt x="128" y="224"/>
                      <a:pt x="143" y="224"/>
                    </a:cubicBezTo>
                    <a:cubicBezTo>
                      <a:pt x="224" y="224"/>
                      <a:pt x="290" y="143"/>
                      <a:pt x="239" y="62"/>
                    </a:cubicBezTo>
                    <a:cubicBezTo>
                      <a:pt x="239" y="47"/>
                      <a:pt x="224" y="31"/>
                      <a:pt x="209" y="31"/>
                    </a:cubicBezTo>
                    <a:cubicBezTo>
                      <a:pt x="193" y="16"/>
                      <a:pt x="158" y="1"/>
                      <a:pt x="143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0"/>
              <p:cNvSpPr/>
              <p:nvPr/>
            </p:nvSpPr>
            <p:spPr>
              <a:xfrm>
                <a:off x="8361932" y="2409353"/>
                <a:ext cx="26355" cy="2002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09" extrusionOk="0">
                    <a:moveTo>
                      <a:pt x="128" y="0"/>
                    </a:moveTo>
                    <a:cubicBezTo>
                      <a:pt x="51" y="0"/>
                      <a:pt x="1" y="81"/>
                      <a:pt x="51" y="162"/>
                    </a:cubicBezTo>
                    <a:cubicBezTo>
                      <a:pt x="51" y="178"/>
                      <a:pt x="66" y="193"/>
                      <a:pt x="82" y="193"/>
                    </a:cubicBezTo>
                    <a:cubicBezTo>
                      <a:pt x="97" y="208"/>
                      <a:pt x="113" y="208"/>
                      <a:pt x="128" y="208"/>
                    </a:cubicBezTo>
                    <a:cubicBezTo>
                      <a:pt x="225" y="208"/>
                      <a:pt x="275" y="131"/>
                      <a:pt x="225" y="50"/>
                    </a:cubicBezTo>
                    <a:cubicBezTo>
                      <a:pt x="225" y="35"/>
                      <a:pt x="209" y="16"/>
                      <a:pt x="194" y="16"/>
                    </a:cubicBezTo>
                    <a:cubicBezTo>
                      <a:pt x="178" y="0"/>
                      <a:pt x="163" y="0"/>
                      <a:pt x="128" y="0"/>
                    </a:cubicBezTo>
                    <a:close/>
                  </a:path>
                </a:pathLst>
              </a:custGeom>
              <a:solidFill>
                <a:srgbClr val="0C2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0"/>
              <p:cNvSpPr/>
              <p:nvPr/>
            </p:nvSpPr>
            <p:spPr>
              <a:xfrm>
                <a:off x="7980122" y="2330961"/>
                <a:ext cx="41497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36" extrusionOk="0">
                    <a:moveTo>
                      <a:pt x="224" y="0"/>
                    </a:moveTo>
                    <a:cubicBezTo>
                      <a:pt x="97" y="0"/>
                      <a:pt x="1" y="128"/>
                      <a:pt x="82" y="255"/>
                    </a:cubicBezTo>
                    <a:cubicBezTo>
                      <a:pt x="97" y="274"/>
                      <a:pt x="112" y="290"/>
                      <a:pt x="128" y="305"/>
                    </a:cubicBezTo>
                    <a:cubicBezTo>
                      <a:pt x="159" y="321"/>
                      <a:pt x="193" y="336"/>
                      <a:pt x="224" y="336"/>
                    </a:cubicBezTo>
                    <a:cubicBezTo>
                      <a:pt x="336" y="336"/>
                      <a:pt x="433" y="209"/>
                      <a:pt x="352" y="81"/>
                    </a:cubicBezTo>
                    <a:cubicBezTo>
                      <a:pt x="336" y="62"/>
                      <a:pt x="336" y="47"/>
                      <a:pt x="305" y="31"/>
                    </a:cubicBezTo>
                    <a:cubicBezTo>
                      <a:pt x="274" y="16"/>
                      <a:pt x="240" y="0"/>
                      <a:pt x="224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0"/>
              <p:cNvSpPr/>
              <p:nvPr/>
            </p:nvSpPr>
            <p:spPr>
              <a:xfrm>
                <a:off x="8395953" y="2403411"/>
                <a:ext cx="41497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36" extrusionOk="0">
                    <a:moveTo>
                      <a:pt x="209" y="0"/>
                    </a:moveTo>
                    <a:cubicBezTo>
                      <a:pt x="97" y="0"/>
                      <a:pt x="1" y="128"/>
                      <a:pt x="82" y="255"/>
                    </a:cubicBezTo>
                    <a:cubicBezTo>
                      <a:pt x="97" y="270"/>
                      <a:pt x="97" y="290"/>
                      <a:pt x="128" y="305"/>
                    </a:cubicBezTo>
                    <a:cubicBezTo>
                      <a:pt x="159" y="321"/>
                      <a:pt x="194" y="336"/>
                      <a:pt x="209" y="336"/>
                    </a:cubicBezTo>
                    <a:cubicBezTo>
                      <a:pt x="336" y="336"/>
                      <a:pt x="433" y="209"/>
                      <a:pt x="352" y="78"/>
                    </a:cubicBezTo>
                    <a:cubicBezTo>
                      <a:pt x="336" y="47"/>
                      <a:pt x="321" y="47"/>
                      <a:pt x="305" y="31"/>
                    </a:cubicBezTo>
                    <a:cubicBezTo>
                      <a:pt x="275" y="16"/>
                      <a:pt x="240" y="0"/>
                      <a:pt x="209" y="0"/>
                    </a:cubicBezTo>
                    <a:close/>
                  </a:path>
                </a:pathLst>
              </a:custGeom>
              <a:solidFill>
                <a:srgbClr val="0C2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0"/>
              <p:cNvSpPr/>
              <p:nvPr/>
            </p:nvSpPr>
            <p:spPr>
              <a:xfrm>
                <a:off x="7862915" y="2315436"/>
                <a:ext cx="41880" cy="32583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40" extrusionOk="0">
                    <a:moveTo>
                      <a:pt x="209" y="0"/>
                    </a:moveTo>
                    <a:cubicBezTo>
                      <a:pt x="97" y="0"/>
                      <a:pt x="1" y="128"/>
                      <a:pt x="82" y="259"/>
                    </a:cubicBezTo>
                    <a:cubicBezTo>
                      <a:pt x="97" y="274"/>
                      <a:pt x="97" y="290"/>
                      <a:pt x="128" y="305"/>
                    </a:cubicBezTo>
                    <a:cubicBezTo>
                      <a:pt x="163" y="321"/>
                      <a:pt x="194" y="340"/>
                      <a:pt x="209" y="340"/>
                    </a:cubicBezTo>
                    <a:cubicBezTo>
                      <a:pt x="340" y="340"/>
                      <a:pt x="437" y="193"/>
                      <a:pt x="356" y="81"/>
                    </a:cubicBezTo>
                    <a:cubicBezTo>
                      <a:pt x="340" y="51"/>
                      <a:pt x="321" y="31"/>
                      <a:pt x="306" y="31"/>
                    </a:cubicBezTo>
                    <a:cubicBezTo>
                      <a:pt x="275" y="16"/>
                      <a:pt x="244" y="0"/>
                      <a:pt x="209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0"/>
              <p:cNvSpPr/>
              <p:nvPr/>
            </p:nvSpPr>
            <p:spPr>
              <a:xfrm>
                <a:off x="7840010" y="2357220"/>
                <a:ext cx="29326" cy="116916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220" extrusionOk="0">
                    <a:moveTo>
                      <a:pt x="159" y="0"/>
                    </a:moveTo>
                    <a:cubicBezTo>
                      <a:pt x="62" y="0"/>
                      <a:pt x="1" y="62"/>
                      <a:pt x="1" y="143"/>
                    </a:cubicBezTo>
                    <a:lnTo>
                      <a:pt x="1" y="1076"/>
                    </a:lnTo>
                    <a:cubicBezTo>
                      <a:pt x="1" y="1157"/>
                      <a:pt x="62" y="1219"/>
                      <a:pt x="159" y="1219"/>
                    </a:cubicBezTo>
                    <a:cubicBezTo>
                      <a:pt x="240" y="1219"/>
                      <a:pt x="305" y="1157"/>
                      <a:pt x="305" y="1076"/>
                    </a:cubicBezTo>
                    <a:lnTo>
                      <a:pt x="305" y="143"/>
                    </a:lnTo>
                    <a:cubicBezTo>
                      <a:pt x="305" y="62"/>
                      <a:pt x="240" y="0"/>
                      <a:pt x="159" y="0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" name="Google Shape;420;p30"/>
            <p:cNvGrpSpPr/>
            <p:nvPr/>
          </p:nvGrpSpPr>
          <p:grpSpPr>
            <a:xfrm>
              <a:off x="1280485" y="2246871"/>
              <a:ext cx="1454569" cy="261862"/>
              <a:chOff x="5997971" y="2910579"/>
              <a:chExt cx="886259" cy="159542"/>
            </a:xfrm>
          </p:grpSpPr>
          <p:sp>
            <p:nvSpPr>
              <p:cNvPr id="421" name="Google Shape;421;p30"/>
              <p:cNvSpPr/>
              <p:nvPr/>
            </p:nvSpPr>
            <p:spPr>
              <a:xfrm>
                <a:off x="6024726" y="2966795"/>
                <a:ext cx="826886" cy="40259"/>
              </a:xfrm>
              <a:custGeom>
                <a:avLst/>
                <a:gdLst/>
                <a:ahLst/>
                <a:cxnLst/>
                <a:rect l="l" t="t" r="r" b="b"/>
                <a:pathLst>
                  <a:path w="29330" h="1428" extrusionOk="0">
                    <a:moveTo>
                      <a:pt x="0" y="0"/>
                    </a:moveTo>
                    <a:lnTo>
                      <a:pt x="0" y="579"/>
                    </a:lnTo>
                    <a:cubicBezTo>
                      <a:pt x="0" y="1042"/>
                      <a:pt x="386" y="1427"/>
                      <a:pt x="868" y="1427"/>
                    </a:cubicBezTo>
                    <a:lnTo>
                      <a:pt x="3198" y="1427"/>
                    </a:lnTo>
                    <a:lnTo>
                      <a:pt x="3198" y="0"/>
                    </a:lnTo>
                    <a:close/>
                    <a:moveTo>
                      <a:pt x="5674" y="0"/>
                    </a:moveTo>
                    <a:lnTo>
                      <a:pt x="5674" y="899"/>
                    </a:lnTo>
                    <a:lnTo>
                      <a:pt x="5674" y="1427"/>
                    </a:lnTo>
                    <a:lnTo>
                      <a:pt x="23864" y="1427"/>
                    </a:lnTo>
                    <a:lnTo>
                      <a:pt x="23864" y="0"/>
                    </a:lnTo>
                    <a:close/>
                    <a:moveTo>
                      <a:pt x="26325" y="0"/>
                    </a:moveTo>
                    <a:lnTo>
                      <a:pt x="26325" y="899"/>
                    </a:lnTo>
                    <a:lnTo>
                      <a:pt x="26325" y="1427"/>
                    </a:lnTo>
                    <a:lnTo>
                      <a:pt x="28477" y="1427"/>
                    </a:lnTo>
                    <a:cubicBezTo>
                      <a:pt x="28959" y="1427"/>
                      <a:pt x="29329" y="1042"/>
                      <a:pt x="29329" y="579"/>
                    </a:cubicBezTo>
                    <a:lnTo>
                      <a:pt x="29329" y="0"/>
                    </a:lnTo>
                    <a:close/>
                  </a:path>
                </a:pathLst>
              </a:custGeom>
              <a:solidFill>
                <a:srgbClr val="38516A">
                  <a:alpha val="3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0"/>
              <p:cNvSpPr/>
              <p:nvPr/>
            </p:nvSpPr>
            <p:spPr>
              <a:xfrm>
                <a:off x="6114858" y="2965386"/>
                <a:ext cx="69861" cy="10473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3715" extrusionOk="0">
                    <a:moveTo>
                      <a:pt x="1" y="0"/>
                    </a:moveTo>
                    <a:lnTo>
                      <a:pt x="1" y="3086"/>
                    </a:lnTo>
                    <a:cubicBezTo>
                      <a:pt x="1" y="3441"/>
                      <a:pt x="275" y="3715"/>
                      <a:pt x="630" y="3715"/>
                    </a:cubicBezTo>
                    <a:lnTo>
                      <a:pt x="1833" y="3715"/>
                    </a:lnTo>
                    <a:cubicBezTo>
                      <a:pt x="2188" y="3715"/>
                      <a:pt x="2477" y="3441"/>
                      <a:pt x="2477" y="3086"/>
                    </a:cubicBezTo>
                    <a:lnTo>
                      <a:pt x="2477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0"/>
              <p:cNvSpPr/>
              <p:nvPr/>
            </p:nvSpPr>
            <p:spPr>
              <a:xfrm>
                <a:off x="6114858" y="2966795"/>
                <a:ext cx="69861" cy="25373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900" extrusionOk="0">
                    <a:moveTo>
                      <a:pt x="1" y="0"/>
                    </a:moveTo>
                    <a:lnTo>
                      <a:pt x="1" y="899"/>
                    </a:lnTo>
                    <a:lnTo>
                      <a:pt x="2477" y="899"/>
                    </a:lnTo>
                    <a:lnTo>
                      <a:pt x="2477" y="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0"/>
              <p:cNvSpPr/>
              <p:nvPr/>
            </p:nvSpPr>
            <p:spPr>
              <a:xfrm>
                <a:off x="6697489" y="2965386"/>
                <a:ext cx="69410" cy="104735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3715" extrusionOk="0">
                    <a:moveTo>
                      <a:pt x="1" y="0"/>
                    </a:moveTo>
                    <a:lnTo>
                      <a:pt x="1" y="3086"/>
                    </a:lnTo>
                    <a:cubicBezTo>
                      <a:pt x="1" y="3441"/>
                      <a:pt x="275" y="3715"/>
                      <a:pt x="630" y="3715"/>
                    </a:cubicBezTo>
                    <a:lnTo>
                      <a:pt x="1833" y="3715"/>
                    </a:lnTo>
                    <a:cubicBezTo>
                      <a:pt x="2188" y="3715"/>
                      <a:pt x="2462" y="3441"/>
                      <a:pt x="2462" y="3086"/>
                    </a:cubicBezTo>
                    <a:lnTo>
                      <a:pt x="2462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0"/>
              <p:cNvSpPr/>
              <p:nvPr/>
            </p:nvSpPr>
            <p:spPr>
              <a:xfrm>
                <a:off x="6697489" y="2966795"/>
                <a:ext cx="69410" cy="25373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900" extrusionOk="0">
                    <a:moveTo>
                      <a:pt x="1" y="0"/>
                    </a:moveTo>
                    <a:lnTo>
                      <a:pt x="1" y="899"/>
                    </a:lnTo>
                    <a:lnTo>
                      <a:pt x="2462" y="899"/>
                    </a:lnTo>
                    <a:lnTo>
                      <a:pt x="2462" y="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0"/>
              <p:cNvSpPr/>
              <p:nvPr/>
            </p:nvSpPr>
            <p:spPr>
              <a:xfrm>
                <a:off x="5997971" y="2910579"/>
                <a:ext cx="886259" cy="56244"/>
              </a:xfrm>
              <a:custGeom>
                <a:avLst/>
                <a:gdLst/>
                <a:ahLst/>
                <a:cxnLst/>
                <a:rect l="l" t="t" r="r" b="b"/>
                <a:pathLst>
                  <a:path w="31436" h="1995" extrusionOk="0">
                    <a:moveTo>
                      <a:pt x="980" y="0"/>
                    </a:moveTo>
                    <a:cubicBezTo>
                      <a:pt x="706" y="0"/>
                      <a:pt x="467" y="112"/>
                      <a:pt x="290" y="290"/>
                    </a:cubicBezTo>
                    <a:cubicBezTo>
                      <a:pt x="112" y="467"/>
                      <a:pt x="1" y="722"/>
                      <a:pt x="1" y="995"/>
                    </a:cubicBezTo>
                    <a:lnTo>
                      <a:pt x="1" y="1142"/>
                    </a:lnTo>
                    <a:cubicBezTo>
                      <a:pt x="82" y="1624"/>
                      <a:pt x="483" y="1994"/>
                      <a:pt x="980" y="1994"/>
                    </a:cubicBezTo>
                    <a:lnTo>
                      <a:pt x="30440" y="1994"/>
                    </a:lnTo>
                    <a:cubicBezTo>
                      <a:pt x="30714" y="1994"/>
                      <a:pt x="30953" y="1879"/>
                      <a:pt x="31131" y="1705"/>
                    </a:cubicBezTo>
                    <a:cubicBezTo>
                      <a:pt x="31293" y="1558"/>
                      <a:pt x="31389" y="1366"/>
                      <a:pt x="31420" y="1142"/>
                    </a:cubicBezTo>
                    <a:cubicBezTo>
                      <a:pt x="31420" y="1092"/>
                      <a:pt x="31435" y="1046"/>
                      <a:pt x="31435" y="995"/>
                    </a:cubicBezTo>
                    <a:cubicBezTo>
                      <a:pt x="31435" y="452"/>
                      <a:pt x="30984" y="0"/>
                      <a:pt x="30440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0"/>
              <p:cNvSpPr/>
              <p:nvPr/>
            </p:nvSpPr>
            <p:spPr>
              <a:xfrm>
                <a:off x="5997971" y="2942747"/>
                <a:ext cx="885837" cy="24076"/>
              </a:xfrm>
              <a:custGeom>
                <a:avLst/>
                <a:gdLst/>
                <a:ahLst/>
                <a:cxnLst/>
                <a:rect l="l" t="t" r="r" b="b"/>
                <a:pathLst>
                  <a:path w="31421" h="854" extrusionOk="0">
                    <a:moveTo>
                      <a:pt x="1" y="1"/>
                    </a:moveTo>
                    <a:cubicBezTo>
                      <a:pt x="82" y="483"/>
                      <a:pt x="483" y="853"/>
                      <a:pt x="980" y="853"/>
                    </a:cubicBezTo>
                    <a:lnTo>
                      <a:pt x="30440" y="853"/>
                    </a:lnTo>
                    <a:cubicBezTo>
                      <a:pt x="30714" y="853"/>
                      <a:pt x="30953" y="738"/>
                      <a:pt x="31131" y="564"/>
                    </a:cubicBezTo>
                    <a:cubicBezTo>
                      <a:pt x="31293" y="417"/>
                      <a:pt x="31389" y="225"/>
                      <a:pt x="31420" y="1"/>
                    </a:cubicBezTo>
                    <a:close/>
                  </a:path>
                </a:pathLst>
              </a:custGeom>
              <a:solidFill>
                <a:srgbClr val="2E4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8" name="Google Shape;428;p30"/>
          <p:cNvGrpSpPr/>
          <p:nvPr/>
        </p:nvGrpSpPr>
        <p:grpSpPr>
          <a:xfrm>
            <a:off x="713211" y="1907818"/>
            <a:ext cx="1857630" cy="1008684"/>
            <a:chOff x="1280485" y="2627172"/>
            <a:chExt cx="1454569" cy="789824"/>
          </a:xfrm>
        </p:grpSpPr>
        <p:grpSp>
          <p:nvGrpSpPr>
            <p:cNvPr id="429" name="Google Shape;429;p30"/>
            <p:cNvGrpSpPr/>
            <p:nvPr/>
          </p:nvGrpSpPr>
          <p:grpSpPr>
            <a:xfrm>
              <a:off x="1337526" y="2627172"/>
              <a:ext cx="1357645" cy="531289"/>
              <a:chOff x="7655239" y="3053994"/>
              <a:chExt cx="1082655" cy="423677"/>
            </a:xfrm>
          </p:grpSpPr>
          <p:sp>
            <p:nvSpPr>
              <p:cNvPr id="430" name="Google Shape;430;p30"/>
              <p:cNvSpPr/>
              <p:nvPr/>
            </p:nvSpPr>
            <p:spPr>
              <a:xfrm>
                <a:off x="7681115" y="3226589"/>
                <a:ext cx="229621" cy="251081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2620" extrusionOk="0">
                    <a:moveTo>
                      <a:pt x="0" y="1"/>
                    </a:moveTo>
                    <a:lnTo>
                      <a:pt x="50" y="757"/>
                    </a:lnTo>
                    <a:lnTo>
                      <a:pt x="147" y="2620"/>
                    </a:lnTo>
                    <a:lnTo>
                      <a:pt x="2237" y="2620"/>
                    </a:lnTo>
                    <a:lnTo>
                      <a:pt x="2349" y="757"/>
                    </a:lnTo>
                    <a:lnTo>
                      <a:pt x="2395" y="1"/>
                    </a:ln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0"/>
              <p:cNvSpPr/>
              <p:nvPr/>
            </p:nvSpPr>
            <p:spPr>
              <a:xfrm>
                <a:off x="7681115" y="3226589"/>
                <a:ext cx="229621" cy="72545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757" extrusionOk="0">
                    <a:moveTo>
                      <a:pt x="0" y="1"/>
                    </a:moveTo>
                    <a:lnTo>
                      <a:pt x="50" y="757"/>
                    </a:lnTo>
                    <a:lnTo>
                      <a:pt x="2349" y="757"/>
                    </a:lnTo>
                    <a:lnTo>
                      <a:pt x="2395" y="1"/>
                    </a:ln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0"/>
              <p:cNvSpPr/>
              <p:nvPr/>
            </p:nvSpPr>
            <p:spPr>
              <a:xfrm>
                <a:off x="7655239" y="3200427"/>
                <a:ext cx="281755" cy="5251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548" extrusionOk="0">
                    <a:moveTo>
                      <a:pt x="174" y="0"/>
                    </a:moveTo>
                    <a:cubicBezTo>
                      <a:pt x="77" y="0"/>
                      <a:pt x="0" y="81"/>
                      <a:pt x="0" y="177"/>
                    </a:cubicBezTo>
                    <a:lnTo>
                      <a:pt x="0" y="355"/>
                    </a:lnTo>
                    <a:cubicBezTo>
                      <a:pt x="0" y="467"/>
                      <a:pt x="77" y="548"/>
                      <a:pt x="174" y="548"/>
                    </a:cubicBezTo>
                    <a:lnTo>
                      <a:pt x="2746" y="548"/>
                    </a:lnTo>
                    <a:cubicBezTo>
                      <a:pt x="2858" y="548"/>
                      <a:pt x="2939" y="467"/>
                      <a:pt x="2939" y="355"/>
                    </a:cubicBezTo>
                    <a:lnTo>
                      <a:pt x="2939" y="177"/>
                    </a:lnTo>
                    <a:cubicBezTo>
                      <a:pt x="2939" y="81"/>
                      <a:pt x="2858" y="0"/>
                      <a:pt x="2746" y="0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0"/>
              <p:cNvSpPr/>
              <p:nvPr/>
            </p:nvSpPr>
            <p:spPr>
              <a:xfrm>
                <a:off x="7713603" y="3342356"/>
                <a:ext cx="21563" cy="86153"/>
              </a:xfrm>
              <a:custGeom>
                <a:avLst/>
                <a:gdLst/>
                <a:ahLst/>
                <a:cxnLst/>
                <a:rect l="l" t="t" r="r" b="b"/>
                <a:pathLst>
                  <a:path w="225" h="899" extrusionOk="0">
                    <a:moveTo>
                      <a:pt x="112" y="0"/>
                    </a:moveTo>
                    <a:cubicBezTo>
                      <a:pt x="47" y="0"/>
                      <a:pt x="1" y="193"/>
                      <a:pt x="1" y="448"/>
                    </a:cubicBezTo>
                    <a:cubicBezTo>
                      <a:pt x="1" y="691"/>
                      <a:pt x="47" y="899"/>
                      <a:pt x="112" y="899"/>
                    </a:cubicBezTo>
                    <a:cubicBezTo>
                      <a:pt x="178" y="899"/>
                      <a:pt x="224" y="691"/>
                      <a:pt x="224" y="448"/>
                    </a:cubicBezTo>
                    <a:cubicBezTo>
                      <a:pt x="224" y="193"/>
                      <a:pt x="178" y="0"/>
                      <a:pt x="112" y="0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0"/>
              <p:cNvSpPr/>
              <p:nvPr/>
            </p:nvSpPr>
            <p:spPr>
              <a:xfrm>
                <a:off x="7761329" y="3342356"/>
                <a:ext cx="23384" cy="86153"/>
              </a:xfrm>
              <a:custGeom>
                <a:avLst/>
                <a:gdLst/>
                <a:ahLst/>
                <a:cxnLst/>
                <a:rect l="l" t="t" r="r" b="b"/>
                <a:pathLst>
                  <a:path w="244" h="899" extrusionOk="0">
                    <a:moveTo>
                      <a:pt x="127" y="0"/>
                    </a:moveTo>
                    <a:cubicBezTo>
                      <a:pt x="66" y="0"/>
                      <a:pt x="0" y="193"/>
                      <a:pt x="0" y="448"/>
                    </a:cubicBezTo>
                    <a:cubicBezTo>
                      <a:pt x="0" y="691"/>
                      <a:pt x="66" y="899"/>
                      <a:pt x="127" y="899"/>
                    </a:cubicBezTo>
                    <a:cubicBezTo>
                      <a:pt x="193" y="899"/>
                      <a:pt x="243" y="691"/>
                      <a:pt x="243" y="448"/>
                    </a:cubicBezTo>
                    <a:cubicBezTo>
                      <a:pt x="243" y="193"/>
                      <a:pt x="193" y="0"/>
                      <a:pt x="127" y="0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0"/>
              <p:cNvSpPr/>
              <p:nvPr/>
            </p:nvSpPr>
            <p:spPr>
              <a:xfrm>
                <a:off x="7810493" y="3342356"/>
                <a:ext cx="23384" cy="86153"/>
              </a:xfrm>
              <a:custGeom>
                <a:avLst/>
                <a:gdLst/>
                <a:ahLst/>
                <a:cxnLst/>
                <a:rect l="l" t="t" r="r" b="b"/>
                <a:pathLst>
                  <a:path w="244" h="899" extrusionOk="0">
                    <a:moveTo>
                      <a:pt x="116" y="0"/>
                    </a:moveTo>
                    <a:cubicBezTo>
                      <a:pt x="50" y="0"/>
                      <a:pt x="0" y="193"/>
                      <a:pt x="0" y="448"/>
                    </a:cubicBezTo>
                    <a:cubicBezTo>
                      <a:pt x="0" y="691"/>
                      <a:pt x="50" y="899"/>
                      <a:pt x="116" y="899"/>
                    </a:cubicBezTo>
                    <a:cubicBezTo>
                      <a:pt x="178" y="899"/>
                      <a:pt x="243" y="691"/>
                      <a:pt x="243" y="448"/>
                    </a:cubicBezTo>
                    <a:cubicBezTo>
                      <a:pt x="243" y="193"/>
                      <a:pt x="178" y="0"/>
                      <a:pt x="116" y="0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0"/>
              <p:cNvSpPr/>
              <p:nvPr/>
            </p:nvSpPr>
            <p:spPr>
              <a:xfrm>
                <a:off x="7859944" y="3342356"/>
                <a:ext cx="21563" cy="86153"/>
              </a:xfrm>
              <a:custGeom>
                <a:avLst/>
                <a:gdLst/>
                <a:ahLst/>
                <a:cxnLst/>
                <a:rect l="l" t="t" r="r" b="b"/>
                <a:pathLst>
                  <a:path w="225" h="899" extrusionOk="0">
                    <a:moveTo>
                      <a:pt x="113" y="0"/>
                    </a:moveTo>
                    <a:cubicBezTo>
                      <a:pt x="47" y="0"/>
                      <a:pt x="1" y="193"/>
                      <a:pt x="1" y="448"/>
                    </a:cubicBezTo>
                    <a:cubicBezTo>
                      <a:pt x="1" y="691"/>
                      <a:pt x="47" y="899"/>
                      <a:pt x="113" y="899"/>
                    </a:cubicBezTo>
                    <a:cubicBezTo>
                      <a:pt x="178" y="899"/>
                      <a:pt x="225" y="691"/>
                      <a:pt x="225" y="448"/>
                    </a:cubicBezTo>
                    <a:cubicBezTo>
                      <a:pt x="225" y="193"/>
                      <a:pt x="178" y="0"/>
                      <a:pt x="113" y="0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0"/>
              <p:cNvSpPr/>
              <p:nvPr/>
            </p:nvSpPr>
            <p:spPr>
              <a:xfrm>
                <a:off x="8366724" y="3316098"/>
                <a:ext cx="364940" cy="158603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1655" extrusionOk="0">
                    <a:moveTo>
                      <a:pt x="1" y="0"/>
                    </a:moveTo>
                    <a:lnTo>
                      <a:pt x="1" y="1300"/>
                    </a:lnTo>
                    <a:cubicBezTo>
                      <a:pt x="1" y="1493"/>
                      <a:pt x="159" y="1655"/>
                      <a:pt x="352" y="1655"/>
                    </a:cubicBezTo>
                    <a:lnTo>
                      <a:pt x="3472" y="1655"/>
                    </a:lnTo>
                    <a:cubicBezTo>
                      <a:pt x="3665" y="1655"/>
                      <a:pt x="3808" y="1493"/>
                      <a:pt x="3808" y="1300"/>
                    </a:cubicBezTo>
                    <a:lnTo>
                      <a:pt x="3808" y="0"/>
                    </a:ln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0"/>
              <p:cNvSpPr/>
              <p:nvPr/>
            </p:nvSpPr>
            <p:spPr>
              <a:xfrm>
                <a:off x="8607080" y="3154140"/>
                <a:ext cx="36992" cy="212652"/>
              </a:xfrm>
              <a:custGeom>
                <a:avLst/>
                <a:gdLst/>
                <a:ahLst/>
                <a:cxnLst/>
                <a:rect l="l" t="t" r="r" b="b"/>
                <a:pathLst>
                  <a:path w="386" h="2219" extrusionOk="0">
                    <a:moveTo>
                      <a:pt x="305" y="1"/>
                    </a:moveTo>
                    <a:cubicBezTo>
                      <a:pt x="270" y="1"/>
                      <a:pt x="224" y="16"/>
                      <a:pt x="224" y="66"/>
                    </a:cubicBezTo>
                    <a:lnTo>
                      <a:pt x="0" y="2122"/>
                    </a:lnTo>
                    <a:cubicBezTo>
                      <a:pt x="0" y="2172"/>
                      <a:pt x="31" y="2203"/>
                      <a:pt x="62" y="2219"/>
                    </a:cubicBezTo>
                    <a:lnTo>
                      <a:pt x="77" y="2219"/>
                    </a:lnTo>
                    <a:cubicBezTo>
                      <a:pt x="112" y="2219"/>
                      <a:pt x="143" y="2188"/>
                      <a:pt x="158" y="2138"/>
                    </a:cubicBezTo>
                    <a:lnTo>
                      <a:pt x="366" y="82"/>
                    </a:lnTo>
                    <a:cubicBezTo>
                      <a:pt x="386" y="36"/>
                      <a:pt x="351" y="1"/>
                      <a:pt x="305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0"/>
              <p:cNvSpPr/>
              <p:nvPr/>
            </p:nvSpPr>
            <p:spPr>
              <a:xfrm>
                <a:off x="8546607" y="3232723"/>
                <a:ext cx="75710" cy="55966"/>
              </a:xfrm>
              <a:custGeom>
                <a:avLst/>
                <a:gdLst/>
                <a:ahLst/>
                <a:cxnLst/>
                <a:rect l="l" t="t" r="r" b="b"/>
                <a:pathLst>
                  <a:path w="790" h="584" extrusionOk="0">
                    <a:moveTo>
                      <a:pt x="150" y="0"/>
                    </a:moveTo>
                    <a:cubicBezTo>
                      <a:pt x="118" y="0"/>
                      <a:pt x="99" y="2"/>
                      <a:pt x="99" y="2"/>
                    </a:cubicBezTo>
                    <a:cubicBezTo>
                      <a:pt x="99" y="2"/>
                      <a:pt x="1" y="584"/>
                      <a:pt x="528" y="584"/>
                    </a:cubicBezTo>
                    <a:cubicBezTo>
                      <a:pt x="602" y="584"/>
                      <a:pt x="689" y="572"/>
                      <a:pt x="789" y="546"/>
                    </a:cubicBezTo>
                    <a:cubicBezTo>
                      <a:pt x="723" y="45"/>
                      <a:pt x="298" y="0"/>
                      <a:pt x="150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0"/>
              <p:cNvSpPr/>
              <p:nvPr/>
            </p:nvSpPr>
            <p:spPr>
              <a:xfrm>
                <a:off x="8465051" y="3200427"/>
                <a:ext cx="84814" cy="100241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046" extrusionOk="0">
                    <a:moveTo>
                      <a:pt x="691" y="0"/>
                    </a:moveTo>
                    <a:cubicBezTo>
                      <a:pt x="691" y="0"/>
                      <a:pt x="1" y="208"/>
                      <a:pt x="132" y="1045"/>
                    </a:cubicBezTo>
                    <a:cubicBezTo>
                      <a:pt x="884" y="852"/>
                      <a:pt x="691" y="0"/>
                      <a:pt x="691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0"/>
              <p:cNvSpPr/>
              <p:nvPr/>
            </p:nvSpPr>
            <p:spPr>
              <a:xfrm>
                <a:off x="8622222" y="3273931"/>
                <a:ext cx="81747" cy="49737"/>
              </a:xfrm>
              <a:custGeom>
                <a:avLst/>
                <a:gdLst/>
                <a:ahLst/>
                <a:cxnLst/>
                <a:rect l="l" t="t" r="r" b="b"/>
                <a:pathLst>
                  <a:path w="853" h="519" extrusionOk="0">
                    <a:moveTo>
                      <a:pt x="452" y="0"/>
                    </a:moveTo>
                    <a:cubicBezTo>
                      <a:pt x="295" y="0"/>
                      <a:pt x="123" y="99"/>
                      <a:pt x="0" y="440"/>
                    </a:cubicBezTo>
                    <a:cubicBezTo>
                      <a:pt x="112" y="496"/>
                      <a:pt x="214" y="519"/>
                      <a:pt x="305" y="519"/>
                    </a:cubicBezTo>
                    <a:cubicBezTo>
                      <a:pt x="660" y="519"/>
                      <a:pt x="853" y="182"/>
                      <a:pt x="853" y="182"/>
                    </a:cubicBezTo>
                    <a:cubicBezTo>
                      <a:pt x="853" y="182"/>
                      <a:pt x="666" y="0"/>
                      <a:pt x="452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0"/>
              <p:cNvSpPr/>
              <p:nvPr/>
            </p:nvSpPr>
            <p:spPr>
              <a:xfrm>
                <a:off x="8540761" y="3057156"/>
                <a:ext cx="197133" cy="159849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668" extrusionOk="0">
                    <a:moveTo>
                      <a:pt x="1022" y="1"/>
                    </a:moveTo>
                    <a:cubicBezTo>
                      <a:pt x="440" y="1"/>
                      <a:pt x="0" y="610"/>
                      <a:pt x="287" y="1240"/>
                    </a:cubicBezTo>
                    <a:cubicBezTo>
                      <a:pt x="353" y="1383"/>
                      <a:pt x="480" y="1510"/>
                      <a:pt x="627" y="1576"/>
                    </a:cubicBezTo>
                    <a:cubicBezTo>
                      <a:pt x="761" y="1639"/>
                      <a:pt x="894" y="1668"/>
                      <a:pt x="1021" y="1668"/>
                    </a:cubicBezTo>
                    <a:cubicBezTo>
                      <a:pt x="1610" y="1668"/>
                      <a:pt x="2057" y="1056"/>
                      <a:pt x="1768" y="434"/>
                    </a:cubicBezTo>
                    <a:cubicBezTo>
                      <a:pt x="1703" y="292"/>
                      <a:pt x="1575" y="161"/>
                      <a:pt x="1429" y="99"/>
                    </a:cubicBezTo>
                    <a:cubicBezTo>
                      <a:pt x="1290" y="31"/>
                      <a:pt x="1153" y="1"/>
                      <a:pt x="1022" y="1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0"/>
              <p:cNvSpPr/>
              <p:nvPr/>
            </p:nvSpPr>
            <p:spPr>
              <a:xfrm>
                <a:off x="8582929" y="3091944"/>
                <a:ext cx="112894" cy="90945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949" extrusionOk="0">
                    <a:moveTo>
                      <a:pt x="580" y="1"/>
                    </a:moveTo>
                    <a:cubicBezTo>
                      <a:pt x="248" y="1"/>
                      <a:pt x="1" y="344"/>
                      <a:pt x="171" y="700"/>
                    </a:cubicBezTo>
                    <a:cubicBezTo>
                      <a:pt x="202" y="781"/>
                      <a:pt x="267" y="858"/>
                      <a:pt x="364" y="893"/>
                    </a:cubicBezTo>
                    <a:cubicBezTo>
                      <a:pt x="443" y="931"/>
                      <a:pt x="522" y="948"/>
                      <a:pt x="596" y="948"/>
                    </a:cubicBezTo>
                    <a:cubicBezTo>
                      <a:pt x="929" y="948"/>
                      <a:pt x="1178" y="605"/>
                      <a:pt x="1004" y="249"/>
                    </a:cubicBezTo>
                    <a:cubicBezTo>
                      <a:pt x="973" y="152"/>
                      <a:pt x="892" y="87"/>
                      <a:pt x="811" y="56"/>
                    </a:cubicBezTo>
                    <a:cubicBezTo>
                      <a:pt x="732" y="18"/>
                      <a:pt x="654" y="1"/>
                      <a:pt x="580" y="1"/>
                    </a:cubicBez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0"/>
              <p:cNvSpPr/>
              <p:nvPr/>
            </p:nvSpPr>
            <p:spPr>
              <a:xfrm>
                <a:off x="8613117" y="3116286"/>
                <a:ext cx="52230" cy="41879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37" extrusionOk="0">
                    <a:moveTo>
                      <a:pt x="274" y="0"/>
                    </a:moveTo>
                    <a:cubicBezTo>
                      <a:pt x="116" y="0"/>
                      <a:pt x="1" y="161"/>
                      <a:pt x="80" y="334"/>
                    </a:cubicBezTo>
                    <a:cubicBezTo>
                      <a:pt x="95" y="365"/>
                      <a:pt x="130" y="396"/>
                      <a:pt x="161" y="411"/>
                    </a:cubicBezTo>
                    <a:cubicBezTo>
                      <a:pt x="199" y="429"/>
                      <a:pt x="236" y="437"/>
                      <a:pt x="272" y="437"/>
                    </a:cubicBezTo>
                    <a:cubicBezTo>
                      <a:pt x="430" y="437"/>
                      <a:pt x="544" y="277"/>
                      <a:pt x="465" y="107"/>
                    </a:cubicBezTo>
                    <a:cubicBezTo>
                      <a:pt x="450" y="76"/>
                      <a:pt x="419" y="45"/>
                      <a:pt x="384" y="26"/>
                    </a:cubicBezTo>
                    <a:cubicBezTo>
                      <a:pt x="347" y="8"/>
                      <a:pt x="309" y="0"/>
                      <a:pt x="274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0"/>
              <p:cNvSpPr/>
              <p:nvPr/>
            </p:nvSpPr>
            <p:spPr>
              <a:xfrm>
                <a:off x="8437354" y="3205794"/>
                <a:ext cx="66318" cy="171732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792" extrusionOk="0">
                    <a:moveTo>
                      <a:pt x="101" y="0"/>
                    </a:moveTo>
                    <a:cubicBezTo>
                      <a:pt x="85" y="0"/>
                      <a:pt x="68" y="4"/>
                      <a:pt x="51" y="10"/>
                    </a:cubicBezTo>
                    <a:cubicBezTo>
                      <a:pt x="16" y="25"/>
                      <a:pt x="1" y="75"/>
                      <a:pt x="35" y="106"/>
                    </a:cubicBezTo>
                    <a:cubicBezTo>
                      <a:pt x="35" y="121"/>
                      <a:pt x="467" y="877"/>
                      <a:pt x="548" y="1730"/>
                    </a:cubicBezTo>
                    <a:cubicBezTo>
                      <a:pt x="548" y="1761"/>
                      <a:pt x="579" y="1792"/>
                      <a:pt x="614" y="1792"/>
                    </a:cubicBezTo>
                    <a:lnTo>
                      <a:pt x="629" y="1792"/>
                    </a:lnTo>
                    <a:cubicBezTo>
                      <a:pt x="660" y="1792"/>
                      <a:pt x="691" y="1745"/>
                      <a:pt x="691" y="1714"/>
                    </a:cubicBezTo>
                    <a:cubicBezTo>
                      <a:pt x="614" y="827"/>
                      <a:pt x="178" y="75"/>
                      <a:pt x="163" y="40"/>
                    </a:cubicBezTo>
                    <a:cubicBezTo>
                      <a:pt x="153" y="11"/>
                      <a:pt x="129" y="0"/>
                      <a:pt x="101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0"/>
              <p:cNvSpPr/>
              <p:nvPr/>
            </p:nvSpPr>
            <p:spPr>
              <a:xfrm>
                <a:off x="8303568" y="3053994"/>
                <a:ext cx="234029" cy="166174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1734" extrusionOk="0">
                    <a:moveTo>
                      <a:pt x="1879" y="1"/>
                    </a:moveTo>
                    <a:lnTo>
                      <a:pt x="1447" y="645"/>
                    </a:lnTo>
                    <a:lnTo>
                      <a:pt x="772" y="97"/>
                    </a:lnTo>
                    <a:lnTo>
                      <a:pt x="772" y="903"/>
                    </a:lnTo>
                    <a:lnTo>
                      <a:pt x="0" y="934"/>
                    </a:lnTo>
                    <a:cubicBezTo>
                      <a:pt x="0" y="934"/>
                      <a:pt x="422" y="1734"/>
                      <a:pt x="1102" y="1734"/>
                    </a:cubicBezTo>
                    <a:cubicBezTo>
                      <a:pt x="1229" y="1734"/>
                      <a:pt x="1365" y="1706"/>
                      <a:pt x="1509" y="1640"/>
                    </a:cubicBezTo>
                    <a:cubicBezTo>
                      <a:pt x="2442" y="1223"/>
                      <a:pt x="1879" y="1"/>
                      <a:pt x="1879" y="1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0"/>
              <p:cNvSpPr/>
              <p:nvPr/>
            </p:nvSpPr>
            <p:spPr>
              <a:xfrm>
                <a:off x="8401895" y="3342356"/>
                <a:ext cx="295843" cy="106182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108" extrusionOk="0">
                    <a:moveTo>
                      <a:pt x="0" y="0"/>
                    </a:moveTo>
                    <a:lnTo>
                      <a:pt x="0" y="833"/>
                    </a:lnTo>
                    <a:cubicBezTo>
                      <a:pt x="0" y="980"/>
                      <a:pt x="116" y="1107"/>
                      <a:pt x="259" y="1107"/>
                    </a:cubicBezTo>
                    <a:lnTo>
                      <a:pt x="2816" y="1107"/>
                    </a:lnTo>
                    <a:cubicBezTo>
                      <a:pt x="2974" y="1107"/>
                      <a:pt x="3086" y="980"/>
                      <a:pt x="3086" y="833"/>
                    </a:cubicBez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0"/>
              <p:cNvSpPr/>
              <p:nvPr/>
            </p:nvSpPr>
            <p:spPr>
              <a:xfrm>
                <a:off x="8401895" y="3380785"/>
                <a:ext cx="295843" cy="67754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707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3086" y="706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0"/>
              <p:cNvSpPr/>
              <p:nvPr/>
            </p:nvSpPr>
            <p:spPr>
              <a:xfrm>
                <a:off x="8422212" y="3354527"/>
                <a:ext cx="27792" cy="7254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757" extrusionOk="0">
                    <a:moveTo>
                      <a:pt x="143" y="0"/>
                    </a:moveTo>
                    <a:cubicBezTo>
                      <a:pt x="62" y="0"/>
                      <a:pt x="1" y="66"/>
                      <a:pt x="1" y="162"/>
                    </a:cubicBezTo>
                    <a:lnTo>
                      <a:pt x="1" y="594"/>
                    </a:lnTo>
                    <a:cubicBezTo>
                      <a:pt x="1" y="691"/>
                      <a:pt x="62" y="756"/>
                      <a:pt x="143" y="756"/>
                    </a:cubicBezTo>
                    <a:cubicBezTo>
                      <a:pt x="224" y="756"/>
                      <a:pt x="290" y="691"/>
                      <a:pt x="290" y="594"/>
                    </a:cubicBezTo>
                    <a:lnTo>
                      <a:pt x="290" y="162"/>
                    </a:lnTo>
                    <a:cubicBezTo>
                      <a:pt x="290" y="66"/>
                      <a:pt x="224" y="0"/>
                      <a:pt x="143" y="0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0"/>
              <p:cNvSpPr/>
              <p:nvPr/>
            </p:nvSpPr>
            <p:spPr>
              <a:xfrm>
                <a:off x="8038486" y="3268373"/>
                <a:ext cx="166465" cy="209298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2184" extrusionOk="0">
                    <a:moveTo>
                      <a:pt x="128" y="1"/>
                    </a:moveTo>
                    <a:cubicBezTo>
                      <a:pt x="67" y="1"/>
                      <a:pt x="1" y="47"/>
                      <a:pt x="1" y="128"/>
                    </a:cubicBezTo>
                    <a:lnTo>
                      <a:pt x="1" y="2057"/>
                    </a:lnTo>
                    <a:cubicBezTo>
                      <a:pt x="1" y="2122"/>
                      <a:pt x="67" y="2184"/>
                      <a:pt x="128" y="2184"/>
                    </a:cubicBezTo>
                    <a:lnTo>
                      <a:pt x="1609" y="2184"/>
                    </a:lnTo>
                    <a:cubicBezTo>
                      <a:pt x="1690" y="2184"/>
                      <a:pt x="1737" y="2122"/>
                      <a:pt x="1737" y="2057"/>
                    </a:cubicBezTo>
                    <a:lnTo>
                      <a:pt x="1737" y="128"/>
                    </a:lnTo>
                    <a:cubicBezTo>
                      <a:pt x="1737" y="47"/>
                      <a:pt x="1690" y="1"/>
                      <a:pt x="1609" y="1"/>
                    </a:cubicBez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0"/>
              <p:cNvSpPr/>
              <p:nvPr/>
            </p:nvSpPr>
            <p:spPr>
              <a:xfrm>
                <a:off x="8112471" y="3197456"/>
                <a:ext cx="24821" cy="1324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382" extrusionOk="0">
                    <a:moveTo>
                      <a:pt x="193" y="0"/>
                    </a:moveTo>
                    <a:cubicBezTo>
                      <a:pt x="162" y="0"/>
                      <a:pt x="112" y="16"/>
                      <a:pt x="112" y="66"/>
                    </a:cubicBezTo>
                    <a:cubicBezTo>
                      <a:pt x="97" y="81"/>
                      <a:pt x="0" y="610"/>
                      <a:pt x="16" y="1319"/>
                    </a:cubicBezTo>
                    <a:cubicBezTo>
                      <a:pt x="31" y="1350"/>
                      <a:pt x="66" y="1381"/>
                      <a:pt x="97" y="1381"/>
                    </a:cubicBezTo>
                    <a:cubicBezTo>
                      <a:pt x="147" y="1381"/>
                      <a:pt x="178" y="1350"/>
                      <a:pt x="178" y="1300"/>
                    </a:cubicBezTo>
                    <a:cubicBezTo>
                      <a:pt x="147" y="625"/>
                      <a:pt x="259" y="97"/>
                      <a:pt x="259" y="97"/>
                    </a:cubicBezTo>
                    <a:cubicBezTo>
                      <a:pt x="259" y="46"/>
                      <a:pt x="243" y="16"/>
                      <a:pt x="193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0"/>
              <p:cNvSpPr/>
              <p:nvPr/>
            </p:nvSpPr>
            <p:spPr>
              <a:xfrm>
                <a:off x="8043374" y="3141969"/>
                <a:ext cx="99860" cy="106182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108" extrusionOk="0">
                    <a:moveTo>
                      <a:pt x="255" y="1"/>
                    </a:moveTo>
                    <a:cubicBezTo>
                      <a:pt x="255" y="1"/>
                      <a:pt x="0" y="676"/>
                      <a:pt x="721" y="1108"/>
                    </a:cubicBezTo>
                    <a:cubicBezTo>
                      <a:pt x="1041" y="38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0"/>
              <p:cNvSpPr/>
              <p:nvPr/>
            </p:nvSpPr>
            <p:spPr>
              <a:xfrm>
                <a:off x="8126463" y="3190173"/>
                <a:ext cx="95547" cy="66604"/>
              </a:xfrm>
              <a:custGeom>
                <a:avLst/>
                <a:gdLst/>
                <a:ahLst/>
                <a:cxnLst/>
                <a:rect l="l" t="t" r="r" b="b"/>
                <a:pathLst>
                  <a:path w="997" h="695" extrusionOk="0">
                    <a:moveTo>
                      <a:pt x="871" y="1"/>
                    </a:moveTo>
                    <a:cubicBezTo>
                      <a:pt x="654" y="1"/>
                      <a:pt x="214" y="78"/>
                      <a:pt x="1" y="670"/>
                    </a:cubicBezTo>
                    <a:cubicBezTo>
                      <a:pt x="73" y="687"/>
                      <a:pt x="140" y="695"/>
                      <a:pt x="203" y="695"/>
                    </a:cubicBezTo>
                    <a:cubicBezTo>
                      <a:pt x="797" y="695"/>
                      <a:pt x="996" y="11"/>
                      <a:pt x="996" y="11"/>
                    </a:cubicBezTo>
                    <a:cubicBezTo>
                      <a:pt x="996" y="11"/>
                      <a:pt x="947" y="1"/>
                      <a:pt x="871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0"/>
              <p:cNvSpPr/>
              <p:nvPr/>
            </p:nvSpPr>
            <p:spPr>
              <a:xfrm>
                <a:off x="8058516" y="3288402"/>
                <a:ext cx="126502" cy="167899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752" extrusionOk="0">
                    <a:moveTo>
                      <a:pt x="147" y="0"/>
                    </a:moveTo>
                    <a:cubicBezTo>
                      <a:pt x="66" y="0"/>
                      <a:pt x="0" y="62"/>
                      <a:pt x="0" y="143"/>
                    </a:cubicBezTo>
                    <a:lnTo>
                      <a:pt x="0" y="1605"/>
                    </a:lnTo>
                    <a:cubicBezTo>
                      <a:pt x="0" y="1686"/>
                      <a:pt x="66" y="1751"/>
                      <a:pt x="147" y="1751"/>
                    </a:cubicBezTo>
                    <a:lnTo>
                      <a:pt x="1173" y="1751"/>
                    </a:lnTo>
                    <a:cubicBezTo>
                      <a:pt x="1254" y="1751"/>
                      <a:pt x="1319" y="1686"/>
                      <a:pt x="1319" y="1605"/>
                    </a:cubicBezTo>
                    <a:lnTo>
                      <a:pt x="1319" y="143"/>
                    </a:lnTo>
                    <a:cubicBezTo>
                      <a:pt x="1319" y="62"/>
                      <a:pt x="1254" y="0"/>
                      <a:pt x="1173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0"/>
              <p:cNvSpPr/>
              <p:nvPr/>
            </p:nvSpPr>
            <p:spPr>
              <a:xfrm>
                <a:off x="8058516" y="3408481"/>
                <a:ext cx="126502" cy="47820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99" extrusionOk="0">
                    <a:moveTo>
                      <a:pt x="0" y="1"/>
                    </a:moveTo>
                    <a:lnTo>
                      <a:pt x="0" y="352"/>
                    </a:lnTo>
                    <a:cubicBezTo>
                      <a:pt x="0" y="433"/>
                      <a:pt x="66" y="498"/>
                      <a:pt x="147" y="498"/>
                    </a:cubicBezTo>
                    <a:lnTo>
                      <a:pt x="1173" y="498"/>
                    </a:lnTo>
                    <a:cubicBezTo>
                      <a:pt x="1254" y="498"/>
                      <a:pt x="1319" y="433"/>
                      <a:pt x="1319" y="352"/>
                    </a:cubicBezTo>
                    <a:lnTo>
                      <a:pt x="1319" y="82"/>
                    </a:lnTo>
                    <a:cubicBezTo>
                      <a:pt x="1157" y="143"/>
                      <a:pt x="980" y="178"/>
                      <a:pt x="806" y="178"/>
                    </a:cubicBezTo>
                    <a:cubicBezTo>
                      <a:pt x="517" y="178"/>
                      <a:pt x="228" y="97"/>
                      <a:pt x="0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0"/>
              <p:cNvSpPr/>
              <p:nvPr/>
            </p:nvSpPr>
            <p:spPr>
              <a:xfrm>
                <a:off x="8132405" y="3375993"/>
                <a:ext cx="32680" cy="26354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75" extrusionOk="0">
                    <a:moveTo>
                      <a:pt x="178" y="0"/>
                    </a:moveTo>
                    <a:cubicBezTo>
                      <a:pt x="82" y="0"/>
                      <a:pt x="1" y="112"/>
                      <a:pt x="51" y="208"/>
                    </a:cubicBezTo>
                    <a:cubicBezTo>
                      <a:pt x="66" y="228"/>
                      <a:pt x="82" y="259"/>
                      <a:pt x="112" y="274"/>
                    </a:cubicBezTo>
                    <a:lnTo>
                      <a:pt x="178" y="274"/>
                    </a:lnTo>
                    <a:cubicBezTo>
                      <a:pt x="259" y="274"/>
                      <a:pt x="340" y="178"/>
                      <a:pt x="290" y="81"/>
                    </a:cubicBezTo>
                    <a:cubicBezTo>
                      <a:pt x="274" y="50"/>
                      <a:pt x="259" y="35"/>
                      <a:pt x="228" y="16"/>
                    </a:cubicBezTo>
                    <a:cubicBezTo>
                      <a:pt x="209" y="16"/>
                      <a:pt x="193" y="0"/>
                      <a:pt x="178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0"/>
              <p:cNvSpPr/>
              <p:nvPr/>
            </p:nvSpPr>
            <p:spPr>
              <a:xfrm>
                <a:off x="8077012" y="3353089"/>
                <a:ext cx="40347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336" extrusionOk="0">
                    <a:moveTo>
                      <a:pt x="208" y="0"/>
                    </a:moveTo>
                    <a:cubicBezTo>
                      <a:pt x="97" y="0"/>
                      <a:pt x="0" y="143"/>
                      <a:pt x="81" y="255"/>
                    </a:cubicBezTo>
                    <a:cubicBezTo>
                      <a:pt x="81" y="289"/>
                      <a:pt x="97" y="305"/>
                      <a:pt x="112" y="305"/>
                    </a:cubicBezTo>
                    <a:cubicBezTo>
                      <a:pt x="147" y="320"/>
                      <a:pt x="177" y="336"/>
                      <a:pt x="208" y="336"/>
                    </a:cubicBezTo>
                    <a:cubicBezTo>
                      <a:pt x="339" y="336"/>
                      <a:pt x="420" y="208"/>
                      <a:pt x="355" y="81"/>
                    </a:cubicBezTo>
                    <a:cubicBezTo>
                      <a:pt x="339" y="62"/>
                      <a:pt x="324" y="46"/>
                      <a:pt x="305" y="31"/>
                    </a:cubicBezTo>
                    <a:cubicBezTo>
                      <a:pt x="274" y="15"/>
                      <a:pt x="243" y="0"/>
                      <a:pt x="208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0"/>
              <p:cNvSpPr/>
              <p:nvPr/>
            </p:nvSpPr>
            <p:spPr>
              <a:xfrm>
                <a:off x="8067716" y="3308335"/>
                <a:ext cx="27792" cy="95449"/>
              </a:xfrm>
              <a:custGeom>
                <a:avLst/>
                <a:gdLst/>
                <a:ahLst/>
                <a:cxnLst/>
                <a:rect l="l" t="t" r="r" b="b"/>
                <a:pathLst>
                  <a:path w="290" h="996" extrusionOk="0">
                    <a:moveTo>
                      <a:pt x="147" y="0"/>
                    </a:moveTo>
                    <a:cubicBezTo>
                      <a:pt x="66" y="0"/>
                      <a:pt x="1" y="66"/>
                      <a:pt x="1" y="162"/>
                    </a:cubicBezTo>
                    <a:lnTo>
                      <a:pt x="1" y="853"/>
                    </a:lnTo>
                    <a:cubicBezTo>
                      <a:pt x="1" y="934"/>
                      <a:pt x="66" y="995"/>
                      <a:pt x="147" y="995"/>
                    </a:cubicBezTo>
                    <a:cubicBezTo>
                      <a:pt x="228" y="995"/>
                      <a:pt x="290" y="934"/>
                      <a:pt x="290" y="853"/>
                    </a:cubicBezTo>
                    <a:lnTo>
                      <a:pt x="290" y="162"/>
                    </a:lnTo>
                    <a:cubicBezTo>
                      <a:pt x="290" y="66"/>
                      <a:pt x="228" y="0"/>
                      <a:pt x="147" y="0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0"/>
              <p:cNvSpPr/>
              <p:nvPr/>
            </p:nvSpPr>
            <p:spPr>
              <a:xfrm>
                <a:off x="8132405" y="3334593"/>
                <a:ext cx="26355" cy="1859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66" y="0"/>
                      <a:pt x="1" y="81"/>
                      <a:pt x="51" y="158"/>
                    </a:cubicBezTo>
                    <a:cubicBezTo>
                      <a:pt x="66" y="158"/>
                      <a:pt x="66" y="178"/>
                      <a:pt x="82" y="178"/>
                    </a:cubicBezTo>
                    <a:cubicBezTo>
                      <a:pt x="97" y="193"/>
                      <a:pt x="112" y="193"/>
                      <a:pt x="147" y="193"/>
                    </a:cubicBezTo>
                    <a:cubicBezTo>
                      <a:pt x="209" y="193"/>
                      <a:pt x="274" y="112"/>
                      <a:pt x="228" y="31"/>
                    </a:cubicBezTo>
                    <a:cubicBezTo>
                      <a:pt x="228" y="31"/>
                      <a:pt x="209" y="16"/>
                      <a:pt x="193" y="16"/>
                    </a:cubicBezTo>
                    <a:cubicBezTo>
                      <a:pt x="178" y="0"/>
                      <a:pt x="163" y="0"/>
                      <a:pt x="147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0" name="Google Shape;460;p30"/>
            <p:cNvGrpSpPr/>
            <p:nvPr/>
          </p:nvGrpSpPr>
          <p:grpSpPr>
            <a:xfrm>
              <a:off x="1280485" y="3155134"/>
              <a:ext cx="1454569" cy="261862"/>
              <a:chOff x="5997971" y="2910579"/>
              <a:chExt cx="886259" cy="159542"/>
            </a:xfrm>
          </p:grpSpPr>
          <p:sp>
            <p:nvSpPr>
              <p:cNvPr id="461" name="Google Shape;461;p30"/>
              <p:cNvSpPr/>
              <p:nvPr/>
            </p:nvSpPr>
            <p:spPr>
              <a:xfrm>
                <a:off x="6024726" y="2966795"/>
                <a:ext cx="826886" cy="40259"/>
              </a:xfrm>
              <a:custGeom>
                <a:avLst/>
                <a:gdLst/>
                <a:ahLst/>
                <a:cxnLst/>
                <a:rect l="l" t="t" r="r" b="b"/>
                <a:pathLst>
                  <a:path w="29330" h="1428" extrusionOk="0">
                    <a:moveTo>
                      <a:pt x="0" y="0"/>
                    </a:moveTo>
                    <a:lnTo>
                      <a:pt x="0" y="579"/>
                    </a:lnTo>
                    <a:cubicBezTo>
                      <a:pt x="0" y="1042"/>
                      <a:pt x="386" y="1427"/>
                      <a:pt x="868" y="1427"/>
                    </a:cubicBezTo>
                    <a:lnTo>
                      <a:pt x="3198" y="1427"/>
                    </a:lnTo>
                    <a:lnTo>
                      <a:pt x="3198" y="0"/>
                    </a:lnTo>
                    <a:close/>
                    <a:moveTo>
                      <a:pt x="5674" y="0"/>
                    </a:moveTo>
                    <a:lnTo>
                      <a:pt x="5674" y="899"/>
                    </a:lnTo>
                    <a:lnTo>
                      <a:pt x="5674" y="1427"/>
                    </a:lnTo>
                    <a:lnTo>
                      <a:pt x="23864" y="1427"/>
                    </a:lnTo>
                    <a:lnTo>
                      <a:pt x="23864" y="0"/>
                    </a:lnTo>
                    <a:close/>
                    <a:moveTo>
                      <a:pt x="26325" y="0"/>
                    </a:moveTo>
                    <a:lnTo>
                      <a:pt x="26325" y="899"/>
                    </a:lnTo>
                    <a:lnTo>
                      <a:pt x="26325" y="1427"/>
                    </a:lnTo>
                    <a:lnTo>
                      <a:pt x="28477" y="1427"/>
                    </a:lnTo>
                    <a:cubicBezTo>
                      <a:pt x="28959" y="1427"/>
                      <a:pt x="29329" y="1042"/>
                      <a:pt x="29329" y="579"/>
                    </a:cubicBezTo>
                    <a:lnTo>
                      <a:pt x="29329" y="0"/>
                    </a:lnTo>
                    <a:close/>
                  </a:path>
                </a:pathLst>
              </a:custGeom>
              <a:solidFill>
                <a:srgbClr val="38516A">
                  <a:alpha val="3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0"/>
              <p:cNvSpPr/>
              <p:nvPr/>
            </p:nvSpPr>
            <p:spPr>
              <a:xfrm>
                <a:off x="6114858" y="2965386"/>
                <a:ext cx="69861" cy="10473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3715" extrusionOk="0">
                    <a:moveTo>
                      <a:pt x="1" y="0"/>
                    </a:moveTo>
                    <a:lnTo>
                      <a:pt x="1" y="3086"/>
                    </a:lnTo>
                    <a:cubicBezTo>
                      <a:pt x="1" y="3441"/>
                      <a:pt x="275" y="3715"/>
                      <a:pt x="630" y="3715"/>
                    </a:cubicBezTo>
                    <a:lnTo>
                      <a:pt x="1833" y="3715"/>
                    </a:lnTo>
                    <a:cubicBezTo>
                      <a:pt x="2188" y="3715"/>
                      <a:pt x="2477" y="3441"/>
                      <a:pt x="2477" y="3086"/>
                    </a:cubicBezTo>
                    <a:lnTo>
                      <a:pt x="2477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0"/>
              <p:cNvSpPr/>
              <p:nvPr/>
            </p:nvSpPr>
            <p:spPr>
              <a:xfrm>
                <a:off x="6114858" y="2966795"/>
                <a:ext cx="69861" cy="25373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900" extrusionOk="0">
                    <a:moveTo>
                      <a:pt x="1" y="0"/>
                    </a:moveTo>
                    <a:lnTo>
                      <a:pt x="1" y="899"/>
                    </a:lnTo>
                    <a:lnTo>
                      <a:pt x="2477" y="899"/>
                    </a:lnTo>
                    <a:lnTo>
                      <a:pt x="2477" y="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0"/>
              <p:cNvSpPr/>
              <p:nvPr/>
            </p:nvSpPr>
            <p:spPr>
              <a:xfrm>
                <a:off x="6697489" y="2965386"/>
                <a:ext cx="69410" cy="104735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3715" extrusionOk="0">
                    <a:moveTo>
                      <a:pt x="1" y="0"/>
                    </a:moveTo>
                    <a:lnTo>
                      <a:pt x="1" y="3086"/>
                    </a:lnTo>
                    <a:cubicBezTo>
                      <a:pt x="1" y="3441"/>
                      <a:pt x="275" y="3715"/>
                      <a:pt x="630" y="3715"/>
                    </a:cubicBezTo>
                    <a:lnTo>
                      <a:pt x="1833" y="3715"/>
                    </a:lnTo>
                    <a:cubicBezTo>
                      <a:pt x="2188" y="3715"/>
                      <a:pt x="2462" y="3441"/>
                      <a:pt x="2462" y="3086"/>
                    </a:cubicBezTo>
                    <a:lnTo>
                      <a:pt x="2462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0"/>
              <p:cNvSpPr/>
              <p:nvPr/>
            </p:nvSpPr>
            <p:spPr>
              <a:xfrm>
                <a:off x="6697489" y="2966795"/>
                <a:ext cx="69410" cy="25373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900" extrusionOk="0">
                    <a:moveTo>
                      <a:pt x="1" y="0"/>
                    </a:moveTo>
                    <a:lnTo>
                      <a:pt x="1" y="899"/>
                    </a:lnTo>
                    <a:lnTo>
                      <a:pt x="2462" y="899"/>
                    </a:lnTo>
                    <a:lnTo>
                      <a:pt x="2462" y="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0"/>
              <p:cNvSpPr/>
              <p:nvPr/>
            </p:nvSpPr>
            <p:spPr>
              <a:xfrm>
                <a:off x="5997971" y="2910579"/>
                <a:ext cx="886259" cy="56244"/>
              </a:xfrm>
              <a:custGeom>
                <a:avLst/>
                <a:gdLst/>
                <a:ahLst/>
                <a:cxnLst/>
                <a:rect l="l" t="t" r="r" b="b"/>
                <a:pathLst>
                  <a:path w="31436" h="1995" extrusionOk="0">
                    <a:moveTo>
                      <a:pt x="980" y="0"/>
                    </a:moveTo>
                    <a:cubicBezTo>
                      <a:pt x="706" y="0"/>
                      <a:pt x="467" y="112"/>
                      <a:pt x="290" y="290"/>
                    </a:cubicBezTo>
                    <a:cubicBezTo>
                      <a:pt x="112" y="467"/>
                      <a:pt x="1" y="722"/>
                      <a:pt x="1" y="995"/>
                    </a:cubicBezTo>
                    <a:lnTo>
                      <a:pt x="1" y="1142"/>
                    </a:lnTo>
                    <a:cubicBezTo>
                      <a:pt x="82" y="1624"/>
                      <a:pt x="483" y="1994"/>
                      <a:pt x="980" y="1994"/>
                    </a:cubicBezTo>
                    <a:lnTo>
                      <a:pt x="30440" y="1994"/>
                    </a:lnTo>
                    <a:cubicBezTo>
                      <a:pt x="30714" y="1994"/>
                      <a:pt x="30953" y="1879"/>
                      <a:pt x="31131" y="1705"/>
                    </a:cubicBezTo>
                    <a:cubicBezTo>
                      <a:pt x="31293" y="1558"/>
                      <a:pt x="31389" y="1366"/>
                      <a:pt x="31420" y="1142"/>
                    </a:cubicBezTo>
                    <a:cubicBezTo>
                      <a:pt x="31420" y="1092"/>
                      <a:pt x="31435" y="1046"/>
                      <a:pt x="31435" y="995"/>
                    </a:cubicBezTo>
                    <a:cubicBezTo>
                      <a:pt x="31435" y="452"/>
                      <a:pt x="30984" y="0"/>
                      <a:pt x="30440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0"/>
              <p:cNvSpPr/>
              <p:nvPr/>
            </p:nvSpPr>
            <p:spPr>
              <a:xfrm>
                <a:off x="5997971" y="2942747"/>
                <a:ext cx="885837" cy="24076"/>
              </a:xfrm>
              <a:custGeom>
                <a:avLst/>
                <a:gdLst/>
                <a:ahLst/>
                <a:cxnLst/>
                <a:rect l="l" t="t" r="r" b="b"/>
                <a:pathLst>
                  <a:path w="31421" h="854" extrusionOk="0">
                    <a:moveTo>
                      <a:pt x="1" y="1"/>
                    </a:moveTo>
                    <a:cubicBezTo>
                      <a:pt x="82" y="483"/>
                      <a:pt x="483" y="853"/>
                      <a:pt x="980" y="853"/>
                    </a:cubicBezTo>
                    <a:lnTo>
                      <a:pt x="30440" y="853"/>
                    </a:lnTo>
                    <a:cubicBezTo>
                      <a:pt x="30714" y="853"/>
                      <a:pt x="30953" y="738"/>
                      <a:pt x="31131" y="564"/>
                    </a:cubicBezTo>
                    <a:cubicBezTo>
                      <a:pt x="31293" y="417"/>
                      <a:pt x="31389" y="225"/>
                      <a:pt x="31420" y="1"/>
                    </a:cubicBezTo>
                    <a:close/>
                  </a:path>
                </a:pathLst>
              </a:custGeom>
              <a:solidFill>
                <a:srgbClr val="2E4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8" name="Google Shape;468;p30"/>
          <p:cNvGrpSpPr/>
          <p:nvPr/>
        </p:nvGrpSpPr>
        <p:grpSpPr>
          <a:xfrm>
            <a:off x="1356188" y="2968873"/>
            <a:ext cx="2034899" cy="1417074"/>
            <a:chOff x="6980724" y="3152574"/>
            <a:chExt cx="1593375" cy="1109603"/>
          </a:xfrm>
        </p:grpSpPr>
        <p:grpSp>
          <p:nvGrpSpPr>
            <p:cNvPr id="469" name="Google Shape;469;p30"/>
            <p:cNvGrpSpPr/>
            <p:nvPr/>
          </p:nvGrpSpPr>
          <p:grpSpPr>
            <a:xfrm>
              <a:off x="7628399" y="3342801"/>
              <a:ext cx="923816" cy="628412"/>
              <a:chOff x="6358218" y="3496678"/>
              <a:chExt cx="513840" cy="349532"/>
            </a:xfrm>
          </p:grpSpPr>
          <p:sp>
            <p:nvSpPr>
              <p:cNvPr id="470" name="Google Shape;470;p30"/>
              <p:cNvSpPr/>
              <p:nvPr/>
            </p:nvSpPr>
            <p:spPr>
              <a:xfrm>
                <a:off x="6527064" y="3505784"/>
                <a:ext cx="171016" cy="265179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9406" extrusionOk="0">
                    <a:moveTo>
                      <a:pt x="2730" y="1"/>
                    </a:moveTo>
                    <a:cubicBezTo>
                      <a:pt x="1" y="1"/>
                      <a:pt x="1001" y="8364"/>
                      <a:pt x="1001" y="8364"/>
                    </a:cubicBezTo>
                    <a:lnTo>
                      <a:pt x="2320" y="8634"/>
                    </a:lnTo>
                    <a:lnTo>
                      <a:pt x="6015" y="9405"/>
                    </a:lnTo>
                    <a:cubicBezTo>
                      <a:pt x="6015" y="9405"/>
                      <a:pt x="6031" y="9182"/>
                      <a:pt x="6031" y="8811"/>
                    </a:cubicBezTo>
                    <a:cubicBezTo>
                      <a:pt x="6065" y="7060"/>
                      <a:pt x="5969" y="1919"/>
                      <a:pt x="3863" y="407"/>
                    </a:cubicBezTo>
                    <a:cubicBezTo>
                      <a:pt x="3655" y="264"/>
                      <a:pt x="3427" y="148"/>
                      <a:pt x="3188" y="71"/>
                    </a:cubicBezTo>
                    <a:cubicBezTo>
                      <a:pt x="3025" y="23"/>
                      <a:pt x="2873" y="1"/>
                      <a:pt x="2730" y="1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0"/>
              <p:cNvSpPr/>
              <p:nvPr/>
            </p:nvSpPr>
            <p:spPr>
              <a:xfrm>
                <a:off x="6527064" y="3505784"/>
                <a:ext cx="89878" cy="243414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8634" extrusionOk="0">
                    <a:moveTo>
                      <a:pt x="2730" y="1"/>
                    </a:moveTo>
                    <a:cubicBezTo>
                      <a:pt x="1" y="1"/>
                      <a:pt x="1001" y="8364"/>
                      <a:pt x="1001" y="8364"/>
                    </a:cubicBezTo>
                    <a:lnTo>
                      <a:pt x="2320" y="8634"/>
                    </a:lnTo>
                    <a:cubicBezTo>
                      <a:pt x="1691" y="569"/>
                      <a:pt x="3188" y="71"/>
                      <a:pt x="3188" y="71"/>
                    </a:cubicBezTo>
                    <a:cubicBezTo>
                      <a:pt x="3025" y="23"/>
                      <a:pt x="2873" y="1"/>
                      <a:pt x="2730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0"/>
              <p:cNvSpPr/>
              <p:nvPr/>
            </p:nvSpPr>
            <p:spPr>
              <a:xfrm>
                <a:off x="6578854" y="3507786"/>
                <a:ext cx="82040" cy="212064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7522" extrusionOk="0">
                    <a:moveTo>
                      <a:pt x="1351" y="0"/>
                    </a:moveTo>
                    <a:cubicBezTo>
                      <a:pt x="1335" y="16"/>
                      <a:pt x="1" y="498"/>
                      <a:pt x="417" y="7521"/>
                    </a:cubicBezTo>
                    <a:lnTo>
                      <a:pt x="2057" y="7521"/>
                    </a:lnTo>
                    <a:cubicBezTo>
                      <a:pt x="2203" y="7020"/>
                      <a:pt x="2508" y="6171"/>
                      <a:pt x="2909" y="5269"/>
                    </a:cubicBezTo>
                    <a:cubicBezTo>
                      <a:pt x="2377" y="3340"/>
                      <a:pt x="1864" y="1157"/>
                      <a:pt x="2026" y="336"/>
                    </a:cubicBezTo>
                    <a:cubicBezTo>
                      <a:pt x="1818" y="193"/>
                      <a:pt x="1590" y="77"/>
                      <a:pt x="1351" y="0"/>
                    </a:cubicBezTo>
                    <a:close/>
                  </a:path>
                </a:pathLst>
              </a:custGeom>
              <a:solidFill>
                <a:srgbClr val="5A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0"/>
              <p:cNvSpPr/>
              <p:nvPr/>
            </p:nvSpPr>
            <p:spPr>
              <a:xfrm>
                <a:off x="6548519" y="3505925"/>
                <a:ext cx="68423" cy="2139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7588" extrusionOk="0">
                    <a:moveTo>
                      <a:pt x="1976" y="1"/>
                    </a:moveTo>
                    <a:cubicBezTo>
                      <a:pt x="174" y="1"/>
                      <a:pt x="1" y="3615"/>
                      <a:pt x="78" y="6091"/>
                    </a:cubicBezTo>
                    <a:cubicBezTo>
                      <a:pt x="97" y="6669"/>
                      <a:pt x="143" y="7202"/>
                      <a:pt x="174" y="7587"/>
                    </a:cubicBezTo>
                    <a:lnTo>
                      <a:pt x="1493" y="7587"/>
                    </a:lnTo>
                    <a:cubicBezTo>
                      <a:pt x="1077" y="564"/>
                      <a:pt x="2411" y="82"/>
                      <a:pt x="2427" y="66"/>
                    </a:cubicBezTo>
                    <a:cubicBezTo>
                      <a:pt x="2265" y="16"/>
                      <a:pt x="2103" y="1"/>
                      <a:pt x="1976" y="1"/>
                    </a:cubicBezTo>
                    <a:close/>
                  </a:path>
                </a:pathLst>
              </a:custGeom>
              <a:solidFill>
                <a:srgbClr val="86AC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0"/>
              <p:cNvSpPr/>
              <p:nvPr/>
            </p:nvSpPr>
            <p:spPr>
              <a:xfrm>
                <a:off x="6631377" y="3517230"/>
                <a:ext cx="53960" cy="139102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4934" extrusionOk="0">
                    <a:moveTo>
                      <a:pt x="163" y="1"/>
                    </a:moveTo>
                    <a:lnTo>
                      <a:pt x="163" y="1"/>
                    </a:lnTo>
                    <a:cubicBezTo>
                      <a:pt x="1" y="822"/>
                      <a:pt x="514" y="3005"/>
                      <a:pt x="1046" y="4934"/>
                    </a:cubicBezTo>
                    <a:cubicBezTo>
                      <a:pt x="1305" y="4406"/>
                      <a:pt x="1575" y="3858"/>
                      <a:pt x="1914" y="3360"/>
                    </a:cubicBezTo>
                    <a:cubicBezTo>
                      <a:pt x="1594" y="1945"/>
                      <a:pt x="1062" y="645"/>
                      <a:pt x="163" y="1"/>
                    </a:cubicBezTo>
                    <a:close/>
                  </a:path>
                </a:pathLst>
              </a:custGeom>
              <a:solidFill>
                <a:srgbClr val="4976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0"/>
              <p:cNvSpPr/>
              <p:nvPr/>
            </p:nvSpPr>
            <p:spPr>
              <a:xfrm>
                <a:off x="6652691" y="3537134"/>
                <a:ext cx="11784" cy="817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90" extrusionOk="0">
                    <a:moveTo>
                      <a:pt x="356" y="1"/>
                    </a:moveTo>
                    <a:lnTo>
                      <a:pt x="16" y="213"/>
                    </a:lnTo>
                    <a:cubicBezTo>
                      <a:pt x="1" y="228"/>
                      <a:pt x="1" y="244"/>
                      <a:pt x="16" y="259"/>
                    </a:cubicBezTo>
                    <a:cubicBezTo>
                      <a:pt x="16" y="274"/>
                      <a:pt x="32" y="290"/>
                      <a:pt x="47" y="290"/>
                    </a:cubicBezTo>
                    <a:lnTo>
                      <a:pt x="66" y="274"/>
                    </a:lnTo>
                    <a:lnTo>
                      <a:pt x="387" y="66"/>
                    </a:lnTo>
                    <a:cubicBezTo>
                      <a:pt x="417" y="66"/>
                      <a:pt x="417" y="35"/>
                      <a:pt x="402" y="20"/>
                    </a:cubicBezTo>
                    <a:cubicBezTo>
                      <a:pt x="387" y="1"/>
                      <a:pt x="371" y="1"/>
                      <a:pt x="35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0"/>
              <p:cNvSpPr/>
              <p:nvPr/>
            </p:nvSpPr>
            <p:spPr>
              <a:xfrm>
                <a:off x="6663150" y="3561944"/>
                <a:ext cx="19904" cy="3383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20" extrusionOk="0">
                    <a:moveTo>
                      <a:pt x="18" y="0"/>
                    </a:moveTo>
                    <a:cubicBezTo>
                      <a:pt x="8" y="0"/>
                      <a:pt x="0" y="16"/>
                      <a:pt x="0" y="39"/>
                    </a:cubicBezTo>
                    <a:cubicBezTo>
                      <a:pt x="0" y="54"/>
                      <a:pt x="16" y="69"/>
                      <a:pt x="31" y="69"/>
                    </a:cubicBezTo>
                    <a:lnTo>
                      <a:pt x="660" y="120"/>
                    </a:lnTo>
                    <a:lnTo>
                      <a:pt x="675" y="120"/>
                    </a:lnTo>
                    <a:cubicBezTo>
                      <a:pt x="691" y="120"/>
                      <a:pt x="706" y="104"/>
                      <a:pt x="706" y="69"/>
                    </a:cubicBezTo>
                    <a:cubicBezTo>
                      <a:pt x="706" y="54"/>
                      <a:pt x="691" y="39"/>
                      <a:pt x="675" y="39"/>
                    </a:cubicBezTo>
                    <a:lnTo>
                      <a:pt x="31" y="8"/>
                    </a:lnTo>
                    <a:cubicBezTo>
                      <a:pt x="27" y="2"/>
                      <a:pt x="22" y="0"/>
                      <a:pt x="18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0"/>
              <p:cNvSpPr/>
              <p:nvPr/>
            </p:nvSpPr>
            <p:spPr>
              <a:xfrm>
                <a:off x="6672595" y="3600202"/>
                <a:ext cx="18184" cy="406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44" extrusionOk="0">
                    <a:moveTo>
                      <a:pt x="595" y="1"/>
                    </a:moveTo>
                    <a:lnTo>
                      <a:pt x="35" y="62"/>
                    </a:lnTo>
                    <a:cubicBezTo>
                      <a:pt x="16" y="78"/>
                      <a:pt x="1" y="97"/>
                      <a:pt x="1" y="113"/>
                    </a:cubicBezTo>
                    <a:cubicBezTo>
                      <a:pt x="1" y="128"/>
                      <a:pt x="16" y="143"/>
                      <a:pt x="35" y="143"/>
                    </a:cubicBezTo>
                    <a:lnTo>
                      <a:pt x="51" y="143"/>
                    </a:lnTo>
                    <a:lnTo>
                      <a:pt x="614" y="78"/>
                    </a:lnTo>
                    <a:cubicBezTo>
                      <a:pt x="629" y="78"/>
                      <a:pt x="645" y="62"/>
                      <a:pt x="645" y="32"/>
                    </a:cubicBezTo>
                    <a:cubicBezTo>
                      <a:pt x="645" y="16"/>
                      <a:pt x="629" y="1"/>
                      <a:pt x="595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0"/>
              <p:cNvSpPr/>
              <p:nvPr/>
            </p:nvSpPr>
            <p:spPr>
              <a:xfrm>
                <a:off x="6681194" y="3654360"/>
                <a:ext cx="20468" cy="8401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98" extrusionOk="0">
                    <a:moveTo>
                      <a:pt x="692" y="0"/>
                    </a:moveTo>
                    <a:cubicBezTo>
                      <a:pt x="687" y="0"/>
                      <a:pt x="681" y="2"/>
                      <a:pt x="675" y="8"/>
                    </a:cubicBezTo>
                    <a:lnTo>
                      <a:pt x="35" y="217"/>
                    </a:lnTo>
                    <a:cubicBezTo>
                      <a:pt x="20" y="232"/>
                      <a:pt x="0" y="247"/>
                      <a:pt x="20" y="263"/>
                    </a:cubicBezTo>
                    <a:cubicBezTo>
                      <a:pt x="20" y="278"/>
                      <a:pt x="35" y="298"/>
                      <a:pt x="51" y="298"/>
                    </a:cubicBezTo>
                    <a:lnTo>
                      <a:pt x="66" y="298"/>
                    </a:lnTo>
                    <a:lnTo>
                      <a:pt x="695" y="70"/>
                    </a:lnTo>
                    <a:cubicBezTo>
                      <a:pt x="710" y="70"/>
                      <a:pt x="726" y="55"/>
                      <a:pt x="726" y="24"/>
                    </a:cubicBezTo>
                    <a:cubicBezTo>
                      <a:pt x="715" y="13"/>
                      <a:pt x="704" y="0"/>
                      <a:pt x="692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0"/>
              <p:cNvSpPr/>
              <p:nvPr/>
            </p:nvSpPr>
            <p:spPr>
              <a:xfrm>
                <a:off x="6688918" y="3694647"/>
                <a:ext cx="16775" cy="7048"/>
              </a:xfrm>
              <a:custGeom>
                <a:avLst/>
                <a:gdLst/>
                <a:ahLst/>
                <a:cxnLst/>
                <a:rect l="l" t="t" r="r" b="b"/>
                <a:pathLst>
                  <a:path w="595" h="250" extrusionOk="0">
                    <a:moveTo>
                      <a:pt x="36" y="0"/>
                    </a:moveTo>
                    <a:cubicBezTo>
                      <a:pt x="24" y="0"/>
                      <a:pt x="11" y="12"/>
                      <a:pt x="0" y="26"/>
                    </a:cubicBezTo>
                    <a:cubicBezTo>
                      <a:pt x="0" y="56"/>
                      <a:pt x="16" y="72"/>
                      <a:pt x="35" y="72"/>
                    </a:cubicBezTo>
                    <a:lnTo>
                      <a:pt x="548" y="249"/>
                    </a:lnTo>
                    <a:lnTo>
                      <a:pt x="563" y="249"/>
                    </a:lnTo>
                    <a:cubicBezTo>
                      <a:pt x="579" y="249"/>
                      <a:pt x="594" y="234"/>
                      <a:pt x="594" y="218"/>
                    </a:cubicBezTo>
                    <a:cubicBezTo>
                      <a:pt x="594" y="199"/>
                      <a:pt x="594" y="184"/>
                      <a:pt x="563" y="168"/>
                    </a:cubicBezTo>
                    <a:lnTo>
                      <a:pt x="50" y="6"/>
                    </a:lnTo>
                    <a:cubicBezTo>
                      <a:pt x="46" y="2"/>
                      <a:pt x="41" y="0"/>
                      <a:pt x="3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0"/>
              <p:cNvSpPr/>
              <p:nvPr/>
            </p:nvSpPr>
            <p:spPr>
              <a:xfrm>
                <a:off x="6616491" y="3656756"/>
                <a:ext cx="10347" cy="14604"/>
              </a:xfrm>
              <a:custGeom>
                <a:avLst/>
                <a:gdLst/>
                <a:ahLst/>
                <a:cxnLst/>
                <a:rect l="l" t="t" r="r" b="b"/>
                <a:pathLst>
                  <a:path w="367" h="518" extrusionOk="0">
                    <a:moveTo>
                      <a:pt x="31" y="0"/>
                    </a:moveTo>
                    <a:cubicBezTo>
                      <a:pt x="16" y="20"/>
                      <a:pt x="0" y="35"/>
                      <a:pt x="16" y="66"/>
                    </a:cubicBezTo>
                    <a:lnTo>
                      <a:pt x="305" y="502"/>
                    </a:lnTo>
                    <a:cubicBezTo>
                      <a:pt x="305" y="517"/>
                      <a:pt x="321" y="517"/>
                      <a:pt x="336" y="517"/>
                    </a:cubicBezTo>
                    <a:lnTo>
                      <a:pt x="351" y="517"/>
                    </a:lnTo>
                    <a:cubicBezTo>
                      <a:pt x="367" y="502"/>
                      <a:pt x="367" y="482"/>
                      <a:pt x="351" y="467"/>
                    </a:cubicBezTo>
                    <a:lnTo>
                      <a:pt x="78" y="20"/>
                    </a:lnTo>
                    <a:cubicBezTo>
                      <a:pt x="62" y="0"/>
                      <a:pt x="47" y="0"/>
                      <a:pt x="31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0"/>
              <p:cNvSpPr/>
              <p:nvPr/>
            </p:nvSpPr>
            <p:spPr>
              <a:xfrm>
                <a:off x="6580179" y="3596339"/>
                <a:ext cx="15027" cy="6061"/>
              </a:xfrm>
              <a:custGeom>
                <a:avLst/>
                <a:gdLst/>
                <a:ahLst/>
                <a:cxnLst/>
                <a:rect l="l" t="t" r="r" b="b"/>
                <a:pathLst>
                  <a:path w="533" h="215" extrusionOk="0">
                    <a:moveTo>
                      <a:pt x="36" y="0"/>
                    </a:moveTo>
                    <a:cubicBezTo>
                      <a:pt x="24" y="0"/>
                      <a:pt x="11" y="11"/>
                      <a:pt x="0" y="22"/>
                    </a:cubicBezTo>
                    <a:cubicBezTo>
                      <a:pt x="0" y="57"/>
                      <a:pt x="16" y="72"/>
                      <a:pt x="35" y="72"/>
                    </a:cubicBezTo>
                    <a:lnTo>
                      <a:pt x="467" y="215"/>
                    </a:lnTo>
                    <a:lnTo>
                      <a:pt x="482" y="215"/>
                    </a:lnTo>
                    <a:cubicBezTo>
                      <a:pt x="498" y="215"/>
                      <a:pt x="517" y="215"/>
                      <a:pt x="517" y="199"/>
                    </a:cubicBezTo>
                    <a:cubicBezTo>
                      <a:pt x="532" y="169"/>
                      <a:pt x="517" y="153"/>
                      <a:pt x="498" y="153"/>
                    </a:cubicBezTo>
                    <a:lnTo>
                      <a:pt x="50" y="7"/>
                    </a:lnTo>
                    <a:cubicBezTo>
                      <a:pt x="46" y="2"/>
                      <a:pt x="41" y="0"/>
                      <a:pt x="3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0"/>
              <p:cNvSpPr/>
              <p:nvPr/>
            </p:nvSpPr>
            <p:spPr>
              <a:xfrm>
                <a:off x="6546686" y="3694816"/>
                <a:ext cx="14491" cy="6428"/>
              </a:xfrm>
              <a:custGeom>
                <a:avLst/>
                <a:gdLst/>
                <a:ahLst/>
                <a:cxnLst/>
                <a:rect l="l" t="t" r="r" b="b"/>
                <a:pathLst>
                  <a:path w="514" h="228" extrusionOk="0">
                    <a:moveTo>
                      <a:pt x="46" y="0"/>
                    </a:moveTo>
                    <a:cubicBezTo>
                      <a:pt x="31" y="0"/>
                      <a:pt x="16" y="20"/>
                      <a:pt x="0" y="35"/>
                    </a:cubicBezTo>
                    <a:cubicBezTo>
                      <a:pt x="0" y="50"/>
                      <a:pt x="16" y="66"/>
                      <a:pt x="31" y="81"/>
                    </a:cubicBezTo>
                    <a:lnTo>
                      <a:pt x="467" y="228"/>
                    </a:lnTo>
                    <a:lnTo>
                      <a:pt x="482" y="228"/>
                    </a:lnTo>
                    <a:cubicBezTo>
                      <a:pt x="498" y="228"/>
                      <a:pt x="513" y="212"/>
                      <a:pt x="513" y="193"/>
                    </a:cubicBezTo>
                    <a:cubicBezTo>
                      <a:pt x="513" y="178"/>
                      <a:pt x="513" y="162"/>
                      <a:pt x="498" y="147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0"/>
              <p:cNvSpPr/>
              <p:nvPr/>
            </p:nvSpPr>
            <p:spPr>
              <a:xfrm>
                <a:off x="6578431" y="3614664"/>
                <a:ext cx="18522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657" h="82" extrusionOk="0">
                    <a:moveTo>
                      <a:pt x="31" y="1"/>
                    </a:moveTo>
                    <a:cubicBezTo>
                      <a:pt x="16" y="1"/>
                      <a:pt x="0" y="16"/>
                      <a:pt x="0" y="47"/>
                    </a:cubicBezTo>
                    <a:cubicBezTo>
                      <a:pt x="0" y="66"/>
                      <a:pt x="16" y="82"/>
                      <a:pt x="31" y="82"/>
                    </a:cubicBezTo>
                    <a:lnTo>
                      <a:pt x="625" y="66"/>
                    </a:lnTo>
                    <a:cubicBezTo>
                      <a:pt x="641" y="66"/>
                      <a:pt x="656" y="47"/>
                      <a:pt x="656" y="32"/>
                    </a:cubicBezTo>
                    <a:cubicBezTo>
                      <a:pt x="656" y="16"/>
                      <a:pt x="641" y="1"/>
                      <a:pt x="625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0"/>
              <p:cNvSpPr/>
              <p:nvPr/>
            </p:nvSpPr>
            <p:spPr>
              <a:xfrm>
                <a:off x="6557991" y="3670345"/>
                <a:ext cx="19058" cy="273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97" extrusionOk="0">
                    <a:moveTo>
                      <a:pt x="629" y="0"/>
                    </a:moveTo>
                    <a:lnTo>
                      <a:pt x="50" y="20"/>
                    </a:lnTo>
                    <a:cubicBezTo>
                      <a:pt x="16" y="20"/>
                      <a:pt x="0" y="35"/>
                      <a:pt x="0" y="51"/>
                    </a:cubicBezTo>
                    <a:cubicBezTo>
                      <a:pt x="0" y="81"/>
                      <a:pt x="16" y="97"/>
                      <a:pt x="50" y="97"/>
                    </a:cubicBezTo>
                    <a:lnTo>
                      <a:pt x="644" y="81"/>
                    </a:lnTo>
                    <a:cubicBezTo>
                      <a:pt x="660" y="81"/>
                      <a:pt x="675" y="66"/>
                      <a:pt x="675" y="51"/>
                    </a:cubicBezTo>
                    <a:cubicBezTo>
                      <a:pt x="675" y="20"/>
                      <a:pt x="660" y="0"/>
                      <a:pt x="629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0"/>
              <p:cNvSpPr/>
              <p:nvPr/>
            </p:nvSpPr>
            <p:spPr>
              <a:xfrm>
                <a:off x="6582463" y="3568034"/>
                <a:ext cx="19058" cy="273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97" extrusionOk="0">
                    <a:moveTo>
                      <a:pt x="629" y="0"/>
                    </a:moveTo>
                    <a:lnTo>
                      <a:pt x="31" y="15"/>
                    </a:lnTo>
                    <a:cubicBezTo>
                      <a:pt x="16" y="15"/>
                      <a:pt x="0" y="31"/>
                      <a:pt x="0" y="46"/>
                    </a:cubicBezTo>
                    <a:cubicBezTo>
                      <a:pt x="0" y="81"/>
                      <a:pt x="16" y="96"/>
                      <a:pt x="50" y="96"/>
                    </a:cubicBezTo>
                    <a:lnTo>
                      <a:pt x="629" y="81"/>
                    </a:lnTo>
                    <a:cubicBezTo>
                      <a:pt x="660" y="81"/>
                      <a:pt x="675" y="62"/>
                      <a:pt x="675" y="31"/>
                    </a:cubicBezTo>
                    <a:cubicBezTo>
                      <a:pt x="675" y="15"/>
                      <a:pt x="660" y="0"/>
                      <a:pt x="629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0"/>
              <p:cNvSpPr/>
              <p:nvPr/>
            </p:nvSpPr>
            <p:spPr>
              <a:xfrm>
                <a:off x="6608344" y="3634568"/>
                <a:ext cx="17197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610" h="82" extrusionOk="0">
                    <a:moveTo>
                      <a:pt x="579" y="1"/>
                    </a:moveTo>
                    <a:lnTo>
                      <a:pt x="46" y="16"/>
                    </a:lnTo>
                    <a:cubicBezTo>
                      <a:pt x="16" y="16"/>
                      <a:pt x="0" y="35"/>
                      <a:pt x="0" y="51"/>
                    </a:cubicBezTo>
                    <a:cubicBezTo>
                      <a:pt x="0" y="66"/>
                      <a:pt x="16" y="82"/>
                      <a:pt x="46" y="82"/>
                    </a:cubicBezTo>
                    <a:lnTo>
                      <a:pt x="579" y="66"/>
                    </a:lnTo>
                    <a:cubicBezTo>
                      <a:pt x="594" y="66"/>
                      <a:pt x="610" y="51"/>
                      <a:pt x="610" y="35"/>
                    </a:cubicBezTo>
                    <a:cubicBezTo>
                      <a:pt x="610" y="16"/>
                      <a:pt x="594" y="1"/>
                      <a:pt x="579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0"/>
              <p:cNvSpPr/>
              <p:nvPr/>
            </p:nvSpPr>
            <p:spPr>
              <a:xfrm>
                <a:off x="6545812" y="3633694"/>
                <a:ext cx="16775" cy="4060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44" extrusionOk="0">
                    <a:moveTo>
                      <a:pt x="31" y="1"/>
                    </a:moveTo>
                    <a:cubicBezTo>
                      <a:pt x="16" y="1"/>
                      <a:pt x="0" y="1"/>
                      <a:pt x="0" y="32"/>
                    </a:cubicBezTo>
                    <a:cubicBezTo>
                      <a:pt x="0" y="47"/>
                      <a:pt x="16" y="66"/>
                      <a:pt x="31" y="66"/>
                    </a:cubicBezTo>
                    <a:lnTo>
                      <a:pt x="544" y="143"/>
                    </a:lnTo>
                    <a:cubicBezTo>
                      <a:pt x="579" y="143"/>
                      <a:pt x="594" y="128"/>
                      <a:pt x="594" y="113"/>
                    </a:cubicBezTo>
                    <a:cubicBezTo>
                      <a:pt x="594" y="97"/>
                      <a:pt x="579" y="82"/>
                      <a:pt x="560" y="82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0"/>
              <p:cNvSpPr/>
              <p:nvPr/>
            </p:nvSpPr>
            <p:spPr>
              <a:xfrm>
                <a:off x="6549393" y="3550300"/>
                <a:ext cx="15478" cy="273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97" extrusionOk="0">
                    <a:moveTo>
                      <a:pt x="47" y="0"/>
                    </a:moveTo>
                    <a:cubicBezTo>
                      <a:pt x="16" y="0"/>
                      <a:pt x="1" y="16"/>
                      <a:pt x="1" y="35"/>
                    </a:cubicBezTo>
                    <a:cubicBezTo>
                      <a:pt x="1" y="50"/>
                      <a:pt x="16" y="66"/>
                      <a:pt x="47" y="66"/>
                    </a:cubicBezTo>
                    <a:lnTo>
                      <a:pt x="514" y="97"/>
                    </a:lnTo>
                    <a:cubicBezTo>
                      <a:pt x="529" y="97"/>
                      <a:pt x="548" y="81"/>
                      <a:pt x="548" y="66"/>
                    </a:cubicBezTo>
                    <a:cubicBezTo>
                      <a:pt x="548" y="35"/>
                      <a:pt x="529" y="16"/>
                      <a:pt x="514" y="16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0"/>
              <p:cNvSpPr/>
              <p:nvPr/>
            </p:nvSpPr>
            <p:spPr>
              <a:xfrm>
                <a:off x="6558865" y="3523123"/>
                <a:ext cx="17310" cy="9585"/>
              </a:xfrm>
              <a:custGeom>
                <a:avLst/>
                <a:gdLst/>
                <a:ahLst/>
                <a:cxnLst/>
                <a:rect l="l" t="t" r="r" b="b"/>
                <a:pathLst>
                  <a:path w="614" h="340" extrusionOk="0">
                    <a:moveTo>
                      <a:pt x="66" y="0"/>
                    </a:moveTo>
                    <a:cubicBezTo>
                      <a:pt x="50" y="0"/>
                      <a:pt x="19" y="0"/>
                      <a:pt x="19" y="35"/>
                    </a:cubicBezTo>
                    <a:cubicBezTo>
                      <a:pt x="0" y="50"/>
                      <a:pt x="19" y="66"/>
                      <a:pt x="35" y="81"/>
                    </a:cubicBezTo>
                    <a:lnTo>
                      <a:pt x="548" y="324"/>
                    </a:lnTo>
                    <a:lnTo>
                      <a:pt x="563" y="339"/>
                    </a:lnTo>
                    <a:cubicBezTo>
                      <a:pt x="579" y="339"/>
                      <a:pt x="598" y="324"/>
                      <a:pt x="598" y="305"/>
                    </a:cubicBezTo>
                    <a:cubicBezTo>
                      <a:pt x="613" y="289"/>
                      <a:pt x="598" y="274"/>
                      <a:pt x="579" y="258"/>
                    </a:cubicBez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0"/>
              <p:cNvSpPr/>
              <p:nvPr/>
            </p:nvSpPr>
            <p:spPr>
              <a:xfrm>
                <a:off x="6542119" y="3588783"/>
                <a:ext cx="17310" cy="9614"/>
              </a:xfrm>
              <a:custGeom>
                <a:avLst/>
                <a:gdLst/>
                <a:ahLst/>
                <a:cxnLst/>
                <a:rect l="l" t="t" r="r" b="b"/>
                <a:pathLst>
                  <a:path w="614" h="341" extrusionOk="0">
                    <a:moveTo>
                      <a:pt x="50" y="1"/>
                    </a:moveTo>
                    <a:cubicBezTo>
                      <a:pt x="35" y="1"/>
                      <a:pt x="16" y="1"/>
                      <a:pt x="0" y="35"/>
                    </a:cubicBezTo>
                    <a:cubicBezTo>
                      <a:pt x="0" y="51"/>
                      <a:pt x="0" y="66"/>
                      <a:pt x="16" y="82"/>
                    </a:cubicBezTo>
                    <a:lnTo>
                      <a:pt x="548" y="325"/>
                    </a:lnTo>
                    <a:lnTo>
                      <a:pt x="563" y="340"/>
                    </a:lnTo>
                    <a:cubicBezTo>
                      <a:pt x="579" y="340"/>
                      <a:pt x="594" y="325"/>
                      <a:pt x="594" y="309"/>
                    </a:cubicBezTo>
                    <a:cubicBezTo>
                      <a:pt x="613" y="290"/>
                      <a:pt x="594" y="275"/>
                      <a:pt x="579" y="259"/>
                    </a:cubicBez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0"/>
              <p:cNvSpPr/>
              <p:nvPr/>
            </p:nvSpPr>
            <p:spPr>
              <a:xfrm>
                <a:off x="6614631" y="3540179"/>
                <a:ext cx="6343" cy="14716"/>
              </a:xfrm>
              <a:custGeom>
                <a:avLst/>
                <a:gdLst/>
                <a:ahLst/>
                <a:cxnLst/>
                <a:rect l="l" t="t" r="r" b="b"/>
                <a:pathLst>
                  <a:path w="225" h="522" extrusionOk="0">
                    <a:moveTo>
                      <a:pt x="180" y="0"/>
                    </a:moveTo>
                    <a:cubicBezTo>
                      <a:pt x="169" y="0"/>
                      <a:pt x="157" y="13"/>
                      <a:pt x="144" y="24"/>
                    </a:cubicBezTo>
                    <a:lnTo>
                      <a:pt x="1" y="471"/>
                    </a:lnTo>
                    <a:cubicBezTo>
                      <a:pt x="1" y="506"/>
                      <a:pt x="1" y="521"/>
                      <a:pt x="32" y="521"/>
                    </a:cubicBezTo>
                    <a:cubicBezTo>
                      <a:pt x="47" y="521"/>
                      <a:pt x="66" y="521"/>
                      <a:pt x="82" y="506"/>
                    </a:cubicBezTo>
                    <a:lnTo>
                      <a:pt x="225" y="55"/>
                    </a:lnTo>
                    <a:cubicBezTo>
                      <a:pt x="225" y="24"/>
                      <a:pt x="225" y="8"/>
                      <a:pt x="194" y="8"/>
                    </a:cubicBezTo>
                    <a:cubicBezTo>
                      <a:pt x="189" y="3"/>
                      <a:pt x="184" y="0"/>
                      <a:pt x="180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0"/>
              <p:cNvSpPr/>
              <p:nvPr/>
            </p:nvSpPr>
            <p:spPr>
              <a:xfrm>
                <a:off x="6622806" y="3503754"/>
                <a:ext cx="10882" cy="1491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29" extrusionOk="0">
                    <a:moveTo>
                      <a:pt x="345" y="0"/>
                    </a:moveTo>
                    <a:cubicBezTo>
                      <a:pt x="337" y="0"/>
                      <a:pt x="328" y="4"/>
                      <a:pt x="320" y="12"/>
                    </a:cubicBezTo>
                    <a:lnTo>
                      <a:pt x="0" y="463"/>
                    </a:lnTo>
                    <a:cubicBezTo>
                      <a:pt x="0" y="479"/>
                      <a:pt x="0" y="494"/>
                      <a:pt x="16" y="510"/>
                    </a:cubicBezTo>
                    <a:lnTo>
                      <a:pt x="31" y="529"/>
                    </a:lnTo>
                    <a:cubicBezTo>
                      <a:pt x="46" y="529"/>
                      <a:pt x="66" y="510"/>
                      <a:pt x="66" y="510"/>
                    </a:cubicBezTo>
                    <a:lnTo>
                      <a:pt x="386" y="62"/>
                    </a:lnTo>
                    <a:cubicBezTo>
                      <a:pt x="386" y="47"/>
                      <a:pt x="386" y="27"/>
                      <a:pt x="370" y="12"/>
                    </a:cubicBezTo>
                    <a:cubicBezTo>
                      <a:pt x="363" y="4"/>
                      <a:pt x="354" y="0"/>
                      <a:pt x="345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0"/>
              <p:cNvSpPr/>
              <p:nvPr/>
            </p:nvSpPr>
            <p:spPr>
              <a:xfrm>
                <a:off x="6592471" y="3496678"/>
                <a:ext cx="7189" cy="1657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588" extrusionOk="0">
                    <a:moveTo>
                      <a:pt x="39" y="0"/>
                    </a:moveTo>
                    <a:cubicBezTo>
                      <a:pt x="33" y="0"/>
                      <a:pt x="25" y="3"/>
                      <a:pt x="15" y="8"/>
                    </a:cubicBezTo>
                    <a:cubicBezTo>
                      <a:pt x="0" y="8"/>
                      <a:pt x="0" y="24"/>
                      <a:pt x="0" y="55"/>
                    </a:cubicBezTo>
                    <a:lnTo>
                      <a:pt x="177" y="552"/>
                    </a:lnTo>
                    <a:cubicBezTo>
                      <a:pt x="177" y="568"/>
                      <a:pt x="193" y="587"/>
                      <a:pt x="208" y="587"/>
                    </a:cubicBezTo>
                    <a:lnTo>
                      <a:pt x="224" y="587"/>
                    </a:lnTo>
                    <a:cubicBezTo>
                      <a:pt x="239" y="568"/>
                      <a:pt x="255" y="552"/>
                      <a:pt x="239" y="537"/>
                    </a:cubicBezTo>
                    <a:lnTo>
                      <a:pt x="62" y="24"/>
                    </a:lnTo>
                    <a:cubicBezTo>
                      <a:pt x="62" y="13"/>
                      <a:pt x="54" y="0"/>
                      <a:pt x="39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0"/>
              <p:cNvSpPr/>
              <p:nvPr/>
            </p:nvSpPr>
            <p:spPr>
              <a:xfrm>
                <a:off x="6632787" y="3557546"/>
                <a:ext cx="204790" cy="187198"/>
              </a:xfrm>
              <a:custGeom>
                <a:avLst/>
                <a:gdLst/>
                <a:ahLst/>
                <a:cxnLst/>
                <a:rect l="l" t="t" r="r" b="b"/>
                <a:pathLst>
                  <a:path w="7264" h="6640" extrusionOk="0">
                    <a:moveTo>
                      <a:pt x="4430" y="1"/>
                    </a:moveTo>
                    <a:cubicBezTo>
                      <a:pt x="1696" y="1"/>
                      <a:pt x="1" y="6219"/>
                      <a:pt x="1" y="6219"/>
                    </a:cubicBezTo>
                    <a:lnTo>
                      <a:pt x="3006" y="6528"/>
                    </a:lnTo>
                    <a:lnTo>
                      <a:pt x="4097" y="6640"/>
                    </a:lnTo>
                    <a:cubicBezTo>
                      <a:pt x="4097" y="6640"/>
                      <a:pt x="7264" y="83"/>
                      <a:pt x="4483" y="2"/>
                    </a:cubicBezTo>
                    <a:cubicBezTo>
                      <a:pt x="4465" y="1"/>
                      <a:pt x="4448" y="1"/>
                      <a:pt x="4430" y="1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0"/>
              <p:cNvSpPr/>
              <p:nvPr/>
            </p:nvSpPr>
            <p:spPr>
              <a:xfrm>
                <a:off x="6717506" y="3557574"/>
                <a:ext cx="120072" cy="187170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6639" extrusionOk="0">
                    <a:moveTo>
                      <a:pt x="1478" y="1"/>
                    </a:moveTo>
                    <a:cubicBezTo>
                      <a:pt x="1478" y="1"/>
                      <a:pt x="2508" y="722"/>
                      <a:pt x="1" y="6527"/>
                    </a:cubicBezTo>
                    <a:lnTo>
                      <a:pt x="1092" y="6639"/>
                    </a:lnTo>
                    <a:cubicBezTo>
                      <a:pt x="1092" y="6639"/>
                      <a:pt x="4259" y="82"/>
                      <a:pt x="1478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0"/>
              <p:cNvSpPr/>
              <p:nvPr/>
            </p:nvSpPr>
            <p:spPr>
              <a:xfrm>
                <a:off x="6710655" y="3571727"/>
                <a:ext cx="8176" cy="893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17" extrusionOk="0">
                    <a:moveTo>
                      <a:pt x="50" y="0"/>
                    </a:moveTo>
                    <a:cubicBezTo>
                      <a:pt x="38" y="0"/>
                      <a:pt x="26" y="4"/>
                      <a:pt x="16" y="12"/>
                    </a:cubicBezTo>
                    <a:cubicBezTo>
                      <a:pt x="1" y="27"/>
                      <a:pt x="1" y="62"/>
                      <a:pt x="16" y="62"/>
                    </a:cubicBezTo>
                    <a:lnTo>
                      <a:pt x="228" y="301"/>
                    </a:lnTo>
                    <a:lnTo>
                      <a:pt x="244" y="316"/>
                    </a:lnTo>
                    <a:cubicBezTo>
                      <a:pt x="259" y="316"/>
                      <a:pt x="259" y="316"/>
                      <a:pt x="274" y="301"/>
                    </a:cubicBezTo>
                    <a:cubicBezTo>
                      <a:pt x="290" y="286"/>
                      <a:pt x="290" y="270"/>
                      <a:pt x="274" y="255"/>
                    </a:cubicBezTo>
                    <a:lnTo>
                      <a:pt x="82" y="12"/>
                    </a:lnTo>
                    <a:cubicBezTo>
                      <a:pt x="74" y="4"/>
                      <a:pt x="62" y="0"/>
                      <a:pt x="50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0"/>
              <p:cNvSpPr/>
              <p:nvPr/>
            </p:nvSpPr>
            <p:spPr>
              <a:xfrm>
                <a:off x="6694360" y="3582299"/>
                <a:ext cx="16323" cy="5639"/>
              </a:xfrm>
              <a:custGeom>
                <a:avLst/>
                <a:gdLst/>
                <a:ahLst/>
                <a:cxnLst/>
                <a:rect l="l" t="t" r="r" b="b"/>
                <a:pathLst>
                  <a:path w="579" h="200" extrusionOk="0">
                    <a:moveTo>
                      <a:pt x="36" y="1"/>
                    </a:moveTo>
                    <a:cubicBezTo>
                      <a:pt x="24" y="1"/>
                      <a:pt x="11" y="12"/>
                      <a:pt x="0" y="22"/>
                    </a:cubicBezTo>
                    <a:cubicBezTo>
                      <a:pt x="0" y="57"/>
                      <a:pt x="16" y="73"/>
                      <a:pt x="35" y="73"/>
                    </a:cubicBezTo>
                    <a:lnTo>
                      <a:pt x="532" y="200"/>
                    </a:lnTo>
                    <a:cubicBezTo>
                      <a:pt x="548" y="200"/>
                      <a:pt x="563" y="184"/>
                      <a:pt x="579" y="169"/>
                    </a:cubicBezTo>
                    <a:cubicBezTo>
                      <a:pt x="579" y="154"/>
                      <a:pt x="563" y="134"/>
                      <a:pt x="548" y="119"/>
                    </a:cubicBezTo>
                    <a:lnTo>
                      <a:pt x="50" y="7"/>
                    </a:lnTo>
                    <a:cubicBezTo>
                      <a:pt x="46" y="2"/>
                      <a:pt x="41" y="1"/>
                      <a:pt x="3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0"/>
              <p:cNvSpPr/>
              <p:nvPr/>
            </p:nvSpPr>
            <p:spPr>
              <a:xfrm>
                <a:off x="6670311" y="3619232"/>
                <a:ext cx="14181" cy="721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256" extrusionOk="0">
                    <a:moveTo>
                      <a:pt x="66" y="1"/>
                    </a:moveTo>
                    <a:cubicBezTo>
                      <a:pt x="35" y="1"/>
                      <a:pt x="20" y="1"/>
                      <a:pt x="20" y="32"/>
                    </a:cubicBezTo>
                    <a:cubicBezTo>
                      <a:pt x="1" y="47"/>
                      <a:pt x="20" y="62"/>
                      <a:pt x="35" y="78"/>
                    </a:cubicBezTo>
                    <a:lnTo>
                      <a:pt x="452" y="255"/>
                    </a:lnTo>
                    <a:lnTo>
                      <a:pt x="467" y="255"/>
                    </a:lnTo>
                    <a:cubicBezTo>
                      <a:pt x="483" y="255"/>
                      <a:pt x="483" y="255"/>
                      <a:pt x="502" y="240"/>
                    </a:cubicBezTo>
                    <a:cubicBezTo>
                      <a:pt x="502" y="224"/>
                      <a:pt x="502" y="194"/>
                      <a:pt x="483" y="194"/>
                    </a:cubicBez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0"/>
              <p:cNvSpPr/>
              <p:nvPr/>
            </p:nvSpPr>
            <p:spPr>
              <a:xfrm>
                <a:off x="6657258" y="3645451"/>
                <a:ext cx="14491" cy="10882"/>
              </a:xfrm>
              <a:custGeom>
                <a:avLst/>
                <a:gdLst/>
                <a:ahLst/>
                <a:cxnLst/>
                <a:rect l="l" t="t" r="r" b="b"/>
                <a:pathLst>
                  <a:path w="514" h="386" extrusionOk="0">
                    <a:moveTo>
                      <a:pt x="63" y="0"/>
                    </a:moveTo>
                    <a:cubicBezTo>
                      <a:pt x="47" y="0"/>
                      <a:pt x="32" y="0"/>
                      <a:pt x="16" y="16"/>
                    </a:cubicBezTo>
                    <a:cubicBezTo>
                      <a:pt x="1" y="35"/>
                      <a:pt x="16" y="50"/>
                      <a:pt x="32" y="66"/>
                    </a:cubicBezTo>
                    <a:lnTo>
                      <a:pt x="448" y="371"/>
                    </a:lnTo>
                    <a:cubicBezTo>
                      <a:pt x="464" y="386"/>
                      <a:pt x="464" y="386"/>
                      <a:pt x="483" y="386"/>
                    </a:cubicBezTo>
                    <a:cubicBezTo>
                      <a:pt x="498" y="386"/>
                      <a:pt x="498" y="371"/>
                      <a:pt x="514" y="371"/>
                    </a:cubicBezTo>
                    <a:cubicBezTo>
                      <a:pt x="514" y="355"/>
                      <a:pt x="514" y="324"/>
                      <a:pt x="498" y="324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0"/>
              <p:cNvSpPr/>
              <p:nvPr/>
            </p:nvSpPr>
            <p:spPr>
              <a:xfrm>
                <a:off x="6643133" y="3677619"/>
                <a:ext cx="14153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502" h="82" extrusionOk="0">
                    <a:moveTo>
                      <a:pt x="35" y="1"/>
                    </a:moveTo>
                    <a:cubicBezTo>
                      <a:pt x="20" y="1"/>
                      <a:pt x="0" y="16"/>
                      <a:pt x="0" y="32"/>
                    </a:cubicBezTo>
                    <a:cubicBezTo>
                      <a:pt x="0" y="66"/>
                      <a:pt x="20" y="82"/>
                      <a:pt x="35" y="82"/>
                    </a:cubicBezTo>
                    <a:lnTo>
                      <a:pt x="467" y="82"/>
                    </a:lnTo>
                    <a:cubicBezTo>
                      <a:pt x="483" y="82"/>
                      <a:pt x="502" y="66"/>
                      <a:pt x="502" y="32"/>
                    </a:cubicBezTo>
                    <a:cubicBezTo>
                      <a:pt x="502" y="16"/>
                      <a:pt x="483" y="1"/>
                      <a:pt x="467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0"/>
              <p:cNvSpPr/>
              <p:nvPr/>
            </p:nvSpPr>
            <p:spPr>
              <a:xfrm>
                <a:off x="6710655" y="3667018"/>
                <a:ext cx="11897" cy="9332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31" extrusionOk="0">
                    <a:moveTo>
                      <a:pt x="369" y="0"/>
                    </a:moveTo>
                    <a:cubicBezTo>
                      <a:pt x="365" y="0"/>
                      <a:pt x="360" y="2"/>
                      <a:pt x="355" y="7"/>
                    </a:cubicBezTo>
                    <a:lnTo>
                      <a:pt x="16" y="265"/>
                    </a:lnTo>
                    <a:cubicBezTo>
                      <a:pt x="1" y="280"/>
                      <a:pt x="1" y="311"/>
                      <a:pt x="16" y="331"/>
                    </a:cubicBezTo>
                    <a:lnTo>
                      <a:pt x="66" y="331"/>
                    </a:lnTo>
                    <a:lnTo>
                      <a:pt x="402" y="72"/>
                    </a:lnTo>
                    <a:cubicBezTo>
                      <a:pt x="421" y="57"/>
                      <a:pt x="421" y="41"/>
                      <a:pt x="402" y="22"/>
                    </a:cubicBezTo>
                    <a:cubicBezTo>
                      <a:pt x="391" y="11"/>
                      <a:pt x="380" y="0"/>
                      <a:pt x="369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0"/>
              <p:cNvSpPr/>
              <p:nvPr/>
            </p:nvSpPr>
            <p:spPr>
              <a:xfrm>
                <a:off x="6756440" y="3607814"/>
                <a:ext cx="12320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437" h="82" extrusionOk="0">
                    <a:moveTo>
                      <a:pt x="31" y="1"/>
                    </a:moveTo>
                    <a:cubicBezTo>
                      <a:pt x="16" y="1"/>
                      <a:pt x="0" y="20"/>
                      <a:pt x="0" y="51"/>
                    </a:cubicBezTo>
                    <a:cubicBezTo>
                      <a:pt x="0" y="66"/>
                      <a:pt x="16" y="82"/>
                      <a:pt x="31" y="82"/>
                    </a:cubicBezTo>
                    <a:lnTo>
                      <a:pt x="402" y="82"/>
                    </a:lnTo>
                    <a:cubicBezTo>
                      <a:pt x="417" y="82"/>
                      <a:pt x="436" y="66"/>
                      <a:pt x="436" y="51"/>
                    </a:cubicBezTo>
                    <a:cubicBezTo>
                      <a:pt x="436" y="20"/>
                      <a:pt x="417" y="1"/>
                      <a:pt x="402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0"/>
              <p:cNvSpPr/>
              <p:nvPr/>
            </p:nvSpPr>
            <p:spPr>
              <a:xfrm>
                <a:off x="6747418" y="3640996"/>
                <a:ext cx="14914" cy="6315"/>
              </a:xfrm>
              <a:custGeom>
                <a:avLst/>
                <a:gdLst/>
                <a:ahLst/>
                <a:cxnLst/>
                <a:rect l="l" t="t" r="r" b="b"/>
                <a:pathLst>
                  <a:path w="529" h="224" extrusionOk="0">
                    <a:moveTo>
                      <a:pt x="47" y="0"/>
                    </a:moveTo>
                    <a:cubicBezTo>
                      <a:pt x="31" y="0"/>
                      <a:pt x="16" y="16"/>
                      <a:pt x="0" y="31"/>
                    </a:cubicBezTo>
                    <a:cubicBezTo>
                      <a:pt x="0" y="46"/>
                      <a:pt x="16" y="62"/>
                      <a:pt x="31" y="77"/>
                    </a:cubicBezTo>
                    <a:lnTo>
                      <a:pt x="482" y="224"/>
                    </a:lnTo>
                    <a:cubicBezTo>
                      <a:pt x="498" y="224"/>
                      <a:pt x="513" y="224"/>
                      <a:pt x="529" y="208"/>
                    </a:cubicBezTo>
                    <a:cubicBezTo>
                      <a:pt x="529" y="193"/>
                      <a:pt x="513" y="158"/>
                      <a:pt x="498" y="158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0"/>
              <p:cNvSpPr/>
              <p:nvPr/>
            </p:nvSpPr>
            <p:spPr>
              <a:xfrm>
                <a:off x="6732420" y="3687458"/>
                <a:ext cx="14040" cy="609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216" extrusionOk="0">
                    <a:moveTo>
                      <a:pt x="48" y="0"/>
                    </a:moveTo>
                    <a:cubicBezTo>
                      <a:pt x="33" y="0"/>
                      <a:pt x="15" y="11"/>
                      <a:pt x="15" y="22"/>
                    </a:cubicBezTo>
                    <a:cubicBezTo>
                      <a:pt x="0" y="38"/>
                      <a:pt x="15" y="68"/>
                      <a:pt x="35" y="68"/>
                    </a:cubicBezTo>
                    <a:lnTo>
                      <a:pt x="436" y="215"/>
                    </a:lnTo>
                    <a:lnTo>
                      <a:pt x="451" y="215"/>
                    </a:lnTo>
                    <a:cubicBezTo>
                      <a:pt x="467" y="215"/>
                      <a:pt x="482" y="200"/>
                      <a:pt x="482" y="184"/>
                    </a:cubicBezTo>
                    <a:cubicBezTo>
                      <a:pt x="498" y="165"/>
                      <a:pt x="482" y="149"/>
                      <a:pt x="467" y="134"/>
                    </a:cubicBezTo>
                    <a:lnTo>
                      <a:pt x="66" y="7"/>
                    </a:lnTo>
                    <a:cubicBezTo>
                      <a:pt x="61" y="2"/>
                      <a:pt x="55" y="0"/>
                      <a:pt x="48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0"/>
              <p:cNvSpPr/>
              <p:nvPr/>
            </p:nvSpPr>
            <p:spPr>
              <a:xfrm>
                <a:off x="6772764" y="3663156"/>
                <a:ext cx="14040" cy="406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44" extrusionOk="0">
                    <a:moveTo>
                      <a:pt x="50" y="1"/>
                    </a:moveTo>
                    <a:cubicBezTo>
                      <a:pt x="31" y="1"/>
                      <a:pt x="0" y="16"/>
                      <a:pt x="0" y="32"/>
                    </a:cubicBezTo>
                    <a:cubicBezTo>
                      <a:pt x="0" y="47"/>
                      <a:pt x="15" y="63"/>
                      <a:pt x="31" y="82"/>
                    </a:cubicBezTo>
                    <a:lnTo>
                      <a:pt x="451" y="144"/>
                    </a:lnTo>
                    <a:cubicBezTo>
                      <a:pt x="482" y="144"/>
                      <a:pt x="498" y="128"/>
                      <a:pt x="498" y="113"/>
                    </a:cubicBezTo>
                    <a:cubicBezTo>
                      <a:pt x="498" y="97"/>
                      <a:pt x="482" y="63"/>
                      <a:pt x="467" y="63"/>
                    </a:cubicBez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0"/>
              <p:cNvSpPr/>
              <p:nvPr/>
            </p:nvSpPr>
            <p:spPr>
              <a:xfrm>
                <a:off x="6784492" y="3627182"/>
                <a:ext cx="12743" cy="3834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36" extrusionOk="0">
                    <a:moveTo>
                      <a:pt x="421" y="0"/>
                    </a:moveTo>
                    <a:cubicBezTo>
                      <a:pt x="415" y="0"/>
                      <a:pt x="410" y="3"/>
                      <a:pt x="406" y="8"/>
                    </a:cubicBezTo>
                    <a:lnTo>
                      <a:pt x="35" y="54"/>
                    </a:lnTo>
                    <a:cubicBezTo>
                      <a:pt x="20" y="70"/>
                      <a:pt x="1" y="85"/>
                      <a:pt x="1" y="104"/>
                    </a:cubicBezTo>
                    <a:cubicBezTo>
                      <a:pt x="1" y="120"/>
                      <a:pt x="20" y="135"/>
                      <a:pt x="35" y="135"/>
                    </a:cubicBezTo>
                    <a:lnTo>
                      <a:pt x="51" y="135"/>
                    </a:lnTo>
                    <a:lnTo>
                      <a:pt x="421" y="70"/>
                    </a:lnTo>
                    <a:cubicBezTo>
                      <a:pt x="436" y="70"/>
                      <a:pt x="452" y="54"/>
                      <a:pt x="452" y="39"/>
                    </a:cubicBezTo>
                    <a:cubicBezTo>
                      <a:pt x="452" y="17"/>
                      <a:pt x="436" y="0"/>
                      <a:pt x="421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0"/>
              <p:cNvSpPr/>
              <p:nvPr/>
            </p:nvSpPr>
            <p:spPr>
              <a:xfrm>
                <a:off x="6784492" y="3582468"/>
                <a:ext cx="15478" cy="3637"/>
              </a:xfrm>
              <a:custGeom>
                <a:avLst/>
                <a:gdLst/>
                <a:ahLst/>
                <a:cxnLst/>
                <a:rect l="l" t="t" r="r" b="b"/>
                <a:pathLst>
                  <a:path w="549" h="129" extrusionOk="0">
                    <a:moveTo>
                      <a:pt x="502" y="1"/>
                    </a:moveTo>
                    <a:lnTo>
                      <a:pt x="35" y="67"/>
                    </a:lnTo>
                    <a:cubicBezTo>
                      <a:pt x="20" y="67"/>
                      <a:pt x="1" y="82"/>
                      <a:pt x="1" y="97"/>
                    </a:cubicBezTo>
                    <a:cubicBezTo>
                      <a:pt x="1" y="113"/>
                      <a:pt x="20" y="128"/>
                      <a:pt x="35" y="128"/>
                    </a:cubicBezTo>
                    <a:lnTo>
                      <a:pt x="51" y="128"/>
                    </a:lnTo>
                    <a:lnTo>
                      <a:pt x="517" y="67"/>
                    </a:lnTo>
                    <a:cubicBezTo>
                      <a:pt x="533" y="67"/>
                      <a:pt x="548" y="51"/>
                      <a:pt x="548" y="32"/>
                    </a:cubicBezTo>
                    <a:cubicBezTo>
                      <a:pt x="533" y="1"/>
                      <a:pt x="517" y="1"/>
                      <a:pt x="502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0"/>
              <p:cNvSpPr/>
              <p:nvPr/>
            </p:nvSpPr>
            <p:spPr>
              <a:xfrm>
                <a:off x="6732843" y="3600202"/>
                <a:ext cx="1889" cy="12658"/>
              </a:xfrm>
              <a:custGeom>
                <a:avLst/>
                <a:gdLst/>
                <a:ahLst/>
                <a:cxnLst/>
                <a:rect l="l" t="t" r="r" b="b"/>
                <a:pathLst>
                  <a:path w="67" h="449" extrusionOk="0">
                    <a:moveTo>
                      <a:pt x="35" y="1"/>
                    </a:moveTo>
                    <a:cubicBezTo>
                      <a:pt x="20" y="1"/>
                      <a:pt x="0" y="16"/>
                      <a:pt x="0" y="32"/>
                    </a:cubicBezTo>
                    <a:lnTo>
                      <a:pt x="0" y="402"/>
                    </a:lnTo>
                    <a:cubicBezTo>
                      <a:pt x="0" y="433"/>
                      <a:pt x="20" y="448"/>
                      <a:pt x="35" y="448"/>
                    </a:cubicBezTo>
                    <a:cubicBezTo>
                      <a:pt x="51" y="448"/>
                      <a:pt x="66" y="433"/>
                      <a:pt x="66" y="402"/>
                    </a:cubicBezTo>
                    <a:lnTo>
                      <a:pt x="66" y="32"/>
                    </a:lnTo>
                    <a:cubicBezTo>
                      <a:pt x="66" y="16"/>
                      <a:pt x="51" y="1"/>
                      <a:pt x="35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0"/>
              <p:cNvSpPr/>
              <p:nvPr/>
            </p:nvSpPr>
            <p:spPr>
              <a:xfrm>
                <a:off x="6746967" y="3550554"/>
                <a:ext cx="5920" cy="13363"/>
              </a:xfrm>
              <a:custGeom>
                <a:avLst/>
                <a:gdLst/>
                <a:ahLst/>
                <a:cxnLst/>
                <a:rect l="l" t="t" r="r" b="b"/>
                <a:pathLst>
                  <a:path w="210" h="474" extrusionOk="0">
                    <a:moveTo>
                      <a:pt x="45" y="0"/>
                    </a:moveTo>
                    <a:cubicBezTo>
                      <a:pt x="41" y="0"/>
                      <a:pt x="36" y="2"/>
                      <a:pt x="32" y="7"/>
                    </a:cubicBezTo>
                    <a:cubicBezTo>
                      <a:pt x="16" y="7"/>
                      <a:pt x="1" y="26"/>
                      <a:pt x="1" y="57"/>
                    </a:cubicBezTo>
                    <a:lnTo>
                      <a:pt x="128" y="458"/>
                    </a:lnTo>
                    <a:cubicBezTo>
                      <a:pt x="144" y="473"/>
                      <a:pt x="159" y="473"/>
                      <a:pt x="159" y="473"/>
                    </a:cubicBezTo>
                    <a:lnTo>
                      <a:pt x="174" y="473"/>
                    </a:lnTo>
                    <a:cubicBezTo>
                      <a:pt x="194" y="473"/>
                      <a:pt x="209" y="443"/>
                      <a:pt x="209" y="427"/>
                    </a:cubicBezTo>
                    <a:lnTo>
                      <a:pt x="78" y="26"/>
                    </a:lnTo>
                    <a:cubicBezTo>
                      <a:pt x="67" y="12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0"/>
              <p:cNvSpPr/>
              <p:nvPr/>
            </p:nvSpPr>
            <p:spPr>
              <a:xfrm>
                <a:off x="6658132" y="3608349"/>
                <a:ext cx="69297" cy="111501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3955" extrusionOk="0">
                    <a:moveTo>
                      <a:pt x="1995" y="1"/>
                    </a:moveTo>
                    <a:cubicBezTo>
                      <a:pt x="1528" y="1"/>
                      <a:pt x="275" y="3214"/>
                      <a:pt x="1" y="3954"/>
                    </a:cubicBezTo>
                    <a:lnTo>
                      <a:pt x="1046" y="3954"/>
                    </a:lnTo>
                    <a:cubicBezTo>
                      <a:pt x="1320" y="3229"/>
                      <a:pt x="2458" y="97"/>
                      <a:pt x="2010" y="1"/>
                    </a:cubicBezTo>
                    <a:close/>
                  </a:path>
                </a:pathLst>
              </a:custGeom>
              <a:solidFill>
                <a:srgbClr val="5A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0"/>
              <p:cNvSpPr/>
              <p:nvPr/>
            </p:nvSpPr>
            <p:spPr>
              <a:xfrm>
                <a:off x="6396278" y="3631947"/>
                <a:ext cx="127797" cy="100957"/>
              </a:xfrm>
              <a:custGeom>
                <a:avLst/>
                <a:gdLst/>
                <a:ahLst/>
                <a:cxnLst/>
                <a:rect l="l" t="t" r="r" b="b"/>
                <a:pathLst>
                  <a:path w="4533" h="3581" extrusionOk="0">
                    <a:moveTo>
                      <a:pt x="2242" y="0"/>
                    </a:moveTo>
                    <a:cubicBezTo>
                      <a:pt x="1117" y="0"/>
                      <a:pt x="1" y="422"/>
                      <a:pt x="1" y="1266"/>
                    </a:cubicBezTo>
                    <a:cubicBezTo>
                      <a:pt x="1" y="2986"/>
                      <a:pt x="1366" y="3580"/>
                      <a:pt x="1366" y="3580"/>
                    </a:cubicBezTo>
                    <a:lnTo>
                      <a:pt x="3279" y="3580"/>
                    </a:lnTo>
                    <a:cubicBezTo>
                      <a:pt x="3279" y="3580"/>
                      <a:pt x="4533" y="3021"/>
                      <a:pt x="4533" y="1301"/>
                    </a:cubicBezTo>
                    <a:cubicBezTo>
                      <a:pt x="4533" y="434"/>
                      <a:pt x="3383" y="0"/>
                      <a:pt x="2242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0"/>
              <p:cNvSpPr/>
              <p:nvPr/>
            </p:nvSpPr>
            <p:spPr>
              <a:xfrm>
                <a:off x="6403890" y="3631862"/>
                <a:ext cx="108344" cy="105609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3746" extrusionOk="0">
                    <a:moveTo>
                      <a:pt x="1995" y="0"/>
                    </a:moveTo>
                    <a:cubicBezTo>
                      <a:pt x="1995" y="0"/>
                      <a:pt x="1" y="756"/>
                      <a:pt x="1675" y="3745"/>
                    </a:cubicBezTo>
                    <a:lnTo>
                      <a:pt x="2446" y="3745"/>
                    </a:lnTo>
                    <a:cubicBezTo>
                      <a:pt x="2446" y="3745"/>
                      <a:pt x="3843" y="883"/>
                      <a:pt x="1995" y="0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0"/>
              <p:cNvSpPr/>
              <p:nvPr/>
            </p:nvSpPr>
            <p:spPr>
              <a:xfrm>
                <a:off x="6420213" y="3594873"/>
                <a:ext cx="52664" cy="44149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566" extrusionOk="0">
                    <a:moveTo>
                      <a:pt x="984" y="0"/>
                    </a:moveTo>
                    <a:cubicBezTo>
                      <a:pt x="894" y="0"/>
                      <a:pt x="802" y="14"/>
                      <a:pt x="710" y="43"/>
                    </a:cubicBezTo>
                    <a:cubicBezTo>
                      <a:pt x="259" y="170"/>
                      <a:pt x="0" y="606"/>
                      <a:pt x="116" y="1023"/>
                    </a:cubicBezTo>
                    <a:cubicBezTo>
                      <a:pt x="217" y="1356"/>
                      <a:pt x="531" y="1565"/>
                      <a:pt x="879" y="1565"/>
                    </a:cubicBezTo>
                    <a:cubicBezTo>
                      <a:pt x="971" y="1565"/>
                      <a:pt x="1064" y="1551"/>
                      <a:pt x="1158" y="1520"/>
                    </a:cubicBezTo>
                    <a:cubicBezTo>
                      <a:pt x="1609" y="1393"/>
                      <a:pt x="1867" y="961"/>
                      <a:pt x="1755" y="541"/>
                    </a:cubicBezTo>
                    <a:cubicBezTo>
                      <a:pt x="1651" y="209"/>
                      <a:pt x="1335" y="0"/>
                      <a:pt x="984" y="0"/>
                    </a:cubicBez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0"/>
              <p:cNvSpPr/>
              <p:nvPr/>
            </p:nvSpPr>
            <p:spPr>
              <a:xfrm>
                <a:off x="6413786" y="3599666"/>
                <a:ext cx="68113" cy="46771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1659" extrusionOk="0">
                    <a:moveTo>
                      <a:pt x="1081" y="0"/>
                    </a:moveTo>
                    <a:cubicBezTo>
                      <a:pt x="730" y="193"/>
                      <a:pt x="664" y="695"/>
                      <a:pt x="664" y="695"/>
                    </a:cubicBezTo>
                    <a:cubicBezTo>
                      <a:pt x="664" y="695"/>
                      <a:pt x="364" y="545"/>
                      <a:pt x="142" y="545"/>
                    </a:cubicBezTo>
                    <a:cubicBezTo>
                      <a:pt x="122" y="545"/>
                      <a:pt x="104" y="546"/>
                      <a:pt x="86" y="548"/>
                    </a:cubicBezTo>
                    <a:cubicBezTo>
                      <a:pt x="0" y="990"/>
                      <a:pt x="470" y="1659"/>
                      <a:pt x="1151" y="1659"/>
                    </a:cubicBezTo>
                    <a:cubicBezTo>
                      <a:pt x="1238" y="1659"/>
                      <a:pt x="1328" y="1648"/>
                      <a:pt x="1420" y="1624"/>
                    </a:cubicBezTo>
                    <a:cubicBezTo>
                      <a:pt x="2126" y="1447"/>
                      <a:pt x="2415" y="564"/>
                      <a:pt x="2095" y="66"/>
                    </a:cubicBezTo>
                    <a:lnTo>
                      <a:pt x="2095" y="66"/>
                    </a:lnTo>
                    <a:cubicBezTo>
                      <a:pt x="1740" y="193"/>
                      <a:pt x="1659" y="467"/>
                      <a:pt x="1659" y="467"/>
                    </a:cubicBezTo>
                    <a:cubicBezTo>
                      <a:pt x="1659" y="467"/>
                      <a:pt x="1563" y="132"/>
                      <a:pt x="1081" y="0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0"/>
              <p:cNvSpPr/>
              <p:nvPr/>
            </p:nvSpPr>
            <p:spPr>
              <a:xfrm>
                <a:off x="6394868" y="3647537"/>
                <a:ext cx="14068" cy="6090"/>
              </a:xfrm>
              <a:custGeom>
                <a:avLst/>
                <a:gdLst/>
                <a:ahLst/>
                <a:cxnLst/>
                <a:rect l="l" t="t" r="r" b="b"/>
                <a:pathLst>
                  <a:path w="499" h="216" extrusionOk="0">
                    <a:moveTo>
                      <a:pt x="41" y="1"/>
                    </a:moveTo>
                    <a:cubicBezTo>
                      <a:pt x="24" y="1"/>
                      <a:pt x="16" y="12"/>
                      <a:pt x="16" y="23"/>
                    </a:cubicBezTo>
                    <a:cubicBezTo>
                      <a:pt x="1" y="57"/>
                      <a:pt x="16" y="73"/>
                      <a:pt x="32" y="73"/>
                    </a:cubicBezTo>
                    <a:lnTo>
                      <a:pt x="437" y="200"/>
                    </a:lnTo>
                    <a:lnTo>
                      <a:pt x="452" y="216"/>
                    </a:lnTo>
                    <a:cubicBezTo>
                      <a:pt x="467" y="216"/>
                      <a:pt x="483" y="200"/>
                      <a:pt x="483" y="185"/>
                    </a:cubicBezTo>
                    <a:cubicBezTo>
                      <a:pt x="498" y="169"/>
                      <a:pt x="483" y="135"/>
                      <a:pt x="467" y="135"/>
                    </a:cubicBezTo>
                    <a:lnTo>
                      <a:pt x="66" y="7"/>
                    </a:lnTo>
                    <a:cubicBezTo>
                      <a:pt x="56" y="3"/>
                      <a:pt x="48" y="1"/>
                      <a:pt x="41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0"/>
              <p:cNvSpPr/>
              <p:nvPr/>
            </p:nvSpPr>
            <p:spPr>
              <a:xfrm>
                <a:off x="6389427" y="3667187"/>
                <a:ext cx="13645" cy="1889"/>
              </a:xfrm>
              <a:custGeom>
                <a:avLst/>
                <a:gdLst/>
                <a:ahLst/>
                <a:cxnLst/>
                <a:rect l="l" t="t" r="r" b="b"/>
                <a:pathLst>
                  <a:path w="484" h="67" extrusionOk="0">
                    <a:moveTo>
                      <a:pt x="32" y="1"/>
                    </a:moveTo>
                    <a:cubicBezTo>
                      <a:pt x="16" y="1"/>
                      <a:pt x="1" y="16"/>
                      <a:pt x="1" y="35"/>
                    </a:cubicBezTo>
                    <a:cubicBezTo>
                      <a:pt x="1" y="51"/>
                      <a:pt x="16" y="66"/>
                      <a:pt x="32" y="66"/>
                    </a:cubicBezTo>
                    <a:lnTo>
                      <a:pt x="452" y="66"/>
                    </a:lnTo>
                    <a:cubicBezTo>
                      <a:pt x="468" y="66"/>
                      <a:pt x="483" y="51"/>
                      <a:pt x="483" y="35"/>
                    </a:cubicBezTo>
                    <a:cubicBezTo>
                      <a:pt x="483" y="16"/>
                      <a:pt x="468" y="1"/>
                      <a:pt x="452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0"/>
              <p:cNvSpPr/>
              <p:nvPr/>
            </p:nvSpPr>
            <p:spPr>
              <a:xfrm>
                <a:off x="6393036" y="3683511"/>
                <a:ext cx="15901" cy="589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209" extrusionOk="0">
                    <a:moveTo>
                      <a:pt x="502" y="0"/>
                    </a:moveTo>
                    <a:lnTo>
                      <a:pt x="35" y="147"/>
                    </a:lnTo>
                    <a:cubicBezTo>
                      <a:pt x="19" y="147"/>
                      <a:pt x="0" y="162"/>
                      <a:pt x="19" y="193"/>
                    </a:cubicBezTo>
                    <a:cubicBezTo>
                      <a:pt x="19" y="208"/>
                      <a:pt x="35" y="208"/>
                      <a:pt x="50" y="208"/>
                    </a:cubicBezTo>
                    <a:lnTo>
                      <a:pt x="66" y="208"/>
                    </a:lnTo>
                    <a:lnTo>
                      <a:pt x="532" y="81"/>
                    </a:lnTo>
                    <a:cubicBezTo>
                      <a:pt x="548" y="66"/>
                      <a:pt x="563" y="50"/>
                      <a:pt x="548" y="35"/>
                    </a:cubicBezTo>
                    <a:cubicBezTo>
                      <a:pt x="548" y="16"/>
                      <a:pt x="532" y="0"/>
                      <a:pt x="502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0"/>
              <p:cNvSpPr/>
              <p:nvPr/>
            </p:nvSpPr>
            <p:spPr>
              <a:xfrm>
                <a:off x="6417056" y="3694196"/>
                <a:ext cx="10037" cy="7499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66" extrusionOk="0">
                    <a:moveTo>
                      <a:pt x="307" y="1"/>
                    </a:moveTo>
                    <a:cubicBezTo>
                      <a:pt x="301" y="1"/>
                      <a:pt x="294" y="2"/>
                      <a:pt x="290" y="7"/>
                    </a:cubicBezTo>
                    <a:lnTo>
                      <a:pt x="16" y="200"/>
                    </a:lnTo>
                    <a:cubicBezTo>
                      <a:pt x="1" y="215"/>
                      <a:pt x="1" y="234"/>
                      <a:pt x="1" y="250"/>
                    </a:cubicBezTo>
                    <a:cubicBezTo>
                      <a:pt x="16" y="265"/>
                      <a:pt x="16" y="265"/>
                      <a:pt x="35" y="265"/>
                    </a:cubicBezTo>
                    <a:lnTo>
                      <a:pt x="66" y="265"/>
                    </a:lnTo>
                    <a:lnTo>
                      <a:pt x="340" y="72"/>
                    </a:lnTo>
                    <a:cubicBezTo>
                      <a:pt x="355" y="57"/>
                      <a:pt x="355" y="42"/>
                      <a:pt x="355" y="22"/>
                    </a:cubicBezTo>
                    <a:cubicBezTo>
                      <a:pt x="345" y="11"/>
                      <a:pt x="324" y="1"/>
                      <a:pt x="307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0"/>
              <p:cNvSpPr/>
              <p:nvPr/>
            </p:nvSpPr>
            <p:spPr>
              <a:xfrm>
                <a:off x="6427938" y="3659773"/>
                <a:ext cx="11333" cy="569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42" y="1"/>
                    </a:moveTo>
                    <a:cubicBezTo>
                      <a:pt x="25" y="1"/>
                      <a:pt x="16" y="14"/>
                      <a:pt x="16" y="25"/>
                    </a:cubicBezTo>
                    <a:cubicBezTo>
                      <a:pt x="0" y="40"/>
                      <a:pt x="16" y="71"/>
                      <a:pt x="35" y="71"/>
                    </a:cubicBezTo>
                    <a:lnTo>
                      <a:pt x="355" y="183"/>
                    </a:lnTo>
                    <a:lnTo>
                      <a:pt x="355" y="202"/>
                    </a:lnTo>
                    <a:cubicBezTo>
                      <a:pt x="371" y="202"/>
                      <a:pt x="386" y="183"/>
                      <a:pt x="401" y="167"/>
                    </a:cubicBezTo>
                    <a:cubicBezTo>
                      <a:pt x="401" y="152"/>
                      <a:pt x="386" y="136"/>
                      <a:pt x="371" y="121"/>
                    </a:cubicBezTo>
                    <a:lnTo>
                      <a:pt x="66" y="9"/>
                    </a:lnTo>
                    <a:cubicBezTo>
                      <a:pt x="57" y="3"/>
                      <a:pt x="48" y="1"/>
                      <a:pt x="42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0"/>
              <p:cNvSpPr/>
              <p:nvPr/>
            </p:nvSpPr>
            <p:spPr>
              <a:xfrm>
                <a:off x="6480997" y="3657574"/>
                <a:ext cx="13194" cy="420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149" extrusionOk="0">
                    <a:moveTo>
                      <a:pt x="430" y="0"/>
                    </a:moveTo>
                    <a:cubicBezTo>
                      <a:pt x="425" y="0"/>
                      <a:pt x="421" y="2"/>
                      <a:pt x="417" y="6"/>
                    </a:cubicBezTo>
                    <a:lnTo>
                      <a:pt x="31" y="87"/>
                    </a:lnTo>
                    <a:cubicBezTo>
                      <a:pt x="16" y="87"/>
                      <a:pt x="1" y="103"/>
                      <a:pt x="1" y="133"/>
                    </a:cubicBezTo>
                    <a:cubicBezTo>
                      <a:pt x="1" y="149"/>
                      <a:pt x="16" y="149"/>
                      <a:pt x="31" y="149"/>
                    </a:cubicBezTo>
                    <a:lnTo>
                      <a:pt x="47" y="149"/>
                    </a:lnTo>
                    <a:lnTo>
                      <a:pt x="433" y="68"/>
                    </a:lnTo>
                    <a:cubicBezTo>
                      <a:pt x="448" y="68"/>
                      <a:pt x="467" y="52"/>
                      <a:pt x="467" y="37"/>
                    </a:cubicBezTo>
                    <a:cubicBezTo>
                      <a:pt x="453" y="14"/>
                      <a:pt x="441" y="0"/>
                      <a:pt x="430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0"/>
              <p:cNvSpPr/>
              <p:nvPr/>
            </p:nvSpPr>
            <p:spPr>
              <a:xfrm>
                <a:off x="6480997" y="3691236"/>
                <a:ext cx="11333" cy="5018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78" extrusionOk="0">
                    <a:moveTo>
                      <a:pt x="47" y="0"/>
                    </a:moveTo>
                    <a:cubicBezTo>
                      <a:pt x="31" y="0"/>
                      <a:pt x="16" y="15"/>
                      <a:pt x="1" y="31"/>
                    </a:cubicBezTo>
                    <a:cubicBezTo>
                      <a:pt x="1" y="50"/>
                      <a:pt x="16" y="66"/>
                      <a:pt x="31" y="81"/>
                    </a:cubicBezTo>
                    <a:lnTo>
                      <a:pt x="352" y="177"/>
                    </a:lnTo>
                    <a:lnTo>
                      <a:pt x="371" y="177"/>
                    </a:lnTo>
                    <a:cubicBezTo>
                      <a:pt x="386" y="177"/>
                      <a:pt x="402" y="177"/>
                      <a:pt x="402" y="162"/>
                    </a:cubicBezTo>
                    <a:cubicBezTo>
                      <a:pt x="402" y="147"/>
                      <a:pt x="402" y="112"/>
                      <a:pt x="371" y="112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0"/>
              <p:cNvSpPr/>
              <p:nvPr/>
            </p:nvSpPr>
            <p:spPr>
              <a:xfrm>
                <a:off x="6482294" y="3674489"/>
                <a:ext cx="10037" cy="1861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6" extrusionOk="0">
                    <a:moveTo>
                      <a:pt x="36" y="0"/>
                    </a:moveTo>
                    <a:cubicBezTo>
                      <a:pt x="16" y="0"/>
                      <a:pt x="1" y="15"/>
                      <a:pt x="1" y="31"/>
                    </a:cubicBezTo>
                    <a:cubicBezTo>
                      <a:pt x="1" y="46"/>
                      <a:pt x="16" y="66"/>
                      <a:pt x="36" y="66"/>
                    </a:cubicBezTo>
                    <a:lnTo>
                      <a:pt x="325" y="66"/>
                    </a:lnTo>
                    <a:cubicBezTo>
                      <a:pt x="340" y="66"/>
                      <a:pt x="356" y="46"/>
                      <a:pt x="356" y="31"/>
                    </a:cubicBezTo>
                    <a:cubicBezTo>
                      <a:pt x="356" y="15"/>
                      <a:pt x="340" y="0"/>
                      <a:pt x="325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0"/>
              <p:cNvSpPr/>
              <p:nvPr/>
            </p:nvSpPr>
            <p:spPr>
              <a:xfrm>
                <a:off x="6516774" y="3659040"/>
                <a:ext cx="13194" cy="459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163" extrusionOk="0">
                    <a:moveTo>
                      <a:pt x="417" y="0"/>
                    </a:moveTo>
                    <a:lnTo>
                      <a:pt x="31" y="81"/>
                    </a:lnTo>
                    <a:cubicBezTo>
                      <a:pt x="16" y="97"/>
                      <a:pt x="1" y="112"/>
                      <a:pt x="1" y="132"/>
                    </a:cubicBezTo>
                    <a:cubicBezTo>
                      <a:pt x="1" y="147"/>
                      <a:pt x="16" y="162"/>
                      <a:pt x="31" y="162"/>
                    </a:cubicBezTo>
                    <a:lnTo>
                      <a:pt x="47" y="162"/>
                    </a:lnTo>
                    <a:lnTo>
                      <a:pt x="433" y="81"/>
                    </a:lnTo>
                    <a:cubicBezTo>
                      <a:pt x="467" y="81"/>
                      <a:pt x="467" y="66"/>
                      <a:pt x="467" y="35"/>
                    </a:cubicBezTo>
                    <a:cubicBezTo>
                      <a:pt x="467" y="16"/>
                      <a:pt x="452" y="0"/>
                      <a:pt x="417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0"/>
              <p:cNvSpPr/>
              <p:nvPr/>
            </p:nvSpPr>
            <p:spPr>
              <a:xfrm>
                <a:off x="6518070" y="3685344"/>
                <a:ext cx="10910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387" h="82" extrusionOk="0">
                    <a:moveTo>
                      <a:pt x="36" y="1"/>
                    </a:moveTo>
                    <a:cubicBezTo>
                      <a:pt x="20" y="1"/>
                      <a:pt x="1" y="16"/>
                      <a:pt x="1" y="32"/>
                    </a:cubicBezTo>
                    <a:cubicBezTo>
                      <a:pt x="1" y="47"/>
                      <a:pt x="20" y="66"/>
                      <a:pt x="36" y="66"/>
                    </a:cubicBezTo>
                    <a:lnTo>
                      <a:pt x="340" y="82"/>
                    </a:lnTo>
                    <a:cubicBezTo>
                      <a:pt x="356" y="82"/>
                      <a:pt x="371" y="66"/>
                      <a:pt x="387" y="47"/>
                    </a:cubicBezTo>
                    <a:cubicBezTo>
                      <a:pt x="387" y="16"/>
                      <a:pt x="371" y="1"/>
                      <a:pt x="340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0"/>
              <p:cNvSpPr/>
              <p:nvPr/>
            </p:nvSpPr>
            <p:spPr>
              <a:xfrm>
                <a:off x="6358218" y="3719823"/>
                <a:ext cx="487533" cy="126387"/>
              </a:xfrm>
              <a:custGeom>
                <a:avLst/>
                <a:gdLst/>
                <a:ahLst/>
                <a:cxnLst/>
                <a:rect l="l" t="t" r="r" b="b"/>
                <a:pathLst>
                  <a:path w="17293" h="4483" extrusionOk="0">
                    <a:moveTo>
                      <a:pt x="321" y="0"/>
                    </a:moveTo>
                    <a:cubicBezTo>
                      <a:pt x="144" y="0"/>
                      <a:pt x="16" y="128"/>
                      <a:pt x="16" y="305"/>
                    </a:cubicBezTo>
                    <a:lnTo>
                      <a:pt x="1" y="3919"/>
                    </a:lnTo>
                    <a:cubicBezTo>
                      <a:pt x="1" y="4224"/>
                      <a:pt x="240" y="4482"/>
                      <a:pt x="545" y="4482"/>
                    </a:cubicBezTo>
                    <a:lnTo>
                      <a:pt x="5979" y="4467"/>
                    </a:lnTo>
                    <a:cubicBezTo>
                      <a:pt x="6076" y="4467"/>
                      <a:pt x="6138" y="4401"/>
                      <a:pt x="6138" y="4305"/>
                    </a:cubicBezTo>
                    <a:cubicBezTo>
                      <a:pt x="6138" y="4112"/>
                      <a:pt x="6284" y="3919"/>
                      <a:pt x="6492" y="3888"/>
                    </a:cubicBezTo>
                    <a:cubicBezTo>
                      <a:pt x="6522" y="3882"/>
                      <a:pt x="6551" y="3879"/>
                      <a:pt x="6580" y="3879"/>
                    </a:cubicBezTo>
                    <a:cubicBezTo>
                      <a:pt x="6688" y="3879"/>
                      <a:pt x="6786" y="3924"/>
                      <a:pt x="6863" y="4000"/>
                    </a:cubicBezTo>
                    <a:cubicBezTo>
                      <a:pt x="6924" y="4081"/>
                      <a:pt x="6974" y="4178"/>
                      <a:pt x="6974" y="4305"/>
                    </a:cubicBezTo>
                    <a:cubicBezTo>
                      <a:pt x="6974" y="4401"/>
                      <a:pt x="7055" y="4467"/>
                      <a:pt x="7136" y="4467"/>
                    </a:cubicBezTo>
                    <a:lnTo>
                      <a:pt x="7310" y="4467"/>
                    </a:lnTo>
                    <a:cubicBezTo>
                      <a:pt x="7391" y="4467"/>
                      <a:pt x="7472" y="4401"/>
                      <a:pt x="7472" y="4320"/>
                    </a:cubicBezTo>
                    <a:cubicBezTo>
                      <a:pt x="7472" y="4097"/>
                      <a:pt x="7634" y="3904"/>
                      <a:pt x="7858" y="3888"/>
                    </a:cubicBezTo>
                    <a:cubicBezTo>
                      <a:pt x="7874" y="3886"/>
                      <a:pt x="7890" y="3885"/>
                      <a:pt x="7906" y="3885"/>
                    </a:cubicBezTo>
                    <a:cubicBezTo>
                      <a:pt x="8014" y="3885"/>
                      <a:pt x="8111" y="3930"/>
                      <a:pt x="8178" y="4000"/>
                    </a:cubicBezTo>
                    <a:cubicBezTo>
                      <a:pt x="8259" y="4081"/>
                      <a:pt x="8309" y="4178"/>
                      <a:pt x="8309" y="4305"/>
                    </a:cubicBezTo>
                    <a:cubicBezTo>
                      <a:pt x="8309" y="4401"/>
                      <a:pt x="8371" y="4467"/>
                      <a:pt x="8467" y="4467"/>
                    </a:cubicBezTo>
                    <a:lnTo>
                      <a:pt x="8645" y="4467"/>
                    </a:lnTo>
                    <a:cubicBezTo>
                      <a:pt x="8726" y="4467"/>
                      <a:pt x="8791" y="4401"/>
                      <a:pt x="8791" y="4320"/>
                    </a:cubicBezTo>
                    <a:cubicBezTo>
                      <a:pt x="8791" y="4112"/>
                      <a:pt x="8934" y="3919"/>
                      <a:pt x="9142" y="3888"/>
                    </a:cubicBezTo>
                    <a:cubicBezTo>
                      <a:pt x="9161" y="3886"/>
                      <a:pt x="9180" y="3885"/>
                      <a:pt x="9198" y="3885"/>
                    </a:cubicBezTo>
                    <a:cubicBezTo>
                      <a:pt x="9321" y="3885"/>
                      <a:pt x="9426" y="3930"/>
                      <a:pt x="9497" y="4000"/>
                    </a:cubicBezTo>
                    <a:cubicBezTo>
                      <a:pt x="9578" y="4081"/>
                      <a:pt x="9624" y="4178"/>
                      <a:pt x="9624" y="4305"/>
                    </a:cubicBezTo>
                    <a:cubicBezTo>
                      <a:pt x="9624" y="4386"/>
                      <a:pt x="9690" y="4467"/>
                      <a:pt x="9786" y="4467"/>
                    </a:cubicBezTo>
                    <a:lnTo>
                      <a:pt x="10045" y="4451"/>
                    </a:lnTo>
                    <a:lnTo>
                      <a:pt x="15283" y="4436"/>
                    </a:lnTo>
                    <a:cubicBezTo>
                      <a:pt x="15587" y="4436"/>
                      <a:pt x="15830" y="4178"/>
                      <a:pt x="15830" y="3873"/>
                    </a:cubicBezTo>
                    <a:lnTo>
                      <a:pt x="15830" y="3294"/>
                    </a:lnTo>
                    <a:cubicBezTo>
                      <a:pt x="16023" y="3036"/>
                      <a:pt x="16602" y="2604"/>
                      <a:pt x="17292" y="2604"/>
                    </a:cubicBezTo>
                    <a:lnTo>
                      <a:pt x="17292" y="899"/>
                    </a:lnTo>
                    <a:cubicBezTo>
                      <a:pt x="17292" y="899"/>
                      <a:pt x="17121" y="930"/>
                      <a:pt x="16894" y="930"/>
                    </a:cubicBezTo>
                    <a:cubicBezTo>
                      <a:pt x="16534" y="930"/>
                      <a:pt x="16032" y="852"/>
                      <a:pt x="15846" y="448"/>
                    </a:cubicBezTo>
                    <a:lnTo>
                      <a:pt x="15846" y="290"/>
                    </a:lnTo>
                    <a:cubicBezTo>
                      <a:pt x="15846" y="128"/>
                      <a:pt x="15718" y="0"/>
                      <a:pt x="15556" y="0"/>
                    </a:cubicBez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0"/>
              <p:cNvSpPr/>
              <p:nvPr/>
            </p:nvSpPr>
            <p:spPr>
              <a:xfrm>
                <a:off x="6837128" y="3737444"/>
                <a:ext cx="34931" cy="64392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2284" extrusionOk="0">
                    <a:moveTo>
                      <a:pt x="128" y="0"/>
                    </a:moveTo>
                    <a:cubicBezTo>
                      <a:pt x="62" y="0"/>
                      <a:pt x="0" y="50"/>
                      <a:pt x="0" y="112"/>
                    </a:cubicBezTo>
                    <a:lnTo>
                      <a:pt x="0" y="2153"/>
                    </a:lnTo>
                    <a:cubicBezTo>
                      <a:pt x="0" y="2218"/>
                      <a:pt x="62" y="2284"/>
                      <a:pt x="128" y="2284"/>
                    </a:cubicBezTo>
                    <a:lnTo>
                      <a:pt x="1107" y="2284"/>
                    </a:lnTo>
                    <a:cubicBezTo>
                      <a:pt x="1188" y="2284"/>
                      <a:pt x="1238" y="2218"/>
                      <a:pt x="1238" y="2153"/>
                    </a:cubicBezTo>
                    <a:lnTo>
                      <a:pt x="1238" y="112"/>
                    </a:lnTo>
                    <a:cubicBezTo>
                      <a:pt x="1238" y="50"/>
                      <a:pt x="1188" y="0"/>
                      <a:pt x="1107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0"/>
              <p:cNvSpPr/>
              <p:nvPr/>
            </p:nvSpPr>
            <p:spPr>
              <a:xfrm>
                <a:off x="6837128" y="3747875"/>
                <a:ext cx="34931" cy="10037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1238" y="355"/>
                    </a:lnTo>
                    <a:lnTo>
                      <a:pt x="1238" y="1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0"/>
              <p:cNvSpPr/>
              <p:nvPr/>
            </p:nvSpPr>
            <p:spPr>
              <a:xfrm>
                <a:off x="6837128" y="3764622"/>
                <a:ext cx="34931" cy="10037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1238" y="355"/>
                    </a:lnTo>
                    <a:lnTo>
                      <a:pt x="1238" y="1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0"/>
              <p:cNvSpPr/>
              <p:nvPr/>
            </p:nvSpPr>
            <p:spPr>
              <a:xfrm>
                <a:off x="6837128" y="3781368"/>
                <a:ext cx="34931" cy="10037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1238" y="355"/>
                    </a:lnTo>
                    <a:lnTo>
                      <a:pt x="1238" y="1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0"/>
              <p:cNvSpPr/>
              <p:nvPr/>
            </p:nvSpPr>
            <p:spPr>
              <a:xfrm>
                <a:off x="6384014" y="3719823"/>
                <a:ext cx="392891" cy="95178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3376" extrusionOk="0">
                    <a:moveTo>
                      <a:pt x="0" y="0"/>
                    </a:moveTo>
                    <a:lnTo>
                      <a:pt x="0" y="2330"/>
                    </a:lnTo>
                    <a:cubicBezTo>
                      <a:pt x="0" y="2909"/>
                      <a:pt x="482" y="3375"/>
                      <a:pt x="1061" y="3375"/>
                    </a:cubicBezTo>
                    <a:lnTo>
                      <a:pt x="12875" y="3375"/>
                    </a:lnTo>
                    <a:cubicBezTo>
                      <a:pt x="13453" y="3375"/>
                      <a:pt x="13936" y="2909"/>
                      <a:pt x="13936" y="2330"/>
                    </a:cubicBezTo>
                    <a:lnTo>
                      <a:pt x="13936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0"/>
              <p:cNvSpPr/>
              <p:nvPr/>
            </p:nvSpPr>
            <p:spPr>
              <a:xfrm>
                <a:off x="6374964" y="3735583"/>
                <a:ext cx="156722" cy="15027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533" extrusionOk="0">
                    <a:moveTo>
                      <a:pt x="256" y="1"/>
                    </a:moveTo>
                    <a:cubicBezTo>
                      <a:pt x="113" y="1"/>
                      <a:pt x="1" y="132"/>
                      <a:pt x="1" y="275"/>
                    </a:cubicBezTo>
                    <a:cubicBezTo>
                      <a:pt x="1" y="421"/>
                      <a:pt x="113" y="533"/>
                      <a:pt x="256" y="533"/>
                    </a:cubicBezTo>
                    <a:lnTo>
                      <a:pt x="5304" y="533"/>
                    </a:lnTo>
                    <a:cubicBezTo>
                      <a:pt x="5447" y="533"/>
                      <a:pt x="5559" y="421"/>
                      <a:pt x="5559" y="275"/>
                    </a:cubicBezTo>
                    <a:cubicBezTo>
                      <a:pt x="5559" y="132"/>
                      <a:pt x="5447" y="1"/>
                      <a:pt x="5304" y="1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0"/>
              <p:cNvSpPr/>
              <p:nvPr/>
            </p:nvSpPr>
            <p:spPr>
              <a:xfrm>
                <a:off x="6384014" y="3771472"/>
                <a:ext cx="392891" cy="43529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544" extrusionOk="0">
                    <a:moveTo>
                      <a:pt x="0" y="1"/>
                    </a:moveTo>
                    <a:lnTo>
                      <a:pt x="0" y="498"/>
                    </a:lnTo>
                    <a:cubicBezTo>
                      <a:pt x="0" y="1077"/>
                      <a:pt x="482" y="1543"/>
                      <a:pt x="1061" y="1543"/>
                    </a:cubicBezTo>
                    <a:lnTo>
                      <a:pt x="12875" y="1543"/>
                    </a:lnTo>
                    <a:cubicBezTo>
                      <a:pt x="13453" y="1543"/>
                      <a:pt x="13936" y="1077"/>
                      <a:pt x="13936" y="498"/>
                    </a:cubicBezTo>
                    <a:lnTo>
                      <a:pt x="13936" y="305"/>
                    </a:lnTo>
                    <a:cubicBezTo>
                      <a:pt x="13018" y="463"/>
                      <a:pt x="12084" y="579"/>
                      <a:pt x="11155" y="656"/>
                    </a:cubicBezTo>
                    <a:cubicBezTo>
                      <a:pt x="11139" y="849"/>
                      <a:pt x="10977" y="1011"/>
                      <a:pt x="10784" y="1011"/>
                    </a:cubicBezTo>
                    <a:cubicBezTo>
                      <a:pt x="10719" y="1011"/>
                      <a:pt x="10657" y="996"/>
                      <a:pt x="10576" y="965"/>
                    </a:cubicBezTo>
                    <a:cubicBezTo>
                      <a:pt x="10526" y="930"/>
                      <a:pt x="10495" y="899"/>
                      <a:pt x="10464" y="834"/>
                    </a:cubicBezTo>
                    <a:cubicBezTo>
                      <a:pt x="10430" y="787"/>
                      <a:pt x="10414" y="737"/>
                      <a:pt x="10414" y="706"/>
                    </a:cubicBezTo>
                    <a:cubicBezTo>
                      <a:pt x="9755" y="737"/>
                      <a:pt x="9114" y="753"/>
                      <a:pt x="8470" y="753"/>
                    </a:cubicBezTo>
                    <a:cubicBezTo>
                      <a:pt x="7537" y="753"/>
                      <a:pt x="6623" y="722"/>
                      <a:pt x="5770" y="656"/>
                    </a:cubicBezTo>
                    <a:cubicBezTo>
                      <a:pt x="5739" y="868"/>
                      <a:pt x="5577" y="1011"/>
                      <a:pt x="5369" y="1011"/>
                    </a:cubicBezTo>
                    <a:cubicBezTo>
                      <a:pt x="5304" y="1011"/>
                      <a:pt x="5238" y="996"/>
                      <a:pt x="5161" y="965"/>
                    </a:cubicBezTo>
                    <a:cubicBezTo>
                      <a:pt x="5111" y="930"/>
                      <a:pt x="5064" y="884"/>
                      <a:pt x="5030" y="834"/>
                    </a:cubicBezTo>
                    <a:cubicBezTo>
                      <a:pt x="4983" y="753"/>
                      <a:pt x="4968" y="676"/>
                      <a:pt x="4968" y="610"/>
                    </a:cubicBezTo>
                    <a:cubicBezTo>
                      <a:pt x="4258" y="560"/>
                      <a:pt x="3599" y="498"/>
                      <a:pt x="2989" y="417"/>
                    </a:cubicBezTo>
                    <a:cubicBezTo>
                      <a:pt x="2974" y="691"/>
                      <a:pt x="2750" y="899"/>
                      <a:pt x="2476" y="899"/>
                    </a:cubicBezTo>
                    <a:cubicBezTo>
                      <a:pt x="2395" y="899"/>
                      <a:pt x="2314" y="884"/>
                      <a:pt x="2218" y="834"/>
                    </a:cubicBezTo>
                    <a:cubicBezTo>
                      <a:pt x="2137" y="787"/>
                      <a:pt x="2056" y="722"/>
                      <a:pt x="2025" y="625"/>
                    </a:cubicBezTo>
                    <a:cubicBezTo>
                      <a:pt x="1959" y="514"/>
                      <a:pt x="1944" y="402"/>
                      <a:pt x="1959" y="290"/>
                    </a:cubicBezTo>
                    <a:cubicBezTo>
                      <a:pt x="1061" y="174"/>
                      <a:pt x="386" y="62"/>
                      <a:pt x="0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0"/>
              <p:cNvSpPr/>
              <p:nvPr/>
            </p:nvSpPr>
            <p:spPr>
              <a:xfrm>
                <a:off x="6439244" y="3767328"/>
                <a:ext cx="29489" cy="15929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565" extrusionOk="0">
                    <a:moveTo>
                      <a:pt x="517" y="1"/>
                    </a:moveTo>
                    <a:cubicBezTo>
                      <a:pt x="259" y="1"/>
                      <a:pt x="51" y="194"/>
                      <a:pt x="0" y="437"/>
                    </a:cubicBezTo>
                    <a:cubicBezTo>
                      <a:pt x="324" y="483"/>
                      <a:pt x="660" y="533"/>
                      <a:pt x="1030" y="564"/>
                    </a:cubicBezTo>
                    <a:cubicBezTo>
                      <a:pt x="1046" y="468"/>
                      <a:pt x="1030" y="371"/>
                      <a:pt x="984" y="275"/>
                    </a:cubicBezTo>
                    <a:cubicBezTo>
                      <a:pt x="934" y="178"/>
                      <a:pt x="853" y="113"/>
                      <a:pt x="772" y="67"/>
                    </a:cubicBezTo>
                    <a:cubicBezTo>
                      <a:pt x="675" y="16"/>
                      <a:pt x="598" y="1"/>
                      <a:pt x="517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0"/>
              <p:cNvSpPr/>
              <p:nvPr/>
            </p:nvSpPr>
            <p:spPr>
              <a:xfrm>
                <a:off x="6438821" y="3779620"/>
                <a:ext cx="29489" cy="1722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611" extrusionOk="0">
                    <a:moveTo>
                      <a:pt x="15" y="1"/>
                    </a:moveTo>
                    <a:lnTo>
                      <a:pt x="15" y="1"/>
                    </a:lnTo>
                    <a:cubicBezTo>
                      <a:pt x="0" y="113"/>
                      <a:pt x="15" y="225"/>
                      <a:pt x="81" y="336"/>
                    </a:cubicBezTo>
                    <a:cubicBezTo>
                      <a:pt x="112" y="433"/>
                      <a:pt x="193" y="498"/>
                      <a:pt x="274" y="545"/>
                    </a:cubicBezTo>
                    <a:cubicBezTo>
                      <a:pt x="370" y="595"/>
                      <a:pt x="451" y="610"/>
                      <a:pt x="532" y="610"/>
                    </a:cubicBezTo>
                    <a:cubicBezTo>
                      <a:pt x="806" y="610"/>
                      <a:pt x="1030" y="402"/>
                      <a:pt x="1045" y="128"/>
                    </a:cubicBezTo>
                    <a:cubicBezTo>
                      <a:pt x="675" y="97"/>
                      <a:pt x="339" y="47"/>
                      <a:pt x="15" y="1"/>
                    </a:cubicBezTo>
                    <a:close/>
                  </a:path>
                </a:pathLst>
              </a:custGeom>
              <a:solidFill>
                <a:srgbClr val="0C2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0"/>
              <p:cNvSpPr/>
              <p:nvPr/>
            </p:nvSpPr>
            <p:spPr>
              <a:xfrm>
                <a:off x="6494586" y="3766031"/>
                <a:ext cx="14491" cy="11784"/>
              </a:xfrm>
              <a:custGeom>
                <a:avLst/>
                <a:gdLst/>
                <a:ahLst/>
                <a:cxnLst/>
                <a:rect l="l" t="t" r="r" b="b"/>
                <a:pathLst>
                  <a:path w="514" h="418" extrusionOk="0">
                    <a:moveTo>
                      <a:pt x="255" y="1"/>
                    </a:moveTo>
                    <a:cubicBezTo>
                      <a:pt x="113" y="1"/>
                      <a:pt x="1" y="159"/>
                      <a:pt x="82" y="305"/>
                    </a:cubicBezTo>
                    <a:cubicBezTo>
                      <a:pt x="97" y="336"/>
                      <a:pt x="128" y="367"/>
                      <a:pt x="159" y="386"/>
                    </a:cubicBezTo>
                    <a:cubicBezTo>
                      <a:pt x="194" y="402"/>
                      <a:pt x="224" y="417"/>
                      <a:pt x="255" y="417"/>
                    </a:cubicBezTo>
                    <a:cubicBezTo>
                      <a:pt x="402" y="417"/>
                      <a:pt x="514" y="255"/>
                      <a:pt x="433" y="113"/>
                    </a:cubicBezTo>
                    <a:cubicBezTo>
                      <a:pt x="417" y="78"/>
                      <a:pt x="402" y="47"/>
                      <a:pt x="371" y="32"/>
                    </a:cubicBezTo>
                    <a:cubicBezTo>
                      <a:pt x="321" y="16"/>
                      <a:pt x="290" y="1"/>
                      <a:pt x="255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0"/>
              <p:cNvSpPr/>
              <p:nvPr/>
            </p:nvSpPr>
            <p:spPr>
              <a:xfrm>
                <a:off x="6524047" y="3777788"/>
                <a:ext cx="23090" cy="12207"/>
              </a:xfrm>
              <a:custGeom>
                <a:avLst/>
                <a:gdLst/>
                <a:ahLst/>
                <a:cxnLst/>
                <a:rect l="l" t="t" r="r" b="b"/>
                <a:pathLst>
                  <a:path w="819" h="433" extrusionOk="0">
                    <a:moveTo>
                      <a:pt x="402" y="0"/>
                    </a:moveTo>
                    <a:cubicBezTo>
                      <a:pt x="194" y="0"/>
                      <a:pt x="16" y="162"/>
                      <a:pt x="1" y="386"/>
                    </a:cubicBezTo>
                    <a:cubicBezTo>
                      <a:pt x="271" y="401"/>
                      <a:pt x="529" y="417"/>
                      <a:pt x="803" y="432"/>
                    </a:cubicBezTo>
                    <a:cubicBezTo>
                      <a:pt x="819" y="355"/>
                      <a:pt x="803" y="274"/>
                      <a:pt x="753" y="178"/>
                    </a:cubicBezTo>
                    <a:cubicBezTo>
                      <a:pt x="722" y="128"/>
                      <a:pt x="676" y="81"/>
                      <a:pt x="626" y="47"/>
                    </a:cubicBezTo>
                    <a:cubicBezTo>
                      <a:pt x="545" y="16"/>
                      <a:pt x="483" y="0"/>
                      <a:pt x="402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0"/>
              <p:cNvSpPr/>
              <p:nvPr/>
            </p:nvSpPr>
            <p:spPr>
              <a:xfrm>
                <a:off x="6524047" y="3788642"/>
                <a:ext cx="22667" cy="11362"/>
              </a:xfrm>
              <a:custGeom>
                <a:avLst/>
                <a:gdLst/>
                <a:ahLst/>
                <a:cxnLst/>
                <a:rect l="l" t="t" r="r" b="b"/>
                <a:pathLst>
                  <a:path w="804" h="403" extrusionOk="0">
                    <a:moveTo>
                      <a:pt x="1" y="1"/>
                    </a:moveTo>
                    <a:cubicBezTo>
                      <a:pt x="1" y="67"/>
                      <a:pt x="16" y="144"/>
                      <a:pt x="63" y="225"/>
                    </a:cubicBezTo>
                    <a:cubicBezTo>
                      <a:pt x="97" y="275"/>
                      <a:pt x="144" y="321"/>
                      <a:pt x="194" y="356"/>
                    </a:cubicBezTo>
                    <a:cubicBezTo>
                      <a:pt x="271" y="387"/>
                      <a:pt x="337" y="402"/>
                      <a:pt x="402" y="402"/>
                    </a:cubicBezTo>
                    <a:cubicBezTo>
                      <a:pt x="610" y="402"/>
                      <a:pt x="772" y="259"/>
                      <a:pt x="803" y="47"/>
                    </a:cubicBezTo>
                    <a:cubicBezTo>
                      <a:pt x="529" y="32"/>
                      <a:pt x="271" y="16"/>
                      <a:pt x="1" y="1"/>
                    </a:cubicBezTo>
                    <a:close/>
                  </a:path>
                </a:pathLst>
              </a:custGeom>
              <a:solidFill>
                <a:srgbClr val="0C2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0"/>
              <p:cNvSpPr/>
              <p:nvPr/>
            </p:nvSpPr>
            <p:spPr>
              <a:xfrm>
                <a:off x="6703494" y="3747452"/>
                <a:ext cx="31237" cy="2534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899" extrusionOk="0">
                    <a:moveTo>
                      <a:pt x="544" y="0"/>
                    </a:moveTo>
                    <a:cubicBezTo>
                      <a:pt x="239" y="0"/>
                      <a:pt x="0" y="336"/>
                      <a:pt x="158" y="675"/>
                    </a:cubicBezTo>
                    <a:cubicBezTo>
                      <a:pt x="193" y="756"/>
                      <a:pt x="255" y="818"/>
                      <a:pt x="336" y="853"/>
                    </a:cubicBezTo>
                    <a:cubicBezTo>
                      <a:pt x="417" y="883"/>
                      <a:pt x="482" y="899"/>
                      <a:pt x="544" y="899"/>
                    </a:cubicBezTo>
                    <a:cubicBezTo>
                      <a:pt x="868" y="899"/>
                      <a:pt x="1107" y="579"/>
                      <a:pt x="945" y="239"/>
                    </a:cubicBezTo>
                    <a:cubicBezTo>
                      <a:pt x="914" y="158"/>
                      <a:pt x="849" y="97"/>
                      <a:pt x="771" y="62"/>
                    </a:cubicBezTo>
                    <a:cubicBezTo>
                      <a:pt x="690" y="16"/>
                      <a:pt x="625" y="0"/>
                      <a:pt x="544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0"/>
              <p:cNvSpPr/>
              <p:nvPr/>
            </p:nvSpPr>
            <p:spPr>
              <a:xfrm>
                <a:off x="6676739" y="3779084"/>
                <a:ext cx="21765" cy="1232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437" extrusionOk="0">
                    <a:moveTo>
                      <a:pt x="401" y="1"/>
                    </a:moveTo>
                    <a:cubicBezTo>
                      <a:pt x="178" y="1"/>
                      <a:pt x="0" y="193"/>
                      <a:pt x="31" y="436"/>
                    </a:cubicBezTo>
                    <a:cubicBezTo>
                      <a:pt x="274" y="421"/>
                      <a:pt x="513" y="406"/>
                      <a:pt x="772" y="386"/>
                    </a:cubicBezTo>
                    <a:cubicBezTo>
                      <a:pt x="772" y="325"/>
                      <a:pt x="756" y="244"/>
                      <a:pt x="706" y="178"/>
                    </a:cubicBezTo>
                    <a:cubicBezTo>
                      <a:pt x="691" y="132"/>
                      <a:pt x="641" y="82"/>
                      <a:pt x="594" y="51"/>
                    </a:cubicBezTo>
                    <a:cubicBezTo>
                      <a:pt x="529" y="20"/>
                      <a:pt x="467" y="1"/>
                      <a:pt x="401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0"/>
              <p:cNvSpPr/>
              <p:nvPr/>
            </p:nvSpPr>
            <p:spPr>
              <a:xfrm>
                <a:off x="6677613" y="3789967"/>
                <a:ext cx="20891" cy="10037"/>
              </a:xfrm>
              <a:custGeom>
                <a:avLst/>
                <a:gdLst/>
                <a:ahLst/>
                <a:cxnLst/>
                <a:rect l="l" t="t" r="r" b="b"/>
                <a:pathLst>
                  <a:path w="741" h="356" extrusionOk="0">
                    <a:moveTo>
                      <a:pt x="741" y="0"/>
                    </a:moveTo>
                    <a:lnTo>
                      <a:pt x="741" y="0"/>
                    </a:lnTo>
                    <a:cubicBezTo>
                      <a:pt x="482" y="20"/>
                      <a:pt x="243" y="35"/>
                      <a:pt x="0" y="50"/>
                    </a:cubicBezTo>
                    <a:cubicBezTo>
                      <a:pt x="0" y="81"/>
                      <a:pt x="16" y="131"/>
                      <a:pt x="50" y="178"/>
                    </a:cubicBezTo>
                    <a:cubicBezTo>
                      <a:pt x="81" y="243"/>
                      <a:pt x="112" y="274"/>
                      <a:pt x="162" y="309"/>
                    </a:cubicBezTo>
                    <a:cubicBezTo>
                      <a:pt x="243" y="340"/>
                      <a:pt x="305" y="355"/>
                      <a:pt x="370" y="355"/>
                    </a:cubicBezTo>
                    <a:cubicBezTo>
                      <a:pt x="563" y="355"/>
                      <a:pt x="725" y="193"/>
                      <a:pt x="741" y="0"/>
                    </a:cubicBezTo>
                    <a:close/>
                  </a:path>
                </a:pathLst>
              </a:custGeom>
              <a:solidFill>
                <a:srgbClr val="0C2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0"/>
              <p:cNvSpPr/>
              <p:nvPr/>
            </p:nvSpPr>
            <p:spPr>
              <a:xfrm>
                <a:off x="6756863" y="3521967"/>
                <a:ext cx="53538" cy="44741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587" extrusionOk="0">
                    <a:moveTo>
                      <a:pt x="888" y="0"/>
                    </a:moveTo>
                    <a:cubicBezTo>
                      <a:pt x="608" y="0"/>
                      <a:pt x="348" y="138"/>
                      <a:pt x="209" y="380"/>
                    </a:cubicBezTo>
                    <a:cubicBezTo>
                      <a:pt x="1" y="751"/>
                      <a:pt x="163" y="1233"/>
                      <a:pt x="564" y="1472"/>
                    </a:cubicBezTo>
                    <a:cubicBezTo>
                      <a:pt x="709" y="1550"/>
                      <a:pt x="863" y="1587"/>
                      <a:pt x="1013" y="1587"/>
                    </a:cubicBezTo>
                    <a:cubicBezTo>
                      <a:pt x="1293" y="1587"/>
                      <a:pt x="1554" y="1455"/>
                      <a:pt x="1690" y="1214"/>
                    </a:cubicBezTo>
                    <a:cubicBezTo>
                      <a:pt x="1899" y="847"/>
                      <a:pt x="1737" y="346"/>
                      <a:pt x="1335" y="122"/>
                    </a:cubicBezTo>
                    <a:cubicBezTo>
                      <a:pt x="1191" y="39"/>
                      <a:pt x="1037" y="0"/>
                      <a:pt x="888" y="0"/>
                    </a:cubicBez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0"/>
              <p:cNvSpPr/>
              <p:nvPr/>
            </p:nvSpPr>
            <p:spPr>
              <a:xfrm>
                <a:off x="6747841" y="3521375"/>
                <a:ext cx="65266" cy="52466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1861" extrusionOk="0">
                    <a:moveTo>
                      <a:pt x="564" y="0"/>
                    </a:moveTo>
                    <a:cubicBezTo>
                      <a:pt x="143" y="270"/>
                      <a:pt x="1" y="1254"/>
                      <a:pt x="722" y="1701"/>
                    </a:cubicBezTo>
                    <a:cubicBezTo>
                      <a:pt x="895" y="1812"/>
                      <a:pt x="1085" y="1860"/>
                      <a:pt x="1270" y="1860"/>
                    </a:cubicBezTo>
                    <a:cubicBezTo>
                      <a:pt x="1758" y="1860"/>
                      <a:pt x="2223" y="1526"/>
                      <a:pt x="2315" y="1107"/>
                    </a:cubicBezTo>
                    <a:cubicBezTo>
                      <a:pt x="2185" y="1045"/>
                      <a:pt x="2068" y="1026"/>
                      <a:pt x="1973" y="1026"/>
                    </a:cubicBezTo>
                    <a:cubicBezTo>
                      <a:pt x="1818" y="1026"/>
                      <a:pt x="1721" y="1076"/>
                      <a:pt x="1721" y="1076"/>
                    </a:cubicBezTo>
                    <a:cubicBezTo>
                      <a:pt x="1721" y="1076"/>
                      <a:pt x="1898" y="772"/>
                      <a:pt x="1671" y="336"/>
                    </a:cubicBezTo>
                    <a:cubicBezTo>
                      <a:pt x="1609" y="319"/>
                      <a:pt x="1546" y="311"/>
                      <a:pt x="1486" y="311"/>
                    </a:cubicBezTo>
                    <a:cubicBezTo>
                      <a:pt x="1155" y="311"/>
                      <a:pt x="869" y="529"/>
                      <a:pt x="869" y="529"/>
                    </a:cubicBezTo>
                    <a:cubicBezTo>
                      <a:pt x="869" y="529"/>
                      <a:pt x="757" y="143"/>
                      <a:pt x="564" y="0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3" name="Google Shape;543;p30"/>
            <p:cNvGrpSpPr/>
            <p:nvPr/>
          </p:nvGrpSpPr>
          <p:grpSpPr>
            <a:xfrm>
              <a:off x="7030397" y="3152574"/>
              <a:ext cx="457141" cy="822746"/>
              <a:chOff x="6025600" y="3390870"/>
              <a:chExt cx="254269" cy="457624"/>
            </a:xfrm>
          </p:grpSpPr>
          <p:sp>
            <p:nvSpPr>
              <p:cNvPr id="544" name="Google Shape;544;p30"/>
              <p:cNvSpPr/>
              <p:nvPr/>
            </p:nvSpPr>
            <p:spPr>
              <a:xfrm>
                <a:off x="6025600" y="3690362"/>
                <a:ext cx="102903" cy="104199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696" extrusionOk="0">
                    <a:moveTo>
                      <a:pt x="1867" y="0"/>
                    </a:moveTo>
                    <a:cubicBezTo>
                      <a:pt x="837" y="0"/>
                      <a:pt x="0" y="818"/>
                      <a:pt x="0" y="1848"/>
                    </a:cubicBezTo>
                    <a:cubicBezTo>
                      <a:pt x="0" y="2858"/>
                      <a:pt x="837" y="3695"/>
                      <a:pt x="1867" y="3695"/>
                    </a:cubicBezTo>
                    <a:cubicBezTo>
                      <a:pt x="2716" y="3695"/>
                      <a:pt x="3441" y="3101"/>
                      <a:pt x="3649" y="2314"/>
                    </a:cubicBezTo>
                    <a:lnTo>
                      <a:pt x="2862" y="2314"/>
                    </a:lnTo>
                    <a:cubicBezTo>
                      <a:pt x="2685" y="2685"/>
                      <a:pt x="2299" y="2955"/>
                      <a:pt x="1867" y="2955"/>
                    </a:cubicBezTo>
                    <a:cubicBezTo>
                      <a:pt x="1254" y="2955"/>
                      <a:pt x="756" y="2457"/>
                      <a:pt x="756" y="1848"/>
                    </a:cubicBezTo>
                    <a:cubicBezTo>
                      <a:pt x="756" y="1238"/>
                      <a:pt x="1254" y="737"/>
                      <a:pt x="1867" y="737"/>
                    </a:cubicBezTo>
                    <a:cubicBezTo>
                      <a:pt x="2218" y="737"/>
                      <a:pt x="2542" y="914"/>
                      <a:pt x="2750" y="1188"/>
                    </a:cubicBezTo>
                    <a:lnTo>
                      <a:pt x="3583" y="1188"/>
                    </a:lnTo>
                    <a:cubicBezTo>
                      <a:pt x="3329" y="498"/>
                      <a:pt x="2654" y="0"/>
                      <a:pt x="1867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0"/>
              <p:cNvSpPr/>
              <p:nvPr/>
            </p:nvSpPr>
            <p:spPr>
              <a:xfrm>
                <a:off x="6036905" y="3702541"/>
                <a:ext cx="48519" cy="79841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2832" extrusionOk="0">
                    <a:moveTo>
                      <a:pt x="1431" y="0"/>
                    </a:moveTo>
                    <a:cubicBezTo>
                      <a:pt x="645" y="0"/>
                      <a:pt x="0" y="629"/>
                      <a:pt x="0" y="1416"/>
                    </a:cubicBezTo>
                    <a:cubicBezTo>
                      <a:pt x="0" y="2203"/>
                      <a:pt x="645" y="2831"/>
                      <a:pt x="1431" y="2831"/>
                    </a:cubicBezTo>
                    <a:cubicBezTo>
                      <a:pt x="1528" y="2831"/>
                      <a:pt x="1624" y="2831"/>
                      <a:pt x="1721" y="2797"/>
                    </a:cubicBezTo>
                    <a:cubicBezTo>
                      <a:pt x="1705" y="2700"/>
                      <a:pt x="1674" y="2604"/>
                      <a:pt x="1659" y="2507"/>
                    </a:cubicBezTo>
                    <a:cubicBezTo>
                      <a:pt x="1593" y="2507"/>
                      <a:pt x="1528" y="2523"/>
                      <a:pt x="1466" y="2523"/>
                    </a:cubicBezTo>
                    <a:cubicBezTo>
                      <a:pt x="853" y="2523"/>
                      <a:pt x="355" y="2025"/>
                      <a:pt x="355" y="1416"/>
                    </a:cubicBezTo>
                    <a:cubicBezTo>
                      <a:pt x="355" y="806"/>
                      <a:pt x="853" y="305"/>
                      <a:pt x="1466" y="305"/>
                    </a:cubicBezTo>
                    <a:cubicBezTo>
                      <a:pt x="1512" y="305"/>
                      <a:pt x="1563" y="305"/>
                      <a:pt x="1593" y="324"/>
                    </a:cubicBezTo>
                    <a:lnTo>
                      <a:pt x="1593" y="0"/>
                    </a:lnTo>
                    <a:close/>
                  </a:path>
                </a:pathLst>
              </a:custGeom>
              <a:solidFill>
                <a:srgbClr val="2E4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0"/>
              <p:cNvSpPr/>
              <p:nvPr/>
            </p:nvSpPr>
            <p:spPr>
              <a:xfrm>
                <a:off x="6170116" y="3431665"/>
                <a:ext cx="101155" cy="122778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355" extrusionOk="0">
                    <a:moveTo>
                      <a:pt x="2831" y="0"/>
                    </a:moveTo>
                    <a:cubicBezTo>
                      <a:pt x="2430" y="0"/>
                      <a:pt x="2091" y="336"/>
                      <a:pt x="2091" y="752"/>
                    </a:cubicBezTo>
                    <a:lnTo>
                      <a:pt x="2091" y="2665"/>
                    </a:lnTo>
                    <a:cubicBezTo>
                      <a:pt x="2091" y="2777"/>
                      <a:pt x="1994" y="2858"/>
                      <a:pt x="1883" y="2858"/>
                    </a:cubicBezTo>
                    <a:lnTo>
                      <a:pt x="756" y="2858"/>
                    </a:lnTo>
                    <a:cubicBezTo>
                      <a:pt x="340" y="2858"/>
                      <a:pt x="0" y="3198"/>
                      <a:pt x="0" y="3614"/>
                    </a:cubicBezTo>
                    <a:cubicBezTo>
                      <a:pt x="0" y="4031"/>
                      <a:pt x="340" y="4355"/>
                      <a:pt x="756" y="4355"/>
                    </a:cubicBezTo>
                    <a:lnTo>
                      <a:pt x="1883" y="4355"/>
                    </a:lnTo>
                    <a:cubicBezTo>
                      <a:pt x="2816" y="4355"/>
                      <a:pt x="3587" y="3599"/>
                      <a:pt x="3587" y="2665"/>
                    </a:cubicBezTo>
                    <a:lnTo>
                      <a:pt x="3587" y="752"/>
                    </a:lnTo>
                    <a:cubicBezTo>
                      <a:pt x="3587" y="336"/>
                      <a:pt x="3248" y="0"/>
                      <a:pt x="2831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0"/>
              <p:cNvSpPr/>
              <p:nvPr/>
            </p:nvSpPr>
            <p:spPr>
              <a:xfrm>
                <a:off x="6087680" y="3488756"/>
                <a:ext cx="114631" cy="112347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3985" extrusionOk="0">
                    <a:moveTo>
                      <a:pt x="757" y="0"/>
                    </a:moveTo>
                    <a:cubicBezTo>
                      <a:pt x="340" y="0"/>
                      <a:pt x="1" y="336"/>
                      <a:pt x="1" y="752"/>
                    </a:cubicBezTo>
                    <a:lnTo>
                      <a:pt x="1" y="2233"/>
                    </a:lnTo>
                    <a:cubicBezTo>
                      <a:pt x="1" y="3198"/>
                      <a:pt x="787" y="3985"/>
                      <a:pt x="1767" y="3985"/>
                    </a:cubicBezTo>
                    <a:lnTo>
                      <a:pt x="3329" y="3985"/>
                    </a:lnTo>
                    <a:cubicBezTo>
                      <a:pt x="3730" y="3985"/>
                      <a:pt x="4066" y="3664"/>
                      <a:pt x="4066" y="3244"/>
                    </a:cubicBezTo>
                    <a:cubicBezTo>
                      <a:pt x="4066" y="2827"/>
                      <a:pt x="3730" y="2488"/>
                      <a:pt x="3329" y="2488"/>
                    </a:cubicBezTo>
                    <a:lnTo>
                      <a:pt x="1767" y="2488"/>
                    </a:lnTo>
                    <a:cubicBezTo>
                      <a:pt x="1624" y="2488"/>
                      <a:pt x="1497" y="2376"/>
                      <a:pt x="1497" y="2233"/>
                    </a:cubicBezTo>
                    <a:lnTo>
                      <a:pt x="1497" y="752"/>
                    </a:lnTo>
                    <a:cubicBezTo>
                      <a:pt x="1497" y="336"/>
                      <a:pt x="1158" y="0"/>
                      <a:pt x="757" y="0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0"/>
              <p:cNvSpPr/>
              <p:nvPr/>
            </p:nvSpPr>
            <p:spPr>
              <a:xfrm>
                <a:off x="6151621" y="3432088"/>
                <a:ext cx="59824" cy="20978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7441" extrusionOk="0">
                    <a:moveTo>
                      <a:pt x="1061" y="1"/>
                    </a:moveTo>
                    <a:cubicBezTo>
                      <a:pt x="915" y="1"/>
                      <a:pt x="787" y="32"/>
                      <a:pt x="656" y="82"/>
                    </a:cubicBezTo>
                    <a:cubicBezTo>
                      <a:pt x="271" y="240"/>
                      <a:pt x="1" y="610"/>
                      <a:pt x="1" y="1061"/>
                    </a:cubicBezTo>
                    <a:lnTo>
                      <a:pt x="1" y="7294"/>
                    </a:lnTo>
                    <a:cubicBezTo>
                      <a:pt x="1" y="7375"/>
                      <a:pt x="62" y="7441"/>
                      <a:pt x="143" y="7441"/>
                    </a:cubicBezTo>
                    <a:lnTo>
                      <a:pt x="1975" y="7441"/>
                    </a:lnTo>
                    <a:cubicBezTo>
                      <a:pt x="2056" y="7441"/>
                      <a:pt x="2122" y="7375"/>
                      <a:pt x="2122" y="7294"/>
                    </a:cubicBezTo>
                    <a:lnTo>
                      <a:pt x="2122" y="1061"/>
                    </a:lnTo>
                    <a:cubicBezTo>
                      <a:pt x="2122" y="772"/>
                      <a:pt x="1991" y="498"/>
                      <a:pt x="1798" y="305"/>
                    </a:cubicBezTo>
                    <a:cubicBezTo>
                      <a:pt x="1605" y="113"/>
                      <a:pt x="1351" y="1"/>
                      <a:pt x="1061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0"/>
              <p:cNvSpPr/>
              <p:nvPr/>
            </p:nvSpPr>
            <p:spPr>
              <a:xfrm>
                <a:off x="6151621" y="3434372"/>
                <a:ext cx="18522" cy="207497"/>
              </a:xfrm>
              <a:custGeom>
                <a:avLst/>
                <a:gdLst/>
                <a:ahLst/>
                <a:cxnLst/>
                <a:rect l="l" t="t" r="r" b="b"/>
                <a:pathLst>
                  <a:path w="657" h="7360" extrusionOk="0">
                    <a:moveTo>
                      <a:pt x="656" y="1"/>
                    </a:moveTo>
                    <a:cubicBezTo>
                      <a:pt x="271" y="159"/>
                      <a:pt x="1" y="529"/>
                      <a:pt x="1" y="980"/>
                    </a:cubicBezTo>
                    <a:lnTo>
                      <a:pt x="1" y="7213"/>
                    </a:lnTo>
                    <a:cubicBezTo>
                      <a:pt x="1" y="7294"/>
                      <a:pt x="62" y="7360"/>
                      <a:pt x="143" y="7360"/>
                    </a:cubicBezTo>
                    <a:lnTo>
                      <a:pt x="656" y="7360"/>
                    </a:lnTo>
                    <a:lnTo>
                      <a:pt x="656" y="1"/>
                    </a:ln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0"/>
              <p:cNvSpPr/>
              <p:nvPr/>
            </p:nvSpPr>
            <p:spPr>
              <a:xfrm>
                <a:off x="6088131" y="3626844"/>
                <a:ext cx="184886" cy="97039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3442" extrusionOk="0">
                    <a:moveTo>
                      <a:pt x="3375" y="1"/>
                    </a:moveTo>
                    <a:cubicBezTo>
                      <a:pt x="2299" y="1"/>
                      <a:pt x="1481" y="386"/>
                      <a:pt x="903" y="772"/>
                    </a:cubicBezTo>
                    <a:cubicBezTo>
                      <a:pt x="305" y="1193"/>
                      <a:pt x="0" y="1624"/>
                      <a:pt x="0" y="1624"/>
                    </a:cubicBezTo>
                    <a:lnTo>
                      <a:pt x="3954" y="3441"/>
                    </a:lnTo>
                    <a:lnTo>
                      <a:pt x="6557" y="1624"/>
                    </a:lnTo>
                    <a:cubicBezTo>
                      <a:pt x="6557" y="1624"/>
                      <a:pt x="6364" y="1289"/>
                      <a:pt x="5932" y="919"/>
                    </a:cubicBezTo>
                    <a:cubicBezTo>
                      <a:pt x="5415" y="483"/>
                      <a:pt x="4582" y="1"/>
                      <a:pt x="3375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0"/>
              <p:cNvSpPr/>
              <p:nvPr/>
            </p:nvSpPr>
            <p:spPr>
              <a:xfrm>
                <a:off x="6093995" y="3648608"/>
                <a:ext cx="174004" cy="39921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416" extrusionOk="0">
                    <a:moveTo>
                      <a:pt x="695" y="0"/>
                    </a:moveTo>
                    <a:cubicBezTo>
                      <a:pt x="386" y="228"/>
                      <a:pt x="147" y="451"/>
                      <a:pt x="0" y="613"/>
                    </a:cubicBezTo>
                    <a:lnTo>
                      <a:pt x="1304" y="613"/>
                    </a:lnTo>
                    <a:lnTo>
                      <a:pt x="2669" y="1126"/>
                    </a:lnTo>
                    <a:lnTo>
                      <a:pt x="3587" y="868"/>
                    </a:lnTo>
                    <a:lnTo>
                      <a:pt x="4694" y="1416"/>
                    </a:lnTo>
                    <a:lnTo>
                      <a:pt x="5902" y="613"/>
                    </a:lnTo>
                    <a:lnTo>
                      <a:pt x="6172" y="613"/>
                    </a:lnTo>
                    <a:cubicBezTo>
                      <a:pt x="6075" y="482"/>
                      <a:pt x="5917" y="309"/>
                      <a:pt x="5724" y="147"/>
                    </a:cubicBezTo>
                    <a:cubicBezTo>
                      <a:pt x="4918" y="355"/>
                      <a:pt x="4166" y="436"/>
                      <a:pt x="3491" y="436"/>
                    </a:cubicBezTo>
                    <a:cubicBezTo>
                      <a:pt x="2237" y="436"/>
                      <a:pt x="1223" y="178"/>
                      <a:pt x="695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0"/>
              <p:cNvSpPr/>
              <p:nvPr/>
            </p:nvSpPr>
            <p:spPr>
              <a:xfrm>
                <a:off x="6081816" y="3665891"/>
                <a:ext cx="198052" cy="182603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6477" extrusionOk="0">
                    <a:moveTo>
                      <a:pt x="0" y="0"/>
                    </a:moveTo>
                    <a:lnTo>
                      <a:pt x="0" y="3198"/>
                    </a:lnTo>
                    <a:cubicBezTo>
                      <a:pt x="0" y="3807"/>
                      <a:pt x="178" y="4386"/>
                      <a:pt x="467" y="4868"/>
                    </a:cubicBezTo>
                    <a:cubicBezTo>
                      <a:pt x="1046" y="5832"/>
                      <a:pt x="2091" y="6476"/>
                      <a:pt x="3294" y="6476"/>
                    </a:cubicBezTo>
                    <a:lnTo>
                      <a:pt x="3746" y="6476"/>
                    </a:lnTo>
                    <a:cubicBezTo>
                      <a:pt x="5080" y="6476"/>
                      <a:pt x="6218" y="5690"/>
                      <a:pt x="6735" y="4563"/>
                    </a:cubicBezTo>
                    <a:cubicBezTo>
                      <a:pt x="6928" y="4147"/>
                      <a:pt x="7024" y="3680"/>
                      <a:pt x="7024" y="3198"/>
                    </a:cubicBezTo>
                    <a:lnTo>
                      <a:pt x="7024" y="0"/>
                    </a:lnTo>
                    <a:lnTo>
                      <a:pt x="6334" y="0"/>
                    </a:lnTo>
                    <a:lnTo>
                      <a:pt x="5126" y="803"/>
                    </a:lnTo>
                    <a:lnTo>
                      <a:pt x="4019" y="255"/>
                    </a:lnTo>
                    <a:lnTo>
                      <a:pt x="3101" y="513"/>
                    </a:lnTo>
                    <a:lnTo>
                      <a:pt x="1736" y="0"/>
                    </a:ln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0"/>
              <p:cNvSpPr/>
              <p:nvPr/>
            </p:nvSpPr>
            <p:spPr>
              <a:xfrm>
                <a:off x="6094982" y="3794534"/>
                <a:ext cx="176711" cy="53960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1914" extrusionOk="0">
                    <a:moveTo>
                      <a:pt x="6268" y="0"/>
                    </a:moveTo>
                    <a:lnTo>
                      <a:pt x="6268" y="0"/>
                    </a:lnTo>
                    <a:cubicBezTo>
                      <a:pt x="4146" y="112"/>
                      <a:pt x="1527" y="243"/>
                      <a:pt x="0" y="305"/>
                    </a:cubicBezTo>
                    <a:cubicBezTo>
                      <a:pt x="579" y="1269"/>
                      <a:pt x="1624" y="1913"/>
                      <a:pt x="2827" y="1913"/>
                    </a:cubicBezTo>
                    <a:lnTo>
                      <a:pt x="3279" y="1913"/>
                    </a:lnTo>
                    <a:cubicBezTo>
                      <a:pt x="4613" y="1913"/>
                      <a:pt x="5751" y="1127"/>
                      <a:pt x="6268" y="0"/>
                    </a:cubicBezTo>
                    <a:close/>
                  </a:path>
                </a:pathLst>
              </a:custGeom>
              <a:solidFill>
                <a:srgbClr val="B2C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0"/>
              <p:cNvSpPr/>
              <p:nvPr/>
            </p:nvSpPr>
            <p:spPr>
              <a:xfrm>
                <a:off x="6174683" y="3710266"/>
                <a:ext cx="55793" cy="68846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2442" extrusionOk="0">
                    <a:moveTo>
                      <a:pt x="980" y="0"/>
                    </a:moveTo>
                    <a:cubicBezTo>
                      <a:pt x="436" y="0"/>
                      <a:pt x="0" y="548"/>
                      <a:pt x="0" y="1223"/>
                    </a:cubicBezTo>
                    <a:cubicBezTo>
                      <a:pt x="0" y="1898"/>
                      <a:pt x="436" y="2442"/>
                      <a:pt x="980" y="2442"/>
                    </a:cubicBezTo>
                    <a:cubicBezTo>
                      <a:pt x="1528" y="2442"/>
                      <a:pt x="1979" y="1898"/>
                      <a:pt x="1979" y="1223"/>
                    </a:cubicBezTo>
                    <a:cubicBezTo>
                      <a:pt x="1979" y="548"/>
                      <a:pt x="1528" y="0"/>
                      <a:pt x="980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0"/>
              <p:cNvSpPr/>
              <p:nvPr/>
            </p:nvSpPr>
            <p:spPr>
              <a:xfrm>
                <a:off x="6182831" y="3720697"/>
                <a:ext cx="38962" cy="48096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706" extrusionOk="0">
                    <a:moveTo>
                      <a:pt x="691" y="0"/>
                    </a:moveTo>
                    <a:cubicBezTo>
                      <a:pt x="321" y="0"/>
                      <a:pt x="1" y="386"/>
                      <a:pt x="1" y="853"/>
                    </a:cubicBezTo>
                    <a:cubicBezTo>
                      <a:pt x="1" y="1335"/>
                      <a:pt x="321" y="1705"/>
                      <a:pt x="691" y="1705"/>
                    </a:cubicBezTo>
                    <a:cubicBezTo>
                      <a:pt x="1077" y="1705"/>
                      <a:pt x="1381" y="1335"/>
                      <a:pt x="1381" y="853"/>
                    </a:cubicBezTo>
                    <a:cubicBezTo>
                      <a:pt x="1381" y="386"/>
                      <a:pt x="1077" y="0"/>
                      <a:pt x="691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0"/>
              <p:cNvSpPr/>
              <p:nvPr/>
            </p:nvSpPr>
            <p:spPr>
              <a:xfrm>
                <a:off x="6163801" y="3390870"/>
                <a:ext cx="48096" cy="43980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560" extrusionOk="0">
                    <a:moveTo>
                      <a:pt x="853" y="1"/>
                    </a:moveTo>
                    <a:cubicBezTo>
                      <a:pt x="371" y="1"/>
                      <a:pt x="1" y="352"/>
                      <a:pt x="1" y="772"/>
                    </a:cubicBezTo>
                    <a:cubicBezTo>
                      <a:pt x="1" y="1204"/>
                      <a:pt x="371" y="1559"/>
                      <a:pt x="853" y="1559"/>
                    </a:cubicBezTo>
                    <a:cubicBezTo>
                      <a:pt x="1320" y="1559"/>
                      <a:pt x="1705" y="1204"/>
                      <a:pt x="1705" y="772"/>
                    </a:cubicBezTo>
                    <a:cubicBezTo>
                      <a:pt x="1705" y="352"/>
                      <a:pt x="1320" y="1"/>
                      <a:pt x="853" y="1"/>
                    </a:cubicBez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0"/>
              <p:cNvSpPr/>
              <p:nvPr/>
            </p:nvSpPr>
            <p:spPr>
              <a:xfrm>
                <a:off x="6152495" y="3395325"/>
                <a:ext cx="69748" cy="47251"/>
              </a:xfrm>
              <a:custGeom>
                <a:avLst/>
                <a:gdLst/>
                <a:ahLst/>
                <a:cxnLst/>
                <a:rect l="l" t="t" r="r" b="b"/>
                <a:pathLst>
                  <a:path w="2474" h="1676" extrusionOk="0">
                    <a:moveTo>
                      <a:pt x="1350" y="1"/>
                    </a:moveTo>
                    <a:cubicBezTo>
                      <a:pt x="949" y="97"/>
                      <a:pt x="756" y="564"/>
                      <a:pt x="756" y="564"/>
                    </a:cubicBezTo>
                    <a:cubicBezTo>
                      <a:pt x="756" y="564"/>
                      <a:pt x="467" y="290"/>
                      <a:pt x="224" y="259"/>
                    </a:cubicBezTo>
                    <a:lnTo>
                      <a:pt x="224" y="259"/>
                    </a:lnTo>
                    <a:cubicBezTo>
                      <a:pt x="0" y="691"/>
                      <a:pt x="371" y="1625"/>
                      <a:pt x="1223" y="1675"/>
                    </a:cubicBezTo>
                    <a:cubicBezTo>
                      <a:pt x="1237" y="1676"/>
                      <a:pt x="1251" y="1676"/>
                      <a:pt x="1265" y="1676"/>
                    </a:cubicBezTo>
                    <a:cubicBezTo>
                      <a:pt x="1965" y="1676"/>
                      <a:pt x="2473" y="923"/>
                      <a:pt x="2299" y="356"/>
                    </a:cubicBezTo>
                    <a:lnTo>
                      <a:pt x="2299" y="356"/>
                    </a:lnTo>
                    <a:cubicBezTo>
                      <a:pt x="1929" y="387"/>
                      <a:pt x="1767" y="630"/>
                      <a:pt x="1767" y="630"/>
                    </a:cubicBezTo>
                    <a:cubicBezTo>
                      <a:pt x="1767" y="630"/>
                      <a:pt x="1767" y="275"/>
                      <a:pt x="1350" y="1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0"/>
              <p:cNvSpPr/>
              <p:nvPr/>
            </p:nvSpPr>
            <p:spPr>
              <a:xfrm>
                <a:off x="6082690" y="3514524"/>
                <a:ext cx="10882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386" h="82" extrusionOk="0">
                    <a:moveTo>
                      <a:pt x="35" y="0"/>
                    </a:moveTo>
                    <a:cubicBezTo>
                      <a:pt x="16" y="0"/>
                      <a:pt x="0" y="16"/>
                      <a:pt x="0" y="31"/>
                    </a:cubicBezTo>
                    <a:cubicBezTo>
                      <a:pt x="0" y="66"/>
                      <a:pt x="16" y="81"/>
                      <a:pt x="35" y="81"/>
                    </a:cubicBezTo>
                    <a:lnTo>
                      <a:pt x="355" y="81"/>
                    </a:lnTo>
                    <a:cubicBezTo>
                      <a:pt x="370" y="81"/>
                      <a:pt x="386" y="66"/>
                      <a:pt x="386" y="31"/>
                    </a:cubicBezTo>
                    <a:cubicBezTo>
                      <a:pt x="386" y="16"/>
                      <a:pt x="370" y="0"/>
                      <a:pt x="355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0"/>
              <p:cNvSpPr/>
              <p:nvPr/>
            </p:nvSpPr>
            <p:spPr>
              <a:xfrm>
                <a:off x="6121709" y="3504092"/>
                <a:ext cx="10910" cy="1861"/>
              </a:xfrm>
              <a:custGeom>
                <a:avLst/>
                <a:gdLst/>
                <a:ahLst/>
                <a:cxnLst/>
                <a:rect l="l" t="t" r="r" b="b"/>
                <a:pathLst>
                  <a:path w="387" h="66" extrusionOk="0">
                    <a:moveTo>
                      <a:pt x="32" y="0"/>
                    </a:moveTo>
                    <a:cubicBezTo>
                      <a:pt x="16" y="0"/>
                      <a:pt x="1" y="15"/>
                      <a:pt x="1" y="35"/>
                    </a:cubicBezTo>
                    <a:cubicBezTo>
                      <a:pt x="1" y="50"/>
                      <a:pt x="16" y="66"/>
                      <a:pt x="32" y="66"/>
                    </a:cubicBezTo>
                    <a:lnTo>
                      <a:pt x="336" y="66"/>
                    </a:lnTo>
                    <a:cubicBezTo>
                      <a:pt x="367" y="66"/>
                      <a:pt x="387" y="50"/>
                      <a:pt x="387" y="35"/>
                    </a:cubicBezTo>
                    <a:cubicBezTo>
                      <a:pt x="387" y="15"/>
                      <a:pt x="367" y="0"/>
                      <a:pt x="33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0"/>
              <p:cNvSpPr/>
              <p:nvPr/>
            </p:nvSpPr>
            <p:spPr>
              <a:xfrm>
                <a:off x="6082690" y="3538121"/>
                <a:ext cx="10882" cy="406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44" extrusionOk="0">
                    <a:moveTo>
                      <a:pt x="50" y="0"/>
                    </a:moveTo>
                    <a:cubicBezTo>
                      <a:pt x="35" y="0"/>
                      <a:pt x="16" y="0"/>
                      <a:pt x="16" y="31"/>
                    </a:cubicBezTo>
                    <a:cubicBezTo>
                      <a:pt x="0" y="47"/>
                      <a:pt x="16" y="62"/>
                      <a:pt x="35" y="62"/>
                    </a:cubicBezTo>
                    <a:lnTo>
                      <a:pt x="340" y="143"/>
                    </a:lnTo>
                    <a:cubicBezTo>
                      <a:pt x="355" y="143"/>
                      <a:pt x="370" y="143"/>
                      <a:pt x="386" y="128"/>
                    </a:cubicBezTo>
                    <a:cubicBezTo>
                      <a:pt x="386" y="97"/>
                      <a:pt x="370" y="81"/>
                      <a:pt x="355" y="81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0"/>
              <p:cNvSpPr/>
              <p:nvPr/>
            </p:nvSpPr>
            <p:spPr>
              <a:xfrm>
                <a:off x="6112151" y="3531270"/>
                <a:ext cx="10037" cy="6879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44" extrusionOk="0">
                    <a:moveTo>
                      <a:pt x="66" y="0"/>
                    </a:moveTo>
                    <a:cubicBezTo>
                      <a:pt x="51" y="0"/>
                      <a:pt x="31" y="0"/>
                      <a:pt x="16" y="16"/>
                    </a:cubicBezTo>
                    <a:cubicBezTo>
                      <a:pt x="0" y="35"/>
                      <a:pt x="0" y="66"/>
                      <a:pt x="31" y="66"/>
                    </a:cubicBezTo>
                    <a:lnTo>
                      <a:pt x="290" y="228"/>
                    </a:lnTo>
                    <a:cubicBezTo>
                      <a:pt x="290" y="243"/>
                      <a:pt x="305" y="243"/>
                      <a:pt x="305" y="243"/>
                    </a:cubicBezTo>
                    <a:cubicBezTo>
                      <a:pt x="321" y="243"/>
                      <a:pt x="340" y="228"/>
                      <a:pt x="340" y="228"/>
                    </a:cubicBezTo>
                    <a:cubicBezTo>
                      <a:pt x="355" y="209"/>
                      <a:pt x="355" y="178"/>
                      <a:pt x="321" y="178"/>
                    </a:cubicBez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0"/>
              <p:cNvSpPr/>
              <p:nvPr/>
            </p:nvSpPr>
            <p:spPr>
              <a:xfrm>
                <a:off x="6109868" y="3568175"/>
                <a:ext cx="7302" cy="9332"/>
              </a:xfrm>
              <a:custGeom>
                <a:avLst/>
                <a:gdLst/>
                <a:ahLst/>
                <a:cxnLst/>
                <a:rect l="l" t="t" r="r" b="b"/>
                <a:pathLst>
                  <a:path w="259" h="331" extrusionOk="0">
                    <a:moveTo>
                      <a:pt x="206" y="0"/>
                    </a:moveTo>
                    <a:cubicBezTo>
                      <a:pt x="196" y="0"/>
                      <a:pt x="187" y="8"/>
                      <a:pt x="178" y="26"/>
                    </a:cubicBezTo>
                    <a:lnTo>
                      <a:pt x="16" y="284"/>
                    </a:lnTo>
                    <a:cubicBezTo>
                      <a:pt x="0" y="300"/>
                      <a:pt x="0" y="315"/>
                      <a:pt x="16" y="331"/>
                    </a:cubicBezTo>
                    <a:lnTo>
                      <a:pt x="35" y="331"/>
                    </a:lnTo>
                    <a:cubicBezTo>
                      <a:pt x="51" y="331"/>
                      <a:pt x="66" y="331"/>
                      <a:pt x="66" y="315"/>
                    </a:cubicBezTo>
                    <a:lnTo>
                      <a:pt x="243" y="57"/>
                    </a:lnTo>
                    <a:cubicBezTo>
                      <a:pt x="259" y="41"/>
                      <a:pt x="243" y="26"/>
                      <a:pt x="228" y="10"/>
                    </a:cubicBezTo>
                    <a:cubicBezTo>
                      <a:pt x="220" y="4"/>
                      <a:pt x="213" y="0"/>
                      <a:pt x="20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0"/>
              <p:cNvSpPr/>
              <p:nvPr/>
            </p:nvSpPr>
            <p:spPr>
              <a:xfrm>
                <a:off x="6127601" y="3520388"/>
                <a:ext cx="10882" cy="1889"/>
              </a:xfrm>
              <a:custGeom>
                <a:avLst/>
                <a:gdLst/>
                <a:ahLst/>
                <a:cxnLst/>
                <a:rect l="l" t="t" r="r" b="b"/>
                <a:pathLst>
                  <a:path w="386" h="67" extrusionOk="0">
                    <a:moveTo>
                      <a:pt x="31" y="1"/>
                    </a:moveTo>
                    <a:cubicBezTo>
                      <a:pt x="16" y="1"/>
                      <a:pt x="0" y="16"/>
                      <a:pt x="0" y="35"/>
                    </a:cubicBezTo>
                    <a:cubicBezTo>
                      <a:pt x="0" y="51"/>
                      <a:pt x="16" y="66"/>
                      <a:pt x="31" y="66"/>
                    </a:cubicBezTo>
                    <a:lnTo>
                      <a:pt x="336" y="66"/>
                    </a:lnTo>
                    <a:cubicBezTo>
                      <a:pt x="370" y="66"/>
                      <a:pt x="386" y="51"/>
                      <a:pt x="386" y="35"/>
                    </a:cubicBezTo>
                    <a:cubicBezTo>
                      <a:pt x="386" y="16"/>
                      <a:pt x="370" y="1"/>
                      <a:pt x="33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0"/>
              <p:cNvSpPr/>
              <p:nvPr/>
            </p:nvSpPr>
            <p:spPr>
              <a:xfrm>
                <a:off x="6082690" y="3562141"/>
                <a:ext cx="10882" cy="5469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94" extrusionOk="0">
                    <a:moveTo>
                      <a:pt x="324" y="1"/>
                    </a:moveTo>
                    <a:lnTo>
                      <a:pt x="35" y="113"/>
                    </a:lnTo>
                    <a:cubicBezTo>
                      <a:pt x="16" y="128"/>
                      <a:pt x="0" y="143"/>
                      <a:pt x="16" y="159"/>
                    </a:cubicBezTo>
                    <a:cubicBezTo>
                      <a:pt x="16" y="174"/>
                      <a:pt x="35" y="194"/>
                      <a:pt x="50" y="194"/>
                    </a:cubicBezTo>
                    <a:lnTo>
                      <a:pt x="66" y="174"/>
                    </a:lnTo>
                    <a:lnTo>
                      <a:pt x="355" y="62"/>
                    </a:lnTo>
                    <a:cubicBezTo>
                      <a:pt x="370" y="62"/>
                      <a:pt x="386" y="32"/>
                      <a:pt x="370" y="16"/>
                    </a:cubicBezTo>
                    <a:cubicBezTo>
                      <a:pt x="370" y="1"/>
                      <a:pt x="340" y="1"/>
                      <a:pt x="324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0"/>
              <p:cNvSpPr/>
              <p:nvPr/>
            </p:nvSpPr>
            <p:spPr>
              <a:xfrm>
                <a:off x="6105836" y="3592477"/>
                <a:ext cx="10488" cy="5469"/>
              </a:xfrm>
              <a:custGeom>
                <a:avLst/>
                <a:gdLst/>
                <a:ahLst/>
                <a:cxnLst/>
                <a:rect l="l" t="t" r="r" b="b"/>
                <a:pathLst>
                  <a:path w="372" h="194" extrusionOk="0">
                    <a:moveTo>
                      <a:pt x="321" y="1"/>
                    </a:moveTo>
                    <a:lnTo>
                      <a:pt x="32" y="113"/>
                    </a:lnTo>
                    <a:cubicBezTo>
                      <a:pt x="1" y="128"/>
                      <a:pt x="1" y="144"/>
                      <a:pt x="1" y="159"/>
                    </a:cubicBezTo>
                    <a:cubicBezTo>
                      <a:pt x="16" y="178"/>
                      <a:pt x="32" y="194"/>
                      <a:pt x="47" y="194"/>
                    </a:cubicBezTo>
                    <a:lnTo>
                      <a:pt x="336" y="82"/>
                    </a:lnTo>
                    <a:cubicBezTo>
                      <a:pt x="371" y="63"/>
                      <a:pt x="371" y="47"/>
                      <a:pt x="371" y="32"/>
                    </a:cubicBezTo>
                    <a:cubicBezTo>
                      <a:pt x="352" y="1"/>
                      <a:pt x="336" y="1"/>
                      <a:pt x="321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0"/>
              <p:cNvSpPr/>
              <p:nvPr/>
            </p:nvSpPr>
            <p:spPr>
              <a:xfrm>
                <a:off x="6112574" y="3481905"/>
                <a:ext cx="3750" cy="10882"/>
              </a:xfrm>
              <a:custGeom>
                <a:avLst/>
                <a:gdLst/>
                <a:ahLst/>
                <a:cxnLst/>
                <a:rect l="l" t="t" r="r" b="b"/>
                <a:pathLst>
                  <a:path w="133" h="386" extrusionOk="0">
                    <a:moveTo>
                      <a:pt x="97" y="0"/>
                    </a:moveTo>
                    <a:cubicBezTo>
                      <a:pt x="82" y="0"/>
                      <a:pt x="66" y="16"/>
                      <a:pt x="51" y="31"/>
                    </a:cubicBezTo>
                    <a:lnTo>
                      <a:pt x="1" y="340"/>
                    </a:lnTo>
                    <a:cubicBezTo>
                      <a:pt x="1" y="355"/>
                      <a:pt x="16" y="370"/>
                      <a:pt x="36" y="386"/>
                    </a:cubicBezTo>
                    <a:cubicBezTo>
                      <a:pt x="66" y="386"/>
                      <a:pt x="82" y="370"/>
                      <a:pt x="82" y="355"/>
                    </a:cubicBezTo>
                    <a:lnTo>
                      <a:pt x="132" y="50"/>
                    </a:lnTo>
                    <a:cubicBezTo>
                      <a:pt x="132" y="16"/>
                      <a:pt x="113" y="0"/>
                      <a:pt x="97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0"/>
              <p:cNvSpPr/>
              <p:nvPr/>
            </p:nvSpPr>
            <p:spPr>
              <a:xfrm>
                <a:off x="6135326" y="3554868"/>
                <a:ext cx="3609" cy="10882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86" extrusionOk="0">
                    <a:moveTo>
                      <a:pt x="96" y="0"/>
                    </a:moveTo>
                    <a:cubicBezTo>
                      <a:pt x="77" y="0"/>
                      <a:pt x="62" y="16"/>
                      <a:pt x="62" y="31"/>
                    </a:cubicBezTo>
                    <a:lnTo>
                      <a:pt x="0" y="336"/>
                    </a:lnTo>
                    <a:cubicBezTo>
                      <a:pt x="0" y="371"/>
                      <a:pt x="15" y="386"/>
                      <a:pt x="31" y="386"/>
                    </a:cubicBezTo>
                    <a:lnTo>
                      <a:pt x="46" y="386"/>
                    </a:lnTo>
                    <a:cubicBezTo>
                      <a:pt x="62" y="386"/>
                      <a:pt x="77" y="371"/>
                      <a:pt x="77" y="355"/>
                    </a:cubicBezTo>
                    <a:lnTo>
                      <a:pt x="127" y="47"/>
                    </a:lnTo>
                    <a:cubicBezTo>
                      <a:pt x="127" y="31"/>
                      <a:pt x="127" y="16"/>
                      <a:pt x="9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0"/>
              <p:cNvSpPr/>
              <p:nvPr/>
            </p:nvSpPr>
            <p:spPr>
              <a:xfrm>
                <a:off x="6094531" y="3491998"/>
                <a:ext cx="8176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18" extrusionOk="0">
                    <a:moveTo>
                      <a:pt x="39" y="1"/>
                    </a:moveTo>
                    <a:cubicBezTo>
                      <a:pt x="31" y="1"/>
                      <a:pt x="24" y="5"/>
                      <a:pt x="16" y="12"/>
                    </a:cubicBezTo>
                    <a:cubicBezTo>
                      <a:pt x="1" y="28"/>
                      <a:pt x="1" y="43"/>
                      <a:pt x="16" y="59"/>
                    </a:cubicBezTo>
                    <a:lnTo>
                      <a:pt x="224" y="302"/>
                    </a:lnTo>
                    <a:cubicBezTo>
                      <a:pt x="224" y="302"/>
                      <a:pt x="240" y="317"/>
                      <a:pt x="255" y="317"/>
                    </a:cubicBezTo>
                    <a:lnTo>
                      <a:pt x="271" y="302"/>
                    </a:lnTo>
                    <a:cubicBezTo>
                      <a:pt x="290" y="286"/>
                      <a:pt x="290" y="271"/>
                      <a:pt x="271" y="252"/>
                    </a:cubicBezTo>
                    <a:lnTo>
                      <a:pt x="62" y="12"/>
                    </a:lnTo>
                    <a:cubicBezTo>
                      <a:pt x="55" y="5"/>
                      <a:pt x="47" y="1"/>
                      <a:pt x="39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0"/>
              <p:cNvSpPr/>
              <p:nvPr/>
            </p:nvSpPr>
            <p:spPr>
              <a:xfrm>
                <a:off x="6265802" y="3457856"/>
                <a:ext cx="10910" cy="1889"/>
              </a:xfrm>
              <a:custGeom>
                <a:avLst/>
                <a:gdLst/>
                <a:ahLst/>
                <a:cxnLst/>
                <a:rect l="l" t="t" r="r" b="b"/>
                <a:pathLst>
                  <a:path w="387" h="67" extrusionOk="0">
                    <a:moveTo>
                      <a:pt x="31" y="1"/>
                    </a:moveTo>
                    <a:cubicBezTo>
                      <a:pt x="16" y="1"/>
                      <a:pt x="0" y="16"/>
                      <a:pt x="0" y="36"/>
                    </a:cubicBezTo>
                    <a:cubicBezTo>
                      <a:pt x="0" y="51"/>
                      <a:pt x="16" y="66"/>
                      <a:pt x="31" y="66"/>
                    </a:cubicBezTo>
                    <a:lnTo>
                      <a:pt x="351" y="66"/>
                    </a:lnTo>
                    <a:cubicBezTo>
                      <a:pt x="367" y="66"/>
                      <a:pt x="386" y="51"/>
                      <a:pt x="386" y="36"/>
                    </a:cubicBezTo>
                    <a:cubicBezTo>
                      <a:pt x="386" y="16"/>
                      <a:pt x="367" y="1"/>
                      <a:pt x="351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0"/>
              <p:cNvSpPr/>
              <p:nvPr/>
            </p:nvSpPr>
            <p:spPr>
              <a:xfrm>
                <a:off x="6226755" y="3447002"/>
                <a:ext cx="10910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387" h="82" extrusionOk="0">
                    <a:moveTo>
                      <a:pt x="51" y="0"/>
                    </a:moveTo>
                    <a:cubicBezTo>
                      <a:pt x="16" y="0"/>
                      <a:pt x="1" y="16"/>
                      <a:pt x="1" y="50"/>
                    </a:cubicBezTo>
                    <a:cubicBezTo>
                      <a:pt x="1" y="66"/>
                      <a:pt x="16" y="81"/>
                      <a:pt x="51" y="81"/>
                    </a:cubicBezTo>
                    <a:lnTo>
                      <a:pt x="356" y="81"/>
                    </a:lnTo>
                    <a:cubicBezTo>
                      <a:pt x="371" y="81"/>
                      <a:pt x="387" y="66"/>
                      <a:pt x="387" y="50"/>
                    </a:cubicBezTo>
                    <a:cubicBezTo>
                      <a:pt x="387" y="16"/>
                      <a:pt x="371" y="0"/>
                      <a:pt x="35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0"/>
              <p:cNvSpPr/>
              <p:nvPr/>
            </p:nvSpPr>
            <p:spPr>
              <a:xfrm>
                <a:off x="6265802" y="3481285"/>
                <a:ext cx="10910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387" h="150" extrusionOk="0">
                    <a:moveTo>
                      <a:pt x="350" y="0"/>
                    </a:moveTo>
                    <a:cubicBezTo>
                      <a:pt x="345" y="0"/>
                      <a:pt x="341" y="2"/>
                      <a:pt x="336" y="7"/>
                    </a:cubicBezTo>
                    <a:lnTo>
                      <a:pt x="31" y="88"/>
                    </a:lnTo>
                    <a:cubicBezTo>
                      <a:pt x="16" y="88"/>
                      <a:pt x="0" y="103"/>
                      <a:pt x="0" y="119"/>
                    </a:cubicBezTo>
                    <a:cubicBezTo>
                      <a:pt x="16" y="134"/>
                      <a:pt x="31" y="149"/>
                      <a:pt x="47" y="149"/>
                    </a:cubicBezTo>
                    <a:lnTo>
                      <a:pt x="351" y="72"/>
                    </a:lnTo>
                    <a:cubicBezTo>
                      <a:pt x="367" y="72"/>
                      <a:pt x="386" y="38"/>
                      <a:pt x="386" y="22"/>
                    </a:cubicBezTo>
                    <a:cubicBezTo>
                      <a:pt x="373" y="11"/>
                      <a:pt x="361" y="0"/>
                      <a:pt x="350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0"/>
              <p:cNvSpPr/>
              <p:nvPr/>
            </p:nvSpPr>
            <p:spPr>
              <a:xfrm>
                <a:off x="6237214" y="3474434"/>
                <a:ext cx="10008" cy="7048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50" extrusionOk="0">
                    <a:moveTo>
                      <a:pt x="306" y="0"/>
                    </a:moveTo>
                    <a:cubicBezTo>
                      <a:pt x="300" y="0"/>
                      <a:pt x="294" y="2"/>
                      <a:pt x="289" y="7"/>
                    </a:cubicBezTo>
                    <a:lnTo>
                      <a:pt x="31" y="169"/>
                    </a:lnTo>
                    <a:cubicBezTo>
                      <a:pt x="16" y="184"/>
                      <a:pt x="0" y="200"/>
                      <a:pt x="16" y="219"/>
                    </a:cubicBezTo>
                    <a:cubicBezTo>
                      <a:pt x="16" y="234"/>
                      <a:pt x="31" y="250"/>
                      <a:pt x="50" y="250"/>
                    </a:cubicBezTo>
                    <a:lnTo>
                      <a:pt x="66" y="234"/>
                    </a:lnTo>
                    <a:lnTo>
                      <a:pt x="339" y="72"/>
                    </a:lnTo>
                    <a:cubicBezTo>
                      <a:pt x="355" y="57"/>
                      <a:pt x="355" y="42"/>
                      <a:pt x="339" y="26"/>
                    </a:cubicBezTo>
                    <a:cubicBezTo>
                      <a:pt x="339" y="12"/>
                      <a:pt x="322" y="0"/>
                      <a:pt x="30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0"/>
              <p:cNvSpPr/>
              <p:nvPr/>
            </p:nvSpPr>
            <p:spPr>
              <a:xfrm>
                <a:off x="6242205" y="3511479"/>
                <a:ext cx="7302" cy="9388"/>
              </a:xfrm>
              <a:custGeom>
                <a:avLst/>
                <a:gdLst/>
                <a:ahLst/>
                <a:cxnLst/>
                <a:rect l="l" t="t" r="r" b="b"/>
                <a:pathLst>
                  <a:path w="259" h="333" extrusionOk="0">
                    <a:moveTo>
                      <a:pt x="56" y="0"/>
                    </a:moveTo>
                    <a:cubicBezTo>
                      <a:pt x="48" y="0"/>
                      <a:pt x="39" y="4"/>
                      <a:pt x="31" y="12"/>
                    </a:cubicBezTo>
                    <a:cubicBezTo>
                      <a:pt x="16" y="12"/>
                      <a:pt x="0" y="43"/>
                      <a:pt x="16" y="62"/>
                    </a:cubicBezTo>
                    <a:lnTo>
                      <a:pt x="193" y="317"/>
                    </a:lnTo>
                    <a:cubicBezTo>
                      <a:pt x="193" y="332"/>
                      <a:pt x="209" y="332"/>
                      <a:pt x="224" y="332"/>
                    </a:cubicBezTo>
                    <a:lnTo>
                      <a:pt x="240" y="332"/>
                    </a:lnTo>
                    <a:cubicBezTo>
                      <a:pt x="259" y="317"/>
                      <a:pt x="259" y="286"/>
                      <a:pt x="259" y="270"/>
                    </a:cubicBezTo>
                    <a:lnTo>
                      <a:pt x="81" y="12"/>
                    </a:lnTo>
                    <a:cubicBezTo>
                      <a:pt x="74" y="4"/>
                      <a:pt x="65" y="0"/>
                      <a:pt x="5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6220891" y="3463749"/>
                <a:ext cx="10910" cy="1861"/>
              </a:xfrm>
              <a:custGeom>
                <a:avLst/>
                <a:gdLst/>
                <a:ahLst/>
                <a:cxnLst/>
                <a:rect l="l" t="t" r="r" b="b"/>
                <a:pathLst>
                  <a:path w="387" h="66" extrusionOk="0">
                    <a:moveTo>
                      <a:pt x="51" y="0"/>
                    </a:moveTo>
                    <a:cubicBezTo>
                      <a:pt x="16" y="0"/>
                      <a:pt x="1" y="19"/>
                      <a:pt x="1" y="35"/>
                    </a:cubicBezTo>
                    <a:cubicBezTo>
                      <a:pt x="1" y="50"/>
                      <a:pt x="16" y="66"/>
                      <a:pt x="51" y="66"/>
                    </a:cubicBezTo>
                    <a:lnTo>
                      <a:pt x="355" y="66"/>
                    </a:lnTo>
                    <a:cubicBezTo>
                      <a:pt x="371" y="66"/>
                      <a:pt x="386" y="50"/>
                      <a:pt x="386" y="35"/>
                    </a:cubicBezTo>
                    <a:cubicBezTo>
                      <a:pt x="386" y="19"/>
                      <a:pt x="371" y="0"/>
                      <a:pt x="355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0"/>
              <p:cNvSpPr/>
              <p:nvPr/>
            </p:nvSpPr>
            <p:spPr>
              <a:xfrm>
                <a:off x="6149789" y="3470148"/>
                <a:ext cx="10882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386" h="82" extrusionOk="0">
                    <a:moveTo>
                      <a:pt x="31" y="1"/>
                    </a:moveTo>
                    <a:cubicBezTo>
                      <a:pt x="15" y="1"/>
                      <a:pt x="0" y="16"/>
                      <a:pt x="0" y="32"/>
                    </a:cubicBezTo>
                    <a:cubicBezTo>
                      <a:pt x="0" y="62"/>
                      <a:pt x="15" y="82"/>
                      <a:pt x="31" y="82"/>
                    </a:cubicBezTo>
                    <a:lnTo>
                      <a:pt x="336" y="82"/>
                    </a:lnTo>
                    <a:cubicBezTo>
                      <a:pt x="370" y="82"/>
                      <a:pt x="386" y="62"/>
                      <a:pt x="386" y="32"/>
                    </a:cubicBezTo>
                    <a:cubicBezTo>
                      <a:pt x="386" y="16"/>
                      <a:pt x="370" y="1"/>
                      <a:pt x="33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0"/>
              <p:cNvSpPr/>
              <p:nvPr/>
            </p:nvSpPr>
            <p:spPr>
              <a:xfrm>
                <a:off x="6165210" y="3493013"/>
                <a:ext cx="9924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35" extrusionOk="0">
                    <a:moveTo>
                      <a:pt x="306" y="1"/>
                    </a:moveTo>
                    <a:cubicBezTo>
                      <a:pt x="300" y="1"/>
                      <a:pt x="295" y="3"/>
                      <a:pt x="290" y="7"/>
                    </a:cubicBezTo>
                    <a:lnTo>
                      <a:pt x="32" y="169"/>
                    </a:lnTo>
                    <a:cubicBezTo>
                      <a:pt x="16" y="185"/>
                      <a:pt x="1" y="200"/>
                      <a:pt x="16" y="216"/>
                    </a:cubicBezTo>
                    <a:cubicBezTo>
                      <a:pt x="32" y="235"/>
                      <a:pt x="32" y="235"/>
                      <a:pt x="47" y="235"/>
                    </a:cubicBezTo>
                    <a:lnTo>
                      <a:pt x="62" y="235"/>
                    </a:lnTo>
                    <a:lnTo>
                      <a:pt x="336" y="73"/>
                    </a:lnTo>
                    <a:cubicBezTo>
                      <a:pt x="352" y="57"/>
                      <a:pt x="352" y="42"/>
                      <a:pt x="336" y="23"/>
                    </a:cubicBezTo>
                    <a:cubicBezTo>
                      <a:pt x="336" y="12"/>
                      <a:pt x="321" y="1"/>
                      <a:pt x="30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0"/>
              <p:cNvSpPr/>
              <p:nvPr/>
            </p:nvSpPr>
            <p:spPr>
              <a:xfrm>
                <a:off x="6185537" y="3565835"/>
                <a:ext cx="10037" cy="6682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37" extrusionOk="0">
                    <a:moveTo>
                      <a:pt x="321" y="1"/>
                    </a:moveTo>
                    <a:cubicBezTo>
                      <a:pt x="311" y="1"/>
                      <a:pt x="298" y="5"/>
                      <a:pt x="290" y="12"/>
                    </a:cubicBezTo>
                    <a:lnTo>
                      <a:pt x="32" y="174"/>
                    </a:lnTo>
                    <a:cubicBezTo>
                      <a:pt x="16" y="190"/>
                      <a:pt x="1" y="205"/>
                      <a:pt x="16" y="221"/>
                    </a:cubicBezTo>
                    <a:cubicBezTo>
                      <a:pt x="16" y="236"/>
                      <a:pt x="32" y="236"/>
                      <a:pt x="51" y="236"/>
                    </a:cubicBezTo>
                    <a:lnTo>
                      <a:pt x="67" y="236"/>
                    </a:lnTo>
                    <a:lnTo>
                      <a:pt x="340" y="78"/>
                    </a:lnTo>
                    <a:cubicBezTo>
                      <a:pt x="356" y="63"/>
                      <a:pt x="356" y="43"/>
                      <a:pt x="340" y="12"/>
                    </a:cubicBezTo>
                    <a:cubicBezTo>
                      <a:pt x="340" y="5"/>
                      <a:pt x="332" y="1"/>
                      <a:pt x="321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0"/>
              <p:cNvSpPr/>
              <p:nvPr/>
            </p:nvSpPr>
            <p:spPr>
              <a:xfrm>
                <a:off x="6164675" y="3540405"/>
                <a:ext cx="10910" cy="1776"/>
              </a:xfrm>
              <a:custGeom>
                <a:avLst/>
                <a:gdLst/>
                <a:ahLst/>
                <a:cxnLst/>
                <a:rect l="l" t="t" r="r" b="b"/>
                <a:pathLst>
                  <a:path w="387" h="63" extrusionOk="0">
                    <a:moveTo>
                      <a:pt x="51" y="0"/>
                    </a:moveTo>
                    <a:cubicBezTo>
                      <a:pt x="20" y="0"/>
                      <a:pt x="0" y="16"/>
                      <a:pt x="0" y="31"/>
                    </a:cubicBezTo>
                    <a:cubicBezTo>
                      <a:pt x="0" y="47"/>
                      <a:pt x="20" y="62"/>
                      <a:pt x="51" y="62"/>
                    </a:cubicBezTo>
                    <a:lnTo>
                      <a:pt x="355" y="62"/>
                    </a:lnTo>
                    <a:cubicBezTo>
                      <a:pt x="371" y="62"/>
                      <a:pt x="386" y="47"/>
                      <a:pt x="386" y="31"/>
                    </a:cubicBezTo>
                    <a:cubicBezTo>
                      <a:pt x="386" y="16"/>
                      <a:pt x="371" y="0"/>
                      <a:pt x="355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0"/>
              <p:cNvSpPr/>
              <p:nvPr/>
            </p:nvSpPr>
            <p:spPr>
              <a:xfrm>
                <a:off x="6265802" y="3505305"/>
                <a:ext cx="10910" cy="5216"/>
              </a:xfrm>
              <a:custGeom>
                <a:avLst/>
                <a:gdLst/>
                <a:ahLst/>
                <a:cxnLst/>
                <a:rect l="l" t="t" r="r" b="b"/>
                <a:pathLst>
                  <a:path w="387" h="185" extrusionOk="0">
                    <a:moveTo>
                      <a:pt x="46" y="1"/>
                    </a:moveTo>
                    <a:cubicBezTo>
                      <a:pt x="31" y="1"/>
                      <a:pt x="16" y="12"/>
                      <a:pt x="16" y="23"/>
                    </a:cubicBezTo>
                    <a:cubicBezTo>
                      <a:pt x="0" y="38"/>
                      <a:pt x="16" y="69"/>
                      <a:pt x="31" y="69"/>
                    </a:cubicBezTo>
                    <a:lnTo>
                      <a:pt x="321" y="185"/>
                    </a:lnTo>
                    <a:lnTo>
                      <a:pt x="336" y="185"/>
                    </a:lnTo>
                    <a:cubicBezTo>
                      <a:pt x="351" y="185"/>
                      <a:pt x="367" y="185"/>
                      <a:pt x="367" y="165"/>
                    </a:cubicBezTo>
                    <a:cubicBezTo>
                      <a:pt x="386" y="150"/>
                      <a:pt x="367" y="119"/>
                      <a:pt x="351" y="119"/>
                    </a:cubicBezTo>
                    <a:lnTo>
                      <a:pt x="62" y="7"/>
                    </a:lnTo>
                    <a:cubicBezTo>
                      <a:pt x="58" y="3"/>
                      <a:pt x="52" y="1"/>
                      <a:pt x="4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0"/>
              <p:cNvSpPr/>
              <p:nvPr/>
            </p:nvSpPr>
            <p:spPr>
              <a:xfrm>
                <a:off x="6255371" y="3533977"/>
                <a:ext cx="10882" cy="5469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94" extrusionOk="0">
                    <a:moveTo>
                      <a:pt x="62" y="1"/>
                    </a:moveTo>
                    <a:cubicBezTo>
                      <a:pt x="46" y="1"/>
                      <a:pt x="16" y="16"/>
                      <a:pt x="16" y="35"/>
                    </a:cubicBezTo>
                    <a:cubicBezTo>
                      <a:pt x="0" y="51"/>
                      <a:pt x="16" y="66"/>
                      <a:pt x="31" y="82"/>
                    </a:cubicBezTo>
                    <a:lnTo>
                      <a:pt x="320" y="194"/>
                    </a:lnTo>
                    <a:lnTo>
                      <a:pt x="336" y="194"/>
                    </a:lnTo>
                    <a:cubicBezTo>
                      <a:pt x="351" y="194"/>
                      <a:pt x="370" y="194"/>
                      <a:pt x="370" y="178"/>
                    </a:cubicBezTo>
                    <a:cubicBezTo>
                      <a:pt x="386" y="147"/>
                      <a:pt x="370" y="132"/>
                      <a:pt x="351" y="132"/>
                    </a:cubicBezTo>
                    <a:lnTo>
                      <a:pt x="62" y="1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0"/>
              <p:cNvSpPr/>
              <p:nvPr/>
            </p:nvSpPr>
            <p:spPr>
              <a:xfrm>
                <a:off x="6206005" y="3604064"/>
                <a:ext cx="10347" cy="5187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84" extrusionOk="0">
                    <a:moveTo>
                      <a:pt x="33" y="0"/>
                    </a:moveTo>
                    <a:cubicBezTo>
                      <a:pt x="22" y="0"/>
                      <a:pt x="11" y="11"/>
                      <a:pt x="0" y="22"/>
                    </a:cubicBezTo>
                    <a:cubicBezTo>
                      <a:pt x="0" y="37"/>
                      <a:pt x="16" y="57"/>
                      <a:pt x="31" y="72"/>
                    </a:cubicBezTo>
                    <a:lnTo>
                      <a:pt x="320" y="184"/>
                    </a:lnTo>
                    <a:lnTo>
                      <a:pt x="336" y="184"/>
                    </a:lnTo>
                    <a:cubicBezTo>
                      <a:pt x="336" y="184"/>
                      <a:pt x="351" y="184"/>
                      <a:pt x="367" y="168"/>
                    </a:cubicBezTo>
                    <a:cubicBezTo>
                      <a:pt x="367" y="153"/>
                      <a:pt x="367" y="118"/>
                      <a:pt x="336" y="118"/>
                    </a:cubicBezTo>
                    <a:lnTo>
                      <a:pt x="46" y="6"/>
                    </a:lnTo>
                    <a:cubicBezTo>
                      <a:pt x="42" y="2"/>
                      <a:pt x="37" y="0"/>
                      <a:pt x="33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0"/>
              <p:cNvSpPr/>
              <p:nvPr/>
            </p:nvSpPr>
            <p:spPr>
              <a:xfrm>
                <a:off x="6231322" y="3546523"/>
                <a:ext cx="4595" cy="10657"/>
              </a:xfrm>
              <a:custGeom>
                <a:avLst/>
                <a:gdLst/>
                <a:ahLst/>
                <a:cxnLst/>
                <a:rect l="l" t="t" r="r" b="b"/>
                <a:pathLst>
                  <a:path w="163" h="378" extrusionOk="0">
                    <a:moveTo>
                      <a:pt x="46" y="1"/>
                    </a:moveTo>
                    <a:cubicBezTo>
                      <a:pt x="41" y="1"/>
                      <a:pt x="36" y="3"/>
                      <a:pt x="32" y="7"/>
                    </a:cubicBezTo>
                    <a:cubicBezTo>
                      <a:pt x="16" y="7"/>
                      <a:pt x="1" y="22"/>
                      <a:pt x="1" y="38"/>
                    </a:cubicBezTo>
                    <a:lnTo>
                      <a:pt x="82" y="343"/>
                    </a:lnTo>
                    <a:cubicBezTo>
                      <a:pt x="82" y="362"/>
                      <a:pt x="97" y="377"/>
                      <a:pt x="113" y="377"/>
                    </a:cubicBezTo>
                    <a:lnTo>
                      <a:pt x="128" y="377"/>
                    </a:lnTo>
                    <a:cubicBezTo>
                      <a:pt x="144" y="377"/>
                      <a:pt x="163" y="343"/>
                      <a:pt x="144" y="327"/>
                    </a:cubicBezTo>
                    <a:lnTo>
                      <a:pt x="82" y="22"/>
                    </a:lnTo>
                    <a:cubicBezTo>
                      <a:pt x="71" y="12"/>
                      <a:pt x="58" y="1"/>
                      <a:pt x="4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0"/>
              <p:cNvSpPr/>
              <p:nvPr/>
            </p:nvSpPr>
            <p:spPr>
              <a:xfrm>
                <a:off x="6243079" y="3425068"/>
                <a:ext cx="3721" cy="1062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377" extrusionOk="0">
                    <a:moveTo>
                      <a:pt x="50" y="1"/>
                    </a:moveTo>
                    <a:cubicBezTo>
                      <a:pt x="44" y="1"/>
                      <a:pt x="39" y="3"/>
                      <a:pt x="35" y="7"/>
                    </a:cubicBezTo>
                    <a:cubicBezTo>
                      <a:pt x="16" y="7"/>
                      <a:pt x="0" y="22"/>
                      <a:pt x="0" y="41"/>
                    </a:cubicBezTo>
                    <a:lnTo>
                      <a:pt x="50" y="346"/>
                    </a:lnTo>
                    <a:cubicBezTo>
                      <a:pt x="66" y="377"/>
                      <a:pt x="81" y="377"/>
                      <a:pt x="97" y="377"/>
                    </a:cubicBezTo>
                    <a:cubicBezTo>
                      <a:pt x="112" y="377"/>
                      <a:pt x="131" y="362"/>
                      <a:pt x="131" y="346"/>
                    </a:cubicBezTo>
                    <a:lnTo>
                      <a:pt x="81" y="41"/>
                    </a:lnTo>
                    <a:cubicBezTo>
                      <a:pt x="81" y="16"/>
                      <a:pt x="65" y="1"/>
                      <a:pt x="50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0"/>
              <p:cNvSpPr/>
              <p:nvPr/>
            </p:nvSpPr>
            <p:spPr>
              <a:xfrm>
                <a:off x="6219594" y="3507053"/>
                <a:ext cx="4032" cy="10657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78" extrusionOk="0">
                    <a:moveTo>
                      <a:pt x="58" y="1"/>
                    </a:moveTo>
                    <a:cubicBezTo>
                      <a:pt x="55" y="1"/>
                      <a:pt x="51" y="3"/>
                      <a:pt x="47" y="7"/>
                    </a:cubicBezTo>
                    <a:cubicBezTo>
                      <a:pt x="16" y="7"/>
                      <a:pt x="0" y="26"/>
                      <a:pt x="16" y="42"/>
                    </a:cubicBezTo>
                    <a:lnTo>
                      <a:pt x="62" y="346"/>
                    </a:lnTo>
                    <a:cubicBezTo>
                      <a:pt x="62" y="377"/>
                      <a:pt x="77" y="377"/>
                      <a:pt x="97" y="377"/>
                    </a:cubicBezTo>
                    <a:cubicBezTo>
                      <a:pt x="128" y="377"/>
                      <a:pt x="143" y="362"/>
                      <a:pt x="128" y="346"/>
                    </a:cubicBezTo>
                    <a:lnTo>
                      <a:pt x="77" y="42"/>
                    </a:lnTo>
                    <a:cubicBezTo>
                      <a:pt x="77" y="16"/>
                      <a:pt x="69" y="1"/>
                      <a:pt x="58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0"/>
              <p:cNvSpPr/>
              <p:nvPr/>
            </p:nvSpPr>
            <p:spPr>
              <a:xfrm>
                <a:off x="6256667" y="3435359"/>
                <a:ext cx="8176" cy="8514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02" extrusionOk="0">
                    <a:moveTo>
                      <a:pt x="251" y="0"/>
                    </a:moveTo>
                    <a:cubicBezTo>
                      <a:pt x="243" y="0"/>
                      <a:pt x="236" y="4"/>
                      <a:pt x="228" y="12"/>
                    </a:cubicBezTo>
                    <a:lnTo>
                      <a:pt x="16" y="236"/>
                    </a:lnTo>
                    <a:cubicBezTo>
                      <a:pt x="0" y="255"/>
                      <a:pt x="0" y="286"/>
                      <a:pt x="16" y="301"/>
                    </a:cubicBezTo>
                    <a:lnTo>
                      <a:pt x="35" y="301"/>
                    </a:lnTo>
                    <a:cubicBezTo>
                      <a:pt x="51" y="301"/>
                      <a:pt x="66" y="301"/>
                      <a:pt x="66" y="286"/>
                    </a:cubicBezTo>
                    <a:lnTo>
                      <a:pt x="274" y="62"/>
                    </a:lnTo>
                    <a:cubicBezTo>
                      <a:pt x="290" y="43"/>
                      <a:pt x="290" y="27"/>
                      <a:pt x="274" y="12"/>
                    </a:cubicBezTo>
                    <a:cubicBezTo>
                      <a:pt x="267" y="4"/>
                      <a:pt x="259" y="0"/>
                      <a:pt x="251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0"/>
              <p:cNvSpPr/>
              <p:nvPr/>
            </p:nvSpPr>
            <p:spPr>
              <a:xfrm>
                <a:off x="6192839" y="3480580"/>
                <a:ext cx="10910" cy="2227"/>
              </a:xfrm>
              <a:custGeom>
                <a:avLst/>
                <a:gdLst/>
                <a:ahLst/>
                <a:cxnLst/>
                <a:rect l="l" t="t" r="r" b="b"/>
                <a:pathLst>
                  <a:path w="387" h="79" extrusionOk="0">
                    <a:moveTo>
                      <a:pt x="31" y="1"/>
                    </a:moveTo>
                    <a:cubicBezTo>
                      <a:pt x="16" y="1"/>
                      <a:pt x="0" y="16"/>
                      <a:pt x="0" y="47"/>
                    </a:cubicBezTo>
                    <a:cubicBezTo>
                      <a:pt x="0" y="63"/>
                      <a:pt x="16" y="78"/>
                      <a:pt x="31" y="78"/>
                    </a:cubicBezTo>
                    <a:lnTo>
                      <a:pt x="336" y="78"/>
                    </a:lnTo>
                    <a:cubicBezTo>
                      <a:pt x="371" y="78"/>
                      <a:pt x="386" y="63"/>
                      <a:pt x="386" y="47"/>
                    </a:cubicBezTo>
                    <a:cubicBezTo>
                      <a:pt x="386" y="16"/>
                      <a:pt x="371" y="1"/>
                      <a:pt x="33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0"/>
              <p:cNvSpPr/>
              <p:nvPr/>
            </p:nvSpPr>
            <p:spPr>
              <a:xfrm>
                <a:off x="6206005" y="3582468"/>
                <a:ext cx="10882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386" h="82" extrusionOk="0">
                    <a:moveTo>
                      <a:pt x="31" y="1"/>
                    </a:moveTo>
                    <a:cubicBezTo>
                      <a:pt x="16" y="1"/>
                      <a:pt x="0" y="16"/>
                      <a:pt x="0" y="32"/>
                    </a:cubicBezTo>
                    <a:cubicBezTo>
                      <a:pt x="0" y="67"/>
                      <a:pt x="16" y="82"/>
                      <a:pt x="31" y="82"/>
                    </a:cubicBezTo>
                    <a:lnTo>
                      <a:pt x="336" y="82"/>
                    </a:lnTo>
                    <a:cubicBezTo>
                      <a:pt x="367" y="82"/>
                      <a:pt x="386" y="67"/>
                      <a:pt x="386" y="32"/>
                    </a:cubicBezTo>
                    <a:cubicBezTo>
                      <a:pt x="386" y="16"/>
                      <a:pt x="367" y="1"/>
                      <a:pt x="33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0"/>
              <p:cNvSpPr/>
              <p:nvPr/>
            </p:nvSpPr>
            <p:spPr>
              <a:xfrm>
                <a:off x="6182408" y="3517681"/>
                <a:ext cx="10882" cy="414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47" extrusionOk="0">
                    <a:moveTo>
                      <a:pt x="320" y="0"/>
                    </a:moveTo>
                    <a:lnTo>
                      <a:pt x="31" y="81"/>
                    </a:lnTo>
                    <a:cubicBezTo>
                      <a:pt x="0" y="81"/>
                      <a:pt x="0" y="112"/>
                      <a:pt x="0" y="131"/>
                    </a:cubicBezTo>
                    <a:cubicBezTo>
                      <a:pt x="0" y="147"/>
                      <a:pt x="16" y="147"/>
                      <a:pt x="31" y="147"/>
                    </a:cubicBezTo>
                    <a:lnTo>
                      <a:pt x="46" y="147"/>
                    </a:lnTo>
                    <a:lnTo>
                      <a:pt x="355" y="66"/>
                    </a:lnTo>
                    <a:cubicBezTo>
                      <a:pt x="370" y="66"/>
                      <a:pt x="386" y="50"/>
                      <a:pt x="370" y="35"/>
                    </a:cubicBezTo>
                    <a:cubicBezTo>
                      <a:pt x="370" y="0"/>
                      <a:pt x="355" y="0"/>
                      <a:pt x="320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0"/>
              <p:cNvSpPr/>
              <p:nvPr/>
            </p:nvSpPr>
            <p:spPr>
              <a:xfrm>
                <a:off x="6183705" y="3458307"/>
                <a:ext cx="8176" cy="8711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09" extrusionOk="0">
                    <a:moveTo>
                      <a:pt x="274" y="0"/>
                    </a:moveTo>
                    <a:cubicBezTo>
                      <a:pt x="259" y="0"/>
                      <a:pt x="228" y="0"/>
                      <a:pt x="213" y="20"/>
                    </a:cubicBezTo>
                    <a:lnTo>
                      <a:pt x="0" y="243"/>
                    </a:lnTo>
                    <a:cubicBezTo>
                      <a:pt x="0" y="259"/>
                      <a:pt x="0" y="274"/>
                      <a:pt x="20" y="290"/>
                    </a:cubicBezTo>
                    <a:cubicBezTo>
                      <a:pt x="20" y="309"/>
                      <a:pt x="35" y="309"/>
                      <a:pt x="35" y="309"/>
                    </a:cubicBezTo>
                    <a:cubicBezTo>
                      <a:pt x="51" y="309"/>
                      <a:pt x="51" y="309"/>
                      <a:pt x="66" y="290"/>
                    </a:cubicBezTo>
                    <a:lnTo>
                      <a:pt x="274" y="66"/>
                    </a:lnTo>
                    <a:cubicBezTo>
                      <a:pt x="290" y="50"/>
                      <a:pt x="290" y="20"/>
                      <a:pt x="274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30"/>
            <p:cNvGrpSpPr/>
            <p:nvPr/>
          </p:nvGrpSpPr>
          <p:grpSpPr>
            <a:xfrm>
              <a:off x="6980724" y="3975342"/>
              <a:ext cx="1593375" cy="286835"/>
              <a:chOff x="5997971" y="2910579"/>
              <a:chExt cx="886259" cy="159542"/>
            </a:xfrm>
          </p:grpSpPr>
          <p:sp>
            <p:nvSpPr>
              <p:cNvPr id="591" name="Google Shape;591;p30"/>
              <p:cNvSpPr/>
              <p:nvPr/>
            </p:nvSpPr>
            <p:spPr>
              <a:xfrm>
                <a:off x="6024726" y="2966795"/>
                <a:ext cx="826886" cy="40259"/>
              </a:xfrm>
              <a:custGeom>
                <a:avLst/>
                <a:gdLst/>
                <a:ahLst/>
                <a:cxnLst/>
                <a:rect l="l" t="t" r="r" b="b"/>
                <a:pathLst>
                  <a:path w="29330" h="1428" extrusionOk="0">
                    <a:moveTo>
                      <a:pt x="0" y="0"/>
                    </a:moveTo>
                    <a:lnTo>
                      <a:pt x="0" y="579"/>
                    </a:lnTo>
                    <a:cubicBezTo>
                      <a:pt x="0" y="1042"/>
                      <a:pt x="386" y="1427"/>
                      <a:pt x="868" y="1427"/>
                    </a:cubicBezTo>
                    <a:lnTo>
                      <a:pt x="3198" y="1427"/>
                    </a:lnTo>
                    <a:lnTo>
                      <a:pt x="3198" y="0"/>
                    </a:lnTo>
                    <a:close/>
                    <a:moveTo>
                      <a:pt x="5674" y="0"/>
                    </a:moveTo>
                    <a:lnTo>
                      <a:pt x="5674" y="899"/>
                    </a:lnTo>
                    <a:lnTo>
                      <a:pt x="5674" y="1427"/>
                    </a:lnTo>
                    <a:lnTo>
                      <a:pt x="23864" y="1427"/>
                    </a:lnTo>
                    <a:lnTo>
                      <a:pt x="23864" y="0"/>
                    </a:lnTo>
                    <a:close/>
                    <a:moveTo>
                      <a:pt x="26325" y="0"/>
                    </a:moveTo>
                    <a:lnTo>
                      <a:pt x="26325" y="899"/>
                    </a:lnTo>
                    <a:lnTo>
                      <a:pt x="26325" y="1427"/>
                    </a:lnTo>
                    <a:lnTo>
                      <a:pt x="28477" y="1427"/>
                    </a:lnTo>
                    <a:cubicBezTo>
                      <a:pt x="28959" y="1427"/>
                      <a:pt x="29329" y="1042"/>
                      <a:pt x="29329" y="579"/>
                    </a:cubicBezTo>
                    <a:lnTo>
                      <a:pt x="29329" y="0"/>
                    </a:lnTo>
                    <a:close/>
                  </a:path>
                </a:pathLst>
              </a:custGeom>
              <a:solidFill>
                <a:srgbClr val="38516A">
                  <a:alpha val="3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0"/>
              <p:cNvSpPr/>
              <p:nvPr/>
            </p:nvSpPr>
            <p:spPr>
              <a:xfrm>
                <a:off x="6114858" y="2965386"/>
                <a:ext cx="69861" cy="10473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3715" extrusionOk="0">
                    <a:moveTo>
                      <a:pt x="1" y="0"/>
                    </a:moveTo>
                    <a:lnTo>
                      <a:pt x="1" y="3086"/>
                    </a:lnTo>
                    <a:cubicBezTo>
                      <a:pt x="1" y="3441"/>
                      <a:pt x="275" y="3715"/>
                      <a:pt x="630" y="3715"/>
                    </a:cubicBezTo>
                    <a:lnTo>
                      <a:pt x="1833" y="3715"/>
                    </a:lnTo>
                    <a:cubicBezTo>
                      <a:pt x="2188" y="3715"/>
                      <a:pt x="2477" y="3441"/>
                      <a:pt x="2477" y="3086"/>
                    </a:cubicBezTo>
                    <a:lnTo>
                      <a:pt x="2477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0"/>
              <p:cNvSpPr/>
              <p:nvPr/>
            </p:nvSpPr>
            <p:spPr>
              <a:xfrm>
                <a:off x="6114858" y="2966795"/>
                <a:ext cx="69861" cy="25373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900" extrusionOk="0">
                    <a:moveTo>
                      <a:pt x="1" y="0"/>
                    </a:moveTo>
                    <a:lnTo>
                      <a:pt x="1" y="899"/>
                    </a:lnTo>
                    <a:lnTo>
                      <a:pt x="2477" y="899"/>
                    </a:lnTo>
                    <a:lnTo>
                      <a:pt x="2477" y="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0"/>
              <p:cNvSpPr/>
              <p:nvPr/>
            </p:nvSpPr>
            <p:spPr>
              <a:xfrm>
                <a:off x="6697489" y="2965386"/>
                <a:ext cx="69410" cy="104735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3715" extrusionOk="0">
                    <a:moveTo>
                      <a:pt x="1" y="0"/>
                    </a:moveTo>
                    <a:lnTo>
                      <a:pt x="1" y="3086"/>
                    </a:lnTo>
                    <a:cubicBezTo>
                      <a:pt x="1" y="3441"/>
                      <a:pt x="275" y="3715"/>
                      <a:pt x="630" y="3715"/>
                    </a:cubicBezTo>
                    <a:lnTo>
                      <a:pt x="1833" y="3715"/>
                    </a:lnTo>
                    <a:cubicBezTo>
                      <a:pt x="2188" y="3715"/>
                      <a:pt x="2462" y="3441"/>
                      <a:pt x="2462" y="3086"/>
                    </a:cubicBezTo>
                    <a:lnTo>
                      <a:pt x="2462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0"/>
              <p:cNvSpPr/>
              <p:nvPr/>
            </p:nvSpPr>
            <p:spPr>
              <a:xfrm>
                <a:off x="6697489" y="2966795"/>
                <a:ext cx="69410" cy="25373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900" extrusionOk="0">
                    <a:moveTo>
                      <a:pt x="1" y="0"/>
                    </a:moveTo>
                    <a:lnTo>
                      <a:pt x="1" y="899"/>
                    </a:lnTo>
                    <a:lnTo>
                      <a:pt x="2462" y="899"/>
                    </a:lnTo>
                    <a:lnTo>
                      <a:pt x="2462" y="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0"/>
              <p:cNvSpPr/>
              <p:nvPr/>
            </p:nvSpPr>
            <p:spPr>
              <a:xfrm>
                <a:off x="5997971" y="2910579"/>
                <a:ext cx="886259" cy="56244"/>
              </a:xfrm>
              <a:custGeom>
                <a:avLst/>
                <a:gdLst/>
                <a:ahLst/>
                <a:cxnLst/>
                <a:rect l="l" t="t" r="r" b="b"/>
                <a:pathLst>
                  <a:path w="31436" h="1995" extrusionOk="0">
                    <a:moveTo>
                      <a:pt x="980" y="0"/>
                    </a:moveTo>
                    <a:cubicBezTo>
                      <a:pt x="706" y="0"/>
                      <a:pt x="467" y="112"/>
                      <a:pt x="290" y="290"/>
                    </a:cubicBezTo>
                    <a:cubicBezTo>
                      <a:pt x="112" y="467"/>
                      <a:pt x="1" y="722"/>
                      <a:pt x="1" y="995"/>
                    </a:cubicBezTo>
                    <a:lnTo>
                      <a:pt x="1" y="1142"/>
                    </a:lnTo>
                    <a:cubicBezTo>
                      <a:pt x="82" y="1624"/>
                      <a:pt x="483" y="1994"/>
                      <a:pt x="980" y="1994"/>
                    </a:cubicBezTo>
                    <a:lnTo>
                      <a:pt x="30440" y="1994"/>
                    </a:lnTo>
                    <a:cubicBezTo>
                      <a:pt x="30714" y="1994"/>
                      <a:pt x="30953" y="1879"/>
                      <a:pt x="31131" y="1705"/>
                    </a:cubicBezTo>
                    <a:cubicBezTo>
                      <a:pt x="31293" y="1558"/>
                      <a:pt x="31389" y="1366"/>
                      <a:pt x="31420" y="1142"/>
                    </a:cubicBezTo>
                    <a:cubicBezTo>
                      <a:pt x="31420" y="1092"/>
                      <a:pt x="31435" y="1046"/>
                      <a:pt x="31435" y="995"/>
                    </a:cubicBezTo>
                    <a:cubicBezTo>
                      <a:pt x="31435" y="452"/>
                      <a:pt x="30984" y="0"/>
                      <a:pt x="30440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0"/>
              <p:cNvSpPr/>
              <p:nvPr/>
            </p:nvSpPr>
            <p:spPr>
              <a:xfrm>
                <a:off x="5997971" y="2942747"/>
                <a:ext cx="885837" cy="24076"/>
              </a:xfrm>
              <a:custGeom>
                <a:avLst/>
                <a:gdLst/>
                <a:ahLst/>
                <a:cxnLst/>
                <a:rect l="l" t="t" r="r" b="b"/>
                <a:pathLst>
                  <a:path w="31421" h="854" extrusionOk="0">
                    <a:moveTo>
                      <a:pt x="1" y="1"/>
                    </a:moveTo>
                    <a:cubicBezTo>
                      <a:pt x="82" y="483"/>
                      <a:pt x="483" y="853"/>
                      <a:pt x="980" y="853"/>
                    </a:cubicBezTo>
                    <a:lnTo>
                      <a:pt x="30440" y="853"/>
                    </a:lnTo>
                    <a:cubicBezTo>
                      <a:pt x="30714" y="853"/>
                      <a:pt x="30953" y="738"/>
                      <a:pt x="31131" y="564"/>
                    </a:cubicBezTo>
                    <a:cubicBezTo>
                      <a:pt x="31293" y="417"/>
                      <a:pt x="31389" y="225"/>
                      <a:pt x="31420" y="1"/>
                    </a:cubicBezTo>
                    <a:close/>
                  </a:path>
                </a:pathLst>
              </a:custGeom>
              <a:solidFill>
                <a:srgbClr val="2E4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8" name="Google Shape;598;p30"/>
          <p:cNvGrpSpPr/>
          <p:nvPr/>
        </p:nvGrpSpPr>
        <p:grpSpPr>
          <a:xfrm>
            <a:off x="3225271" y="1756560"/>
            <a:ext cx="1262911" cy="889689"/>
            <a:chOff x="7634076" y="2594473"/>
            <a:chExt cx="988890" cy="696648"/>
          </a:xfrm>
        </p:grpSpPr>
        <p:grpSp>
          <p:nvGrpSpPr>
            <p:cNvPr id="599" name="Google Shape;599;p30"/>
            <p:cNvGrpSpPr/>
            <p:nvPr/>
          </p:nvGrpSpPr>
          <p:grpSpPr>
            <a:xfrm>
              <a:off x="8194418" y="2594473"/>
              <a:ext cx="270614" cy="409851"/>
              <a:chOff x="6673046" y="1861217"/>
              <a:chExt cx="150520" cy="227966"/>
            </a:xfrm>
          </p:grpSpPr>
          <p:sp>
            <p:nvSpPr>
              <p:cNvPr id="600" name="Google Shape;600;p30"/>
              <p:cNvSpPr/>
              <p:nvPr/>
            </p:nvSpPr>
            <p:spPr>
              <a:xfrm>
                <a:off x="6707949" y="1871649"/>
                <a:ext cx="84296" cy="42571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510" extrusionOk="0">
                    <a:moveTo>
                      <a:pt x="2588" y="1"/>
                    </a:moveTo>
                    <a:cubicBezTo>
                      <a:pt x="1929" y="352"/>
                      <a:pt x="1801" y="1062"/>
                      <a:pt x="1801" y="1062"/>
                    </a:cubicBezTo>
                    <a:lnTo>
                      <a:pt x="1238" y="930"/>
                    </a:lnTo>
                    <a:cubicBezTo>
                      <a:pt x="1238" y="930"/>
                      <a:pt x="1045" y="225"/>
                      <a:pt x="563" y="63"/>
                    </a:cubicBezTo>
                    <a:cubicBezTo>
                      <a:pt x="0" y="788"/>
                      <a:pt x="532" y="1509"/>
                      <a:pt x="532" y="1509"/>
                    </a:cubicBezTo>
                    <a:lnTo>
                      <a:pt x="2588" y="1254"/>
                    </a:lnTo>
                    <a:cubicBezTo>
                      <a:pt x="2588" y="1254"/>
                      <a:pt x="2989" y="579"/>
                      <a:pt x="2588" y="1"/>
                    </a:cubicBezTo>
                    <a:close/>
                  </a:path>
                </a:pathLst>
              </a:custGeom>
              <a:solidFill>
                <a:srgbClr val="5487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0"/>
              <p:cNvSpPr/>
              <p:nvPr/>
            </p:nvSpPr>
            <p:spPr>
              <a:xfrm>
                <a:off x="6717957" y="1861217"/>
                <a:ext cx="61657" cy="4897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737" extrusionOk="0">
                    <a:moveTo>
                      <a:pt x="899" y="1"/>
                    </a:moveTo>
                    <a:cubicBezTo>
                      <a:pt x="0" y="838"/>
                      <a:pt x="467" y="1736"/>
                      <a:pt x="467" y="1736"/>
                    </a:cubicBezTo>
                    <a:lnTo>
                      <a:pt x="1975" y="1223"/>
                    </a:lnTo>
                    <a:cubicBezTo>
                      <a:pt x="1975" y="1204"/>
                      <a:pt x="2187" y="467"/>
                      <a:pt x="899" y="1"/>
                    </a:cubicBezTo>
                    <a:close/>
                  </a:path>
                </a:pathLst>
              </a:custGeom>
              <a:solidFill>
                <a:srgbClr val="5487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0"/>
              <p:cNvSpPr/>
              <p:nvPr/>
            </p:nvSpPr>
            <p:spPr>
              <a:xfrm>
                <a:off x="6693035" y="1874383"/>
                <a:ext cx="117760" cy="72004"/>
              </a:xfrm>
              <a:custGeom>
                <a:avLst/>
                <a:gdLst/>
                <a:ahLst/>
                <a:cxnLst/>
                <a:rect l="l" t="t" r="r" b="b"/>
                <a:pathLst>
                  <a:path w="4177" h="2554" extrusionOk="0">
                    <a:moveTo>
                      <a:pt x="2090" y="0"/>
                    </a:moveTo>
                    <a:cubicBezTo>
                      <a:pt x="2084" y="0"/>
                      <a:pt x="2078" y="0"/>
                      <a:pt x="2072" y="0"/>
                    </a:cubicBezTo>
                    <a:cubicBezTo>
                      <a:pt x="1478" y="16"/>
                      <a:pt x="1204" y="756"/>
                      <a:pt x="1204" y="756"/>
                    </a:cubicBezTo>
                    <a:cubicBezTo>
                      <a:pt x="1204" y="756"/>
                      <a:pt x="965" y="336"/>
                      <a:pt x="352" y="255"/>
                    </a:cubicBezTo>
                    <a:lnTo>
                      <a:pt x="352" y="255"/>
                    </a:lnTo>
                    <a:cubicBezTo>
                      <a:pt x="1" y="1204"/>
                      <a:pt x="818" y="2538"/>
                      <a:pt x="2041" y="2554"/>
                    </a:cubicBezTo>
                    <a:cubicBezTo>
                      <a:pt x="2048" y="2554"/>
                      <a:pt x="2056" y="2554"/>
                      <a:pt x="2063" y="2554"/>
                    </a:cubicBezTo>
                    <a:cubicBezTo>
                      <a:pt x="3479" y="2554"/>
                      <a:pt x="4176" y="1042"/>
                      <a:pt x="3823" y="274"/>
                    </a:cubicBezTo>
                    <a:lnTo>
                      <a:pt x="3823" y="274"/>
                    </a:lnTo>
                    <a:cubicBezTo>
                      <a:pt x="3437" y="320"/>
                      <a:pt x="2924" y="756"/>
                      <a:pt x="2924" y="756"/>
                    </a:cubicBezTo>
                    <a:cubicBezTo>
                      <a:pt x="2924" y="756"/>
                      <a:pt x="2671" y="0"/>
                      <a:pt x="2090" y="0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0"/>
              <p:cNvSpPr/>
              <p:nvPr/>
            </p:nvSpPr>
            <p:spPr>
              <a:xfrm>
                <a:off x="6690328" y="1889720"/>
                <a:ext cx="122355" cy="58528"/>
              </a:xfrm>
              <a:custGeom>
                <a:avLst/>
                <a:gdLst/>
                <a:ahLst/>
                <a:cxnLst/>
                <a:rect l="l" t="t" r="r" b="b"/>
                <a:pathLst>
                  <a:path w="4340" h="2076" extrusionOk="0">
                    <a:moveTo>
                      <a:pt x="2183" y="0"/>
                    </a:moveTo>
                    <a:cubicBezTo>
                      <a:pt x="2178" y="0"/>
                      <a:pt x="2173" y="0"/>
                      <a:pt x="2168" y="0"/>
                    </a:cubicBezTo>
                    <a:cubicBezTo>
                      <a:pt x="1508" y="0"/>
                      <a:pt x="1219" y="949"/>
                      <a:pt x="1219" y="949"/>
                    </a:cubicBezTo>
                    <a:cubicBezTo>
                      <a:pt x="1219" y="949"/>
                      <a:pt x="913" y="418"/>
                      <a:pt x="339" y="418"/>
                    </a:cubicBezTo>
                    <a:cubicBezTo>
                      <a:pt x="243" y="418"/>
                      <a:pt x="141" y="433"/>
                      <a:pt x="31" y="467"/>
                    </a:cubicBezTo>
                    <a:cubicBezTo>
                      <a:pt x="0" y="1528"/>
                      <a:pt x="787" y="2060"/>
                      <a:pt x="2137" y="2075"/>
                    </a:cubicBezTo>
                    <a:cubicBezTo>
                      <a:pt x="2163" y="2076"/>
                      <a:pt x="2189" y="2076"/>
                      <a:pt x="2214" y="2076"/>
                    </a:cubicBezTo>
                    <a:cubicBezTo>
                      <a:pt x="3731" y="2076"/>
                      <a:pt x="4340" y="1620"/>
                      <a:pt x="4340" y="451"/>
                    </a:cubicBezTo>
                    <a:cubicBezTo>
                      <a:pt x="4234" y="432"/>
                      <a:pt x="4137" y="423"/>
                      <a:pt x="4047" y="423"/>
                    </a:cubicBezTo>
                    <a:cubicBezTo>
                      <a:pt x="3330" y="423"/>
                      <a:pt x="3101" y="984"/>
                      <a:pt x="3101" y="984"/>
                    </a:cubicBezTo>
                    <a:cubicBezTo>
                      <a:pt x="3101" y="984"/>
                      <a:pt x="2817" y="0"/>
                      <a:pt x="2183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0"/>
              <p:cNvSpPr/>
              <p:nvPr/>
            </p:nvSpPr>
            <p:spPr>
              <a:xfrm>
                <a:off x="6683900" y="1929528"/>
                <a:ext cx="128783" cy="42740"/>
              </a:xfrm>
              <a:custGeom>
                <a:avLst/>
                <a:gdLst/>
                <a:ahLst/>
                <a:cxnLst/>
                <a:rect l="l" t="t" r="r" b="b"/>
                <a:pathLst>
                  <a:path w="4568" h="1516" extrusionOk="0">
                    <a:moveTo>
                      <a:pt x="2108" y="1"/>
                    </a:moveTo>
                    <a:cubicBezTo>
                      <a:pt x="247" y="1"/>
                      <a:pt x="1" y="1516"/>
                      <a:pt x="1" y="1516"/>
                    </a:cubicBezTo>
                    <a:lnTo>
                      <a:pt x="4568" y="1516"/>
                    </a:lnTo>
                    <a:cubicBezTo>
                      <a:pt x="4568" y="1516"/>
                      <a:pt x="4244" y="85"/>
                      <a:pt x="2253" y="4"/>
                    </a:cubicBezTo>
                    <a:cubicBezTo>
                      <a:pt x="2204" y="2"/>
                      <a:pt x="2156" y="1"/>
                      <a:pt x="2108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0"/>
              <p:cNvSpPr/>
              <p:nvPr/>
            </p:nvSpPr>
            <p:spPr>
              <a:xfrm>
                <a:off x="6769606" y="1953210"/>
                <a:ext cx="20355" cy="16352"/>
              </a:xfrm>
              <a:custGeom>
                <a:avLst/>
                <a:gdLst/>
                <a:ahLst/>
                <a:cxnLst/>
                <a:rect l="l" t="t" r="r" b="b"/>
                <a:pathLst>
                  <a:path w="722" h="580" extrusionOk="0">
                    <a:moveTo>
                      <a:pt x="0" y="1"/>
                    </a:moveTo>
                    <a:lnTo>
                      <a:pt x="0" y="579"/>
                    </a:lnTo>
                    <a:lnTo>
                      <a:pt x="721" y="579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0"/>
              <p:cNvSpPr/>
              <p:nvPr/>
            </p:nvSpPr>
            <p:spPr>
              <a:xfrm>
                <a:off x="6749702" y="1972240"/>
                <a:ext cx="451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6" h="1" extrusionOk="0">
                    <a:moveTo>
                      <a:pt x="16" y="1"/>
                    </a:moveTo>
                    <a:lnTo>
                      <a:pt x="0" y="1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D0D6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0"/>
              <p:cNvSpPr/>
              <p:nvPr/>
            </p:nvSpPr>
            <p:spPr>
              <a:xfrm>
                <a:off x="6734252" y="1946359"/>
                <a:ext cx="31773" cy="25909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919" extrusionOk="0">
                    <a:moveTo>
                      <a:pt x="564" y="1"/>
                    </a:moveTo>
                    <a:cubicBezTo>
                      <a:pt x="483" y="1"/>
                      <a:pt x="417" y="16"/>
                      <a:pt x="336" y="66"/>
                    </a:cubicBezTo>
                    <a:cubicBezTo>
                      <a:pt x="259" y="97"/>
                      <a:pt x="193" y="163"/>
                      <a:pt x="163" y="244"/>
                    </a:cubicBezTo>
                    <a:cubicBezTo>
                      <a:pt x="1" y="579"/>
                      <a:pt x="240" y="903"/>
                      <a:pt x="548" y="919"/>
                    </a:cubicBezTo>
                    <a:lnTo>
                      <a:pt x="564" y="919"/>
                    </a:lnTo>
                    <a:cubicBezTo>
                      <a:pt x="625" y="903"/>
                      <a:pt x="706" y="884"/>
                      <a:pt x="772" y="853"/>
                    </a:cubicBezTo>
                    <a:cubicBezTo>
                      <a:pt x="853" y="822"/>
                      <a:pt x="915" y="757"/>
                      <a:pt x="965" y="676"/>
                    </a:cubicBezTo>
                    <a:cubicBezTo>
                      <a:pt x="1127" y="340"/>
                      <a:pt x="868" y="1"/>
                      <a:pt x="564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0"/>
              <p:cNvSpPr/>
              <p:nvPr/>
            </p:nvSpPr>
            <p:spPr>
              <a:xfrm>
                <a:off x="6673046" y="1955494"/>
                <a:ext cx="150520" cy="133689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4742" extrusionOk="0">
                    <a:moveTo>
                      <a:pt x="0" y="1"/>
                    </a:moveTo>
                    <a:lnTo>
                      <a:pt x="502" y="2361"/>
                    </a:lnTo>
                    <a:lnTo>
                      <a:pt x="0" y="4741"/>
                    </a:lnTo>
                    <a:lnTo>
                      <a:pt x="5049" y="4741"/>
                    </a:lnTo>
                    <a:lnTo>
                      <a:pt x="5145" y="3584"/>
                    </a:lnTo>
                    <a:lnTo>
                      <a:pt x="4470" y="3198"/>
                    </a:lnTo>
                    <a:lnTo>
                      <a:pt x="5338" y="1559"/>
                    </a:lnTo>
                    <a:lnTo>
                      <a:pt x="5095" y="30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0"/>
              <p:cNvSpPr/>
              <p:nvPr/>
            </p:nvSpPr>
            <p:spPr>
              <a:xfrm>
                <a:off x="6678036" y="1978104"/>
                <a:ext cx="143669" cy="9501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337" extrusionOk="0">
                    <a:moveTo>
                      <a:pt x="1" y="1"/>
                    </a:moveTo>
                    <a:lnTo>
                      <a:pt x="82" y="337"/>
                    </a:lnTo>
                    <a:lnTo>
                      <a:pt x="5096" y="337"/>
                    </a:lnTo>
                    <a:lnTo>
                      <a:pt x="5030" y="1"/>
                    </a:ln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0"/>
              <p:cNvSpPr/>
              <p:nvPr/>
            </p:nvSpPr>
            <p:spPr>
              <a:xfrm>
                <a:off x="6683900" y="2004436"/>
                <a:ext cx="137382" cy="9473"/>
              </a:xfrm>
              <a:custGeom>
                <a:avLst/>
                <a:gdLst/>
                <a:ahLst/>
                <a:cxnLst/>
                <a:rect l="l" t="t" r="r" b="b"/>
                <a:pathLst>
                  <a:path w="4873" h="336" extrusionOk="0">
                    <a:moveTo>
                      <a:pt x="1" y="0"/>
                    </a:moveTo>
                    <a:lnTo>
                      <a:pt x="66" y="336"/>
                    </a:lnTo>
                    <a:lnTo>
                      <a:pt x="4695" y="336"/>
                    </a:lnTo>
                    <a:lnTo>
                      <a:pt x="4872" y="0"/>
                    </a:ln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0"/>
              <p:cNvSpPr/>
              <p:nvPr/>
            </p:nvSpPr>
            <p:spPr>
              <a:xfrm>
                <a:off x="6683900" y="2030627"/>
                <a:ext cx="123793" cy="9614"/>
              </a:xfrm>
              <a:custGeom>
                <a:avLst/>
                <a:gdLst/>
                <a:ahLst/>
                <a:cxnLst/>
                <a:rect l="l" t="t" r="r" b="b"/>
                <a:pathLst>
                  <a:path w="4391" h="341" extrusionOk="0">
                    <a:moveTo>
                      <a:pt x="66" y="1"/>
                    </a:moveTo>
                    <a:lnTo>
                      <a:pt x="1" y="340"/>
                    </a:lnTo>
                    <a:lnTo>
                      <a:pt x="4213" y="340"/>
                    </a:lnTo>
                    <a:lnTo>
                      <a:pt x="4390" y="1"/>
                    </a:ln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0"/>
              <p:cNvSpPr/>
              <p:nvPr/>
            </p:nvSpPr>
            <p:spPr>
              <a:xfrm>
                <a:off x="6678036" y="2056959"/>
                <a:ext cx="140089" cy="9473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36" extrusionOk="0">
                    <a:moveTo>
                      <a:pt x="82" y="0"/>
                    </a:moveTo>
                    <a:lnTo>
                      <a:pt x="1" y="336"/>
                    </a:lnTo>
                    <a:lnTo>
                      <a:pt x="4953" y="336"/>
                    </a:lnTo>
                    <a:lnTo>
                      <a:pt x="4968" y="0"/>
                    </a:ln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0"/>
              <p:cNvSpPr/>
              <p:nvPr/>
            </p:nvSpPr>
            <p:spPr>
              <a:xfrm>
                <a:off x="6673046" y="1983546"/>
                <a:ext cx="150520" cy="105637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3747" extrusionOk="0">
                    <a:moveTo>
                      <a:pt x="5226" y="1"/>
                    </a:moveTo>
                    <a:cubicBezTo>
                      <a:pt x="4677" y="580"/>
                      <a:pt x="3197" y="2674"/>
                      <a:pt x="441" y="2674"/>
                    </a:cubicBezTo>
                    <a:cubicBezTo>
                      <a:pt x="371" y="2674"/>
                      <a:pt x="300" y="2673"/>
                      <a:pt x="228" y="2670"/>
                    </a:cubicBezTo>
                    <a:lnTo>
                      <a:pt x="0" y="3746"/>
                    </a:lnTo>
                    <a:lnTo>
                      <a:pt x="5049" y="3746"/>
                    </a:lnTo>
                    <a:lnTo>
                      <a:pt x="5145" y="2589"/>
                    </a:lnTo>
                    <a:lnTo>
                      <a:pt x="4470" y="2203"/>
                    </a:lnTo>
                    <a:lnTo>
                      <a:pt x="5338" y="564"/>
                    </a:lnTo>
                    <a:lnTo>
                      <a:pt x="5226" y="1"/>
                    </a:ln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4" name="Google Shape;614;p30"/>
            <p:cNvGrpSpPr/>
            <p:nvPr/>
          </p:nvGrpSpPr>
          <p:grpSpPr>
            <a:xfrm>
              <a:off x="7634076" y="3004286"/>
              <a:ext cx="988890" cy="286835"/>
              <a:chOff x="6361375" y="2370463"/>
              <a:chExt cx="550036" cy="159542"/>
            </a:xfrm>
          </p:grpSpPr>
          <p:sp>
            <p:nvSpPr>
              <p:cNvPr id="615" name="Google Shape;615;p30"/>
              <p:cNvSpPr/>
              <p:nvPr/>
            </p:nvSpPr>
            <p:spPr>
              <a:xfrm>
                <a:off x="6388581" y="2426228"/>
                <a:ext cx="490662" cy="40823"/>
              </a:xfrm>
              <a:custGeom>
                <a:avLst/>
                <a:gdLst/>
                <a:ahLst/>
                <a:cxnLst/>
                <a:rect l="l" t="t" r="r" b="b"/>
                <a:pathLst>
                  <a:path w="17404" h="1448" extrusionOk="0">
                    <a:moveTo>
                      <a:pt x="0" y="1"/>
                    </a:moveTo>
                    <a:lnTo>
                      <a:pt x="0" y="579"/>
                    </a:lnTo>
                    <a:cubicBezTo>
                      <a:pt x="0" y="1062"/>
                      <a:pt x="370" y="1447"/>
                      <a:pt x="852" y="1447"/>
                    </a:cubicBezTo>
                    <a:lnTo>
                      <a:pt x="3182" y="1447"/>
                    </a:lnTo>
                    <a:lnTo>
                      <a:pt x="3182" y="1"/>
                    </a:lnTo>
                    <a:close/>
                    <a:moveTo>
                      <a:pt x="5654" y="1"/>
                    </a:moveTo>
                    <a:lnTo>
                      <a:pt x="5654" y="900"/>
                    </a:lnTo>
                    <a:lnTo>
                      <a:pt x="5654" y="1447"/>
                    </a:lnTo>
                    <a:lnTo>
                      <a:pt x="11922" y="1447"/>
                    </a:lnTo>
                    <a:lnTo>
                      <a:pt x="11922" y="1"/>
                    </a:lnTo>
                    <a:close/>
                    <a:moveTo>
                      <a:pt x="14398" y="1"/>
                    </a:moveTo>
                    <a:lnTo>
                      <a:pt x="14398" y="900"/>
                    </a:lnTo>
                    <a:lnTo>
                      <a:pt x="14398" y="1447"/>
                    </a:lnTo>
                    <a:lnTo>
                      <a:pt x="16551" y="1447"/>
                    </a:lnTo>
                    <a:cubicBezTo>
                      <a:pt x="17017" y="1447"/>
                      <a:pt x="17403" y="1062"/>
                      <a:pt x="17403" y="579"/>
                    </a:cubicBezTo>
                    <a:lnTo>
                      <a:pt x="17403" y="1"/>
                    </a:lnTo>
                    <a:close/>
                  </a:path>
                </a:pathLst>
              </a:custGeom>
              <a:solidFill>
                <a:srgbClr val="38516A">
                  <a:alpha val="3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0"/>
              <p:cNvSpPr/>
              <p:nvPr/>
            </p:nvSpPr>
            <p:spPr>
              <a:xfrm>
                <a:off x="6478291" y="2424818"/>
                <a:ext cx="69720" cy="105186"/>
              </a:xfrm>
              <a:custGeom>
                <a:avLst/>
                <a:gdLst/>
                <a:ahLst/>
                <a:cxnLst/>
                <a:rect l="l" t="t" r="r" b="b"/>
                <a:pathLst>
                  <a:path w="2473" h="3731" extrusionOk="0">
                    <a:moveTo>
                      <a:pt x="0" y="1"/>
                    </a:moveTo>
                    <a:lnTo>
                      <a:pt x="0" y="3086"/>
                    </a:lnTo>
                    <a:cubicBezTo>
                      <a:pt x="0" y="3441"/>
                      <a:pt x="274" y="3731"/>
                      <a:pt x="625" y="3731"/>
                    </a:cubicBezTo>
                    <a:lnTo>
                      <a:pt x="1832" y="3731"/>
                    </a:lnTo>
                    <a:cubicBezTo>
                      <a:pt x="2183" y="3731"/>
                      <a:pt x="2472" y="3441"/>
                      <a:pt x="2472" y="3086"/>
                    </a:cubicBezTo>
                    <a:lnTo>
                      <a:pt x="2472" y="1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0"/>
              <p:cNvSpPr/>
              <p:nvPr/>
            </p:nvSpPr>
            <p:spPr>
              <a:xfrm>
                <a:off x="6478291" y="2426228"/>
                <a:ext cx="69720" cy="25373"/>
              </a:xfrm>
              <a:custGeom>
                <a:avLst/>
                <a:gdLst/>
                <a:ahLst/>
                <a:cxnLst/>
                <a:rect l="l" t="t" r="r" b="b"/>
                <a:pathLst>
                  <a:path w="2473" h="900" extrusionOk="0">
                    <a:moveTo>
                      <a:pt x="0" y="1"/>
                    </a:moveTo>
                    <a:lnTo>
                      <a:pt x="0" y="900"/>
                    </a:lnTo>
                    <a:lnTo>
                      <a:pt x="2472" y="900"/>
                    </a:lnTo>
                    <a:lnTo>
                      <a:pt x="2472" y="1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0"/>
              <p:cNvSpPr/>
              <p:nvPr/>
            </p:nvSpPr>
            <p:spPr>
              <a:xfrm>
                <a:off x="6724695" y="2424818"/>
                <a:ext cx="69833" cy="105186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3731" extrusionOk="0">
                    <a:moveTo>
                      <a:pt x="0" y="1"/>
                    </a:moveTo>
                    <a:lnTo>
                      <a:pt x="0" y="3086"/>
                    </a:lnTo>
                    <a:cubicBezTo>
                      <a:pt x="0" y="3441"/>
                      <a:pt x="289" y="3731"/>
                      <a:pt x="629" y="3731"/>
                    </a:cubicBezTo>
                    <a:lnTo>
                      <a:pt x="1852" y="3731"/>
                    </a:lnTo>
                    <a:cubicBezTo>
                      <a:pt x="2187" y="3731"/>
                      <a:pt x="2476" y="3441"/>
                      <a:pt x="2476" y="3086"/>
                    </a:cubicBezTo>
                    <a:lnTo>
                      <a:pt x="2476" y="1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0"/>
              <p:cNvSpPr/>
              <p:nvPr/>
            </p:nvSpPr>
            <p:spPr>
              <a:xfrm>
                <a:off x="6724695" y="2426228"/>
                <a:ext cx="69833" cy="25373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900" extrusionOk="0">
                    <a:moveTo>
                      <a:pt x="0" y="1"/>
                    </a:moveTo>
                    <a:lnTo>
                      <a:pt x="0" y="900"/>
                    </a:lnTo>
                    <a:lnTo>
                      <a:pt x="2476" y="900"/>
                    </a:lnTo>
                    <a:lnTo>
                      <a:pt x="2476" y="1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0"/>
              <p:cNvSpPr/>
              <p:nvPr/>
            </p:nvSpPr>
            <p:spPr>
              <a:xfrm>
                <a:off x="6361375" y="2370463"/>
                <a:ext cx="550036" cy="55793"/>
              </a:xfrm>
              <a:custGeom>
                <a:avLst/>
                <a:gdLst/>
                <a:ahLst/>
                <a:cxnLst/>
                <a:rect l="l" t="t" r="r" b="b"/>
                <a:pathLst>
                  <a:path w="19510" h="1979" extrusionOk="0">
                    <a:moveTo>
                      <a:pt x="996" y="0"/>
                    </a:moveTo>
                    <a:cubicBezTo>
                      <a:pt x="722" y="0"/>
                      <a:pt x="468" y="112"/>
                      <a:pt x="290" y="290"/>
                    </a:cubicBezTo>
                    <a:cubicBezTo>
                      <a:pt x="113" y="467"/>
                      <a:pt x="1" y="725"/>
                      <a:pt x="1" y="999"/>
                    </a:cubicBezTo>
                    <a:lnTo>
                      <a:pt x="1" y="1142"/>
                    </a:lnTo>
                    <a:cubicBezTo>
                      <a:pt x="82" y="1624"/>
                      <a:pt x="498" y="1979"/>
                      <a:pt x="996" y="1979"/>
                    </a:cubicBezTo>
                    <a:lnTo>
                      <a:pt x="18515" y="1979"/>
                    </a:lnTo>
                    <a:cubicBezTo>
                      <a:pt x="18788" y="1979"/>
                      <a:pt x="19043" y="1882"/>
                      <a:pt x="19220" y="1690"/>
                    </a:cubicBezTo>
                    <a:cubicBezTo>
                      <a:pt x="19367" y="1543"/>
                      <a:pt x="19463" y="1350"/>
                      <a:pt x="19494" y="1142"/>
                    </a:cubicBezTo>
                    <a:cubicBezTo>
                      <a:pt x="19510" y="1096"/>
                      <a:pt x="19510" y="1046"/>
                      <a:pt x="19510" y="999"/>
                    </a:cubicBezTo>
                    <a:cubicBezTo>
                      <a:pt x="19510" y="436"/>
                      <a:pt x="19058" y="0"/>
                      <a:pt x="18515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0"/>
              <p:cNvSpPr/>
              <p:nvPr/>
            </p:nvSpPr>
            <p:spPr>
              <a:xfrm>
                <a:off x="6361375" y="2402631"/>
                <a:ext cx="549613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19495" h="838" extrusionOk="0">
                    <a:moveTo>
                      <a:pt x="1" y="1"/>
                    </a:moveTo>
                    <a:cubicBezTo>
                      <a:pt x="82" y="483"/>
                      <a:pt x="498" y="838"/>
                      <a:pt x="996" y="838"/>
                    </a:cubicBezTo>
                    <a:lnTo>
                      <a:pt x="18515" y="838"/>
                    </a:lnTo>
                    <a:cubicBezTo>
                      <a:pt x="18788" y="838"/>
                      <a:pt x="19043" y="741"/>
                      <a:pt x="19220" y="549"/>
                    </a:cubicBezTo>
                    <a:cubicBezTo>
                      <a:pt x="19367" y="402"/>
                      <a:pt x="19463" y="209"/>
                      <a:pt x="19494" y="1"/>
                    </a:cubicBezTo>
                    <a:close/>
                  </a:path>
                </a:pathLst>
              </a:custGeom>
              <a:solidFill>
                <a:srgbClr val="2E4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2" name="Google Shape;622;p30"/>
            <p:cNvGrpSpPr/>
            <p:nvPr/>
          </p:nvGrpSpPr>
          <p:grpSpPr>
            <a:xfrm>
              <a:off x="7766064" y="2613227"/>
              <a:ext cx="224084" cy="391098"/>
              <a:chOff x="6434789" y="1871649"/>
              <a:chExt cx="124639" cy="217535"/>
            </a:xfrm>
          </p:grpSpPr>
          <p:sp>
            <p:nvSpPr>
              <p:cNvPr id="623" name="Google Shape;623;p30"/>
              <p:cNvSpPr/>
              <p:nvPr/>
            </p:nvSpPr>
            <p:spPr>
              <a:xfrm>
                <a:off x="6464702" y="1880980"/>
                <a:ext cx="67549" cy="75838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2690" extrusionOk="0">
                    <a:moveTo>
                      <a:pt x="1182" y="1"/>
                    </a:moveTo>
                    <a:cubicBezTo>
                      <a:pt x="588" y="1"/>
                      <a:pt x="0" y="318"/>
                      <a:pt x="0" y="954"/>
                    </a:cubicBezTo>
                    <a:cubicBezTo>
                      <a:pt x="0" y="2239"/>
                      <a:pt x="721" y="2690"/>
                      <a:pt x="721" y="2690"/>
                    </a:cubicBezTo>
                    <a:lnTo>
                      <a:pt x="1720" y="2690"/>
                    </a:lnTo>
                    <a:cubicBezTo>
                      <a:pt x="1720" y="2690"/>
                      <a:pt x="2395" y="2273"/>
                      <a:pt x="2395" y="985"/>
                    </a:cubicBezTo>
                    <a:cubicBezTo>
                      <a:pt x="2395" y="329"/>
                      <a:pt x="1786" y="1"/>
                      <a:pt x="1182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0"/>
              <p:cNvSpPr/>
              <p:nvPr/>
            </p:nvSpPr>
            <p:spPr>
              <a:xfrm>
                <a:off x="6468705" y="1881121"/>
                <a:ext cx="57118" cy="55821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980" extrusionOk="0">
                    <a:moveTo>
                      <a:pt x="1046" y="0"/>
                    </a:moveTo>
                    <a:cubicBezTo>
                      <a:pt x="1046" y="0"/>
                      <a:pt x="1" y="386"/>
                      <a:pt x="869" y="1979"/>
                    </a:cubicBezTo>
                    <a:lnTo>
                      <a:pt x="1289" y="1979"/>
                    </a:lnTo>
                    <a:cubicBezTo>
                      <a:pt x="1289" y="1979"/>
                      <a:pt x="2026" y="467"/>
                      <a:pt x="1046" y="0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0"/>
              <p:cNvSpPr/>
              <p:nvPr/>
            </p:nvSpPr>
            <p:spPr>
              <a:xfrm>
                <a:off x="6514490" y="1871649"/>
                <a:ext cx="30814" cy="30814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093" extrusionOk="0">
                    <a:moveTo>
                      <a:pt x="548" y="1"/>
                    </a:moveTo>
                    <a:cubicBezTo>
                      <a:pt x="244" y="1"/>
                      <a:pt x="1" y="240"/>
                      <a:pt x="1" y="545"/>
                    </a:cubicBezTo>
                    <a:cubicBezTo>
                      <a:pt x="1" y="676"/>
                      <a:pt x="31" y="788"/>
                      <a:pt x="112" y="884"/>
                    </a:cubicBezTo>
                    <a:cubicBezTo>
                      <a:pt x="209" y="1011"/>
                      <a:pt x="371" y="1092"/>
                      <a:pt x="548" y="1092"/>
                    </a:cubicBezTo>
                    <a:cubicBezTo>
                      <a:pt x="838" y="1092"/>
                      <a:pt x="1092" y="853"/>
                      <a:pt x="1092" y="545"/>
                    </a:cubicBezTo>
                    <a:cubicBezTo>
                      <a:pt x="1092" y="433"/>
                      <a:pt x="1046" y="321"/>
                      <a:pt x="996" y="240"/>
                    </a:cubicBezTo>
                    <a:cubicBezTo>
                      <a:pt x="899" y="97"/>
                      <a:pt x="726" y="1"/>
                      <a:pt x="548" y="1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0"/>
              <p:cNvSpPr/>
              <p:nvPr/>
            </p:nvSpPr>
            <p:spPr>
              <a:xfrm>
                <a:off x="6456526" y="1903309"/>
                <a:ext cx="15901" cy="15478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49" extrusionOk="0">
                    <a:moveTo>
                      <a:pt x="290" y="0"/>
                    </a:moveTo>
                    <a:cubicBezTo>
                      <a:pt x="178" y="0"/>
                      <a:pt x="97" y="50"/>
                      <a:pt x="47" y="131"/>
                    </a:cubicBezTo>
                    <a:cubicBezTo>
                      <a:pt x="16" y="178"/>
                      <a:pt x="1" y="228"/>
                      <a:pt x="1" y="274"/>
                    </a:cubicBezTo>
                    <a:cubicBezTo>
                      <a:pt x="1" y="436"/>
                      <a:pt x="128" y="548"/>
                      <a:pt x="290" y="548"/>
                    </a:cubicBezTo>
                    <a:cubicBezTo>
                      <a:pt x="402" y="548"/>
                      <a:pt x="514" y="482"/>
                      <a:pt x="545" y="371"/>
                    </a:cubicBezTo>
                    <a:cubicBezTo>
                      <a:pt x="545" y="340"/>
                      <a:pt x="564" y="309"/>
                      <a:pt x="564" y="274"/>
                    </a:cubicBezTo>
                    <a:cubicBezTo>
                      <a:pt x="564" y="131"/>
                      <a:pt x="433" y="0"/>
                      <a:pt x="290" y="0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0"/>
              <p:cNvSpPr/>
              <p:nvPr/>
            </p:nvSpPr>
            <p:spPr>
              <a:xfrm>
                <a:off x="6456526" y="1907002"/>
                <a:ext cx="15365" cy="11784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18" extrusionOk="0">
                    <a:moveTo>
                      <a:pt x="47" y="0"/>
                    </a:moveTo>
                    <a:cubicBezTo>
                      <a:pt x="16" y="47"/>
                      <a:pt x="1" y="97"/>
                      <a:pt x="1" y="143"/>
                    </a:cubicBezTo>
                    <a:cubicBezTo>
                      <a:pt x="1" y="305"/>
                      <a:pt x="128" y="417"/>
                      <a:pt x="290" y="417"/>
                    </a:cubicBezTo>
                    <a:cubicBezTo>
                      <a:pt x="402" y="417"/>
                      <a:pt x="514" y="351"/>
                      <a:pt x="545" y="240"/>
                    </a:cubicBezTo>
                    <a:cubicBezTo>
                      <a:pt x="336" y="209"/>
                      <a:pt x="178" y="97"/>
                      <a:pt x="47" y="0"/>
                    </a:cubicBezTo>
                    <a:close/>
                  </a:path>
                </a:pathLst>
              </a:custGeom>
              <a:solidFill>
                <a:srgbClr val="5D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0"/>
              <p:cNvSpPr/>
              <p:nvPr/>
            </p:nvSpPr>
            <p:spPr>
              <a:xfrm>
                <a:off x="6517648" y="1878415"/>
                <a:ext cx="27657" cy="24048"/>
              </a:xfrm>
              <a:custGeom>
                <a:avLst/>
                <a:gdLst/>
                <a:ahLst/>
                <a:cxnLst/>
                <a:rect l="l" t="t" r="r" b="b"/>
                <a:pathLst>
                  <a:path w="981" h="853" extrusionOk="0">
                    <a:moveTo>
                      <a:pt x="884" y="0"/>
                    </a:moveTo>
                    <a:cubicBezTo>
                      <a:pt x="660" y="467"/>
                      <a:pt x="209" y="594"/>
                      <a:pt x="0" y="644"/>
                    </a:cubicBezTo>
                    <a:cubicBezTo>
                      <a:pt x="97" y="771"/>
                      <a:pt x="259" y="852"/>
                      <a:pt x="436" y="852"/>
                    </a:cubicBezTo>
                    <a:cubicBezTo>
                      <a:pt x="726" y="852"/>
                      <a:pt x="980" y="613"/>
                      <a:pt x="980" y="305"/>
                    </a:cubicBezTo>
                    <a:cubicBezTo>
                      <a:pt x="980" y="193"/>
                      <a:pt x="934" y="81"/>
                      <a:pt x="884" y="0"/>
                    </a:cubicBezTo>
                    <a:close/>
                  </a:path>
                </a:pathLst>
              </a:custGeom>
              <a:solidFill>
                <a:srgbClr val="5D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0"/>
              <p:cNvSpPr/>
              <p:nvPr/>
            </p:nvSpPr>
            <p:spPr>
              <a:xfrm>
                <a:off x="6446094" y="1925976"/>
                <a:ext cx="107357" cy="35410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1256" extrusionOk="0">
                    <a:moveTo>
                      <a:pt x="2047" y="0"/>
                    </a:moveTo>
                    <a:cubicBezTo>
                      <a:pt x="2008" y="0"/>
                      <a:pt x="1969" y="1"/>
                      <a:pt x="1929" y="2"/>
                    </a:cubicBezTo>
                    <a:cubicBezTo>
                      <a:pt x="274" y="64"/>
                      <a:pt x="0" y="1256"/>
                      <a:pt x="0" y="1256"/>
                    </a:cubicBezTo>
                    <a:lnTo>
                      <a:pt x="3807" y="1256"/>
                    </a:lnTo>
                    <a:cubicBezTo>
                      <a:pt x="3807" y="1256"/>
                      <a:pt x="3594" y="0"/>
                      <a:pt x="2047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0"/>
              <p:cNvSpPr/>
              <p:nvPr/>
            </p:nvSpPr>
            <p:spPr>
              <a:xfrm>
                <a:off x="6524047" y="1936915"/>
                <a:ext cx="8627" cy="6766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40" extrusionOk="0">
                    <a:moveTo>
                      <a:pt x="159" y="0"/>
                    </a:moveTo>
                    <a:cubicBezTo>
                      <a:pt x="63" y="0"/>
                      <a:pt x="1" y="97"/>
                      <a:pt x="47" y="193"/>
                    </a:cubicBezTo>
                    <a:cubicBezTo>
                      <a:pt x="63" y="193"/>
                      <a:pt x="78" y="208"/>
                      <a:pt x="78" y="224"/>
                    </a:cubicBezTo>
                    <a:cubicBezTo>
                      <a:pt x="113" y="224"/>
                      <a:pt x="128" y="239"/>
                      <a:pt x="159" y="239"/>
                    </a:cubicBezTo>
                    <a:cubicBezTo>
                      <a:pt x="240" y="239"/>
                      <a:pt x="306" y="143"/>
                      <a:pt x="256" y="46"/>
                    </a:cubicBezTo>
                    <a:cubicBezTo>
                      <a:pt x="256" y="31"/>
                      <a:pt x="240" y="16"/>
                      <a:pt x="225" y="16"/>
                    </a:cubicBezTo>
                    <a:cubicBezTo>
                      <a:pt x="209" y="0"/>
                      <a:pt x="175" y="0"/>
                      <a:pt x="159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0"/>
              <p:cNvSpPr/>
              <p:nvPr/>
            </p:nvSpPr>
            <p:spPr>
              <a:xfrm>
                <a:off x="6498166" y="196135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0D6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0"/>
              <p:cNvSpPr/>
              <p:nvPr/>
            </p:nvSpPr>
            <p:spPr>
              <a:xfrm>
                <a:off x="6485029" y="1940072"/>
                <a:ext cx="26783" cy="21314"/>
              </a:xfrm>
              <a:custGeom>
                <a:avLst/>
                <a:gdLst/>
                <a:ahLst/>
                <a:cxnLst/>
                <a:rect l="l" t="t" r="r" b="b"/>
                <a:pathLst>
                  <a:path w="950" h="756" extrusionOk="0">
                    <a:moveTo>
                      <a:pt x="467" y="0"/>
                    </a:moveTo>
                    <a:cubicBezTo>
                      <a:pt x="193" y="0"/>
                      <a:pt x="0" y="289"/>
                      <a:pt x="147" y="579"/>
                    </a:cubicBezTo>
                    <a:cubicBezTo>
                      <a:pt x="178" y="625"/>
                      <a:pt x="209" y="675"/>
                      <a:pt x="274" y="706"/>
                    </a:cubicBezTo>
                    <a:cubicBezTo>
                      <a:pt x="340" y="741"/>
                      <a:pt x="401" y="756"/>
                      <a:pt x="467" y="756"/>
                    </a:cubicBezTo>
                    <a:cubicBezTo>
                      <a:pt x="741" y="756"/>
                      <a:pt x="949" y="467"/>
                      <a:pt x="787" y="177"/>
                    </a:cubicBezTo>
                    <a:cubicBezTo>
                      <a:pt x="756" y="127"/>
                      <a:pt x="725" y="81"/>
                      <a:pt x="660" y="46"/>
                    </a:cubicBezTo>
                    <a:cubicBezTo>
                      <a:pt x="594" y="15"/>
                      <a:pt x="533" y="0"/>
                      <a:pt x="467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0"/>
              <p:cNvSpPr/>
              <p:nvPr/>
            </p:nvSpPr>
            <p:spPr>
              <a:xfrm>
                <a:off x="6434789" y="1954535"/>
                <a:ext cx="124639" cy="134647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4776" extrusionOk="0">
                    <a:moveTo>
                      <a:pt x="97" y="0"/>
                    </a:moveTo>
                    <a:lnTo>
                      <a:pt x="290" y="1416"/>
                    </a:lnTo>
                    <a:lnTo>
                      <a:pt x="660" y="2172"/>
                    </a:lnTo>
                    <a:lnTo>
                      <a:pt x="0" y="3151"/>
                    </a:lnTo>
                    <a:lnTo>
                      <a:pt x="97" y="4775"/>
                    </a:lnTo>
                    <a:lnTo>
                      <a:pt x="4420" y="4775"/>
                    </a:lnTo>
                    <a:lnTo>
                      <a:pt x="4289" y="710"/>
                    </a:lnTo>
                    <a:lnTo>
                      <a:pt x="4420" y="0"/>
                    </a:ln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0"/>
              <p:cNvSpPr/>
              <p:nvPr/>
            </p:nvSpPr>
            <p:spPr>
              <a:xfrm>
                <a:off x="6440653" y="1977681"/>
                <a:ext cx="11550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321" extrusionOk="0">
                    <a:moveTo>
                      <a:pt x="1" y="1"/>
                    </a:moveTo>
                    <a:lnTo>
                      <a:pt x="47" y="321"/>
                    </a:lnTo>
                    <a:lnTo>
                      <a:pt x="4097" y="321"/>
                    </a:lnTo>
                    <a:lnTo>
                      <a:pt x="4081" y="1"/>
                    </a:ln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0"/>
              <p:cNvSpPr/>
              <p:nvPr/>
            </p:nvSpPr>
            <p:spPr>
              <a:xfrm>
                <a:off x="6447391" y="2003901"/>
                <a:ext cx="109331" cy="9585"/>
              </a:xfrm>
              <a:custGeom>
                <a:avLst/>
                <a:gdLst/>
                <a:ahLst/>
                <a:cxnLst/>
                <a:rect l="l" t="t" r="r" b="b"/>
                <a:pathLst>
                  <a:path w="3878" h="340" extrusionOk="0">
                    <a:moveTo>
                      <a:pt x="1" y="0"/>
                    </a:moveTo>
                    <a:lnTo>
                      <a:pt x="163" y="340"/>
                    </a:lnTo>
                    <a:lnTo>
                      <a:pt x="3877" y="340"/>
                    </a:lnTo>
                    <a:lnTo>
                      <a:pt x="3877" y="0"/>
                    </a:ln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0"/>
              <p:cNvSpPr/>
              <p:nvPr/>
            </p:nvSpPr>
            <p:spPr>
              <a:xfrm>
                <a:off x="6437073" y="2030205"/>
                <a:ext cx="120495" cy="9585"/>
              </a:xfrm>
              <a:custGeom>
                <a:avLst/>
                <a:gdLst/>
                <a:ahLst/>
                <a:cxnLst/>
                <a:rect l="l" t="t" r="r" b="b"/>
                <a:pathLst>
                  <a:path w="4274" h="340" extrusionOk="0">
                    <a:moveTo>
                      <a:pt x="224" y="1"/>
                    </a:moveTo>
                    <a:lnTo>
                      <a:pt x="0" y="340"/>
                    </a:lnTo>
                    <a:lnTo>
                      <a:pt x="4274" y="340"/>
                    </a:lnTo>
                    <a:lnTo>
                      <a:pt x="4274" y="1"/>
                    </a:ln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0"/>
              <p:cNvSpPr/>
              <p:nvPr/>
            </p:nvSpPr>
            <p:spPr>
              <a:xfrm>
                <a:off x="6435212" y="2056508"/>
                <a:ext cx="123229" cy="9501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337" extrusionOk="0">
                    <a:moveTo>
                      <a:pt x="1" y="1"/>
                    </a:moveTo>
                    <a:lnTo>
                      <a:pt x="32" y="336"/>
                    </a:lnTo>
                    <a:lnTo>
                      <a:pt x="4371" y="336"/>
                    </a:lnTo>
                    <a:lnTo>
                      <a:pt x="4355" y="1"/>
                    </a:ln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0"/>
              <p:cNvSpPr/>
              <p:nvPr/>
            </p:nvSpPr>
            <p:spPr>
              <a:xfrm>
                <a:off x="6436537" y="2034349"/>
                <a:ext cx="122891" cy="54834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945" extrusionOk="0">
                    <a:moveTo>
                      <a:pt x="4293" y="0"/>
                    </a:moveTo>
                    <a:cubicBezTo>
                      <a:pt x="3314" y="1242"/>
                      <a:pt x="2075" y="1521"/>
                      <a:pt x="1075" y="1521"/>
                    </a:cubicBezTo>
                    <a:cubicBezTo>
                      <a:pt x="665" y="1521"/>
                      <a:pt x="295" y="1474"/>
                      <a:pt x="0" y="1427"/>
                    </a:cubicBezTo>
                    <a:lnTo>
                      <a:pt x="0" y="1427"/>
                    </a:lnTo>
                    <a:lnTo>
                      <a:pt x="35" y="1944"/>
                    </a:lnTo>
                    <a:lnTo>
                      <a:pt x="4358" y="1944"/>
                    </a:lnTo>
                    <a:lnTo>
                      <a:pt x="4293" y="0"/>
                    </a:lnTo>
                    <a:close/>
                  </a:path>
                </a:pathLst>
              </a:custGeom>
              <a:solidFill>
                <a:srgbClr val="FB7E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1"/>
          <p:cNvSpPr/>
          <p:nvPr/>
        </p:nvSpPr>
        <p:spPr>
          <a:xfrm>
            <a:off x="-3000" y="4608600"/>
            <a:ext cx="9150000" cy="534900"/>
          </a:xfrm>
          <a:prstGeom prst="rect">
            <a:avLst/>
          </a:prstGeom>
          <a:solidFill>
            <a:srgbClr val="38516A">
              <a:alpha val="34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1"/>
          <p:cNvSpPr/>
          <p:nvPr/>
        </p:nvSpPr>
        <p:spPr>
          <a:xfrm>
            <a:off x="5748338" y="4695025"/>
            <a:ext cx="1845300" cy="237600"/>
          </a:xfrm>
          <a:prstGeom prst="ellipse">
            <a:avLst/>
          </a:prstGeom>
          <a:solidFill>
            <a:srgbClr val="13304E">
              <a:alpha val="53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2" name="Google Shape;642;p31"/>
          <p:cNvGrpSpPr/>
          <p:nvPr/>
        </p:nvGrpSpPr>
        <p:grpSpPr>
          <a:xfrm>
            <a:off x="5862912" y="3645395"/>
            <a:ext cx="1616171" cy="1180606"/>
            <a:chOff x="1591700" y="2665330"/>
            <a:chExt cx="522407" cy="381616"/>
          </a:xfrm>
        </p:grpSpPr>
        <p:sp>
          <p:nvSpPr>
            <p:cNvPr id="643" name="Google Shape;643;p31"/>
            <p:cNvSpPr/>
            <p:nvPr/>
          </p:nvSpPr>
          <p:spPr>
            <a:xfrm>
              <a:off x="1661083" y="2980384"/>
              <a:ext cx="109190" cy="66562"/>
            </a:xfrm>
            <a:custGeom>
              <a:avLst/>
              <a:gdLst/>
              <a:ahLst/>
              <a:cxnLst/>
              <a:rect l="l" t="t" r="r" b="b"/>
              <a:pathLst>
                <a:path w="3873" h="2361" extrusionOk="0">
                  <a:moveTo>
                    <a:pt x="0" y="0"/>
                  </a:moveTo>
                  <a:lnTo>
                    <a:pt x="112" y="641"/>
                  </a:lnTo>
                  <a:lnTo>
                    <a:pt x="336" y="2041"/>
                  </a:lnTo>
                  <a:cubicBezTo>
                    <a:pt x="351" y="2234"/>
                    <a:pt x="513" y="2361"/>
                    <a:pt x="706" y="2361"/>
                  </a:cubicBezTo>
                  <a:lnTo>
                    <a:pt x="3182" y="2361"/>
                  </a:lnTo>
                  <a:cubicBezTo>
                    <a:pt x="3360" y="2361"/>
                    <a:pt x="3518" y="2234"/>
                    <a:pt x="3553" y="2041"/>
                  </a:cubicBezTo>
                  <a:lnTo>
                    <a:pt x="3776" y="641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FB7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1756233" y="2980384"/>
              <a:ext cx="14040" cy="18071"/>
            </a:xfrm>
            <a:custGeom>
              <a:avLst/>
              <a:gdLst/>
              <a:ahLst/>
              <a:cxnLst/>
              <a:rect l="l" t="t" r="r" b="b"/>
              <a:pathLst>
                <a:path w="498" h="641" extrusionOk="0">
                  <a:moveTo>
                    <a:pt x="97" y="0"/>
                  </a:moveTo>
                  <a:lnTo>
                    <a:pt x="0" y="641"/>
                  </a:lnTo>
                  <a:lnTo>
                    <a:pt x="401" y="64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E96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1935200" y="2980384"/>
              <a:ext cx="109218" cy="66562"/>
            </a:xfrm>
            <a:custGeom>
              <a:avLst/>
              <a:gdLst/>
              <a:ahLst/>
              <a:cxnLst/>
              <a:rect l="l" t="t" r="r" b="b"/>
              <a:pathLst>
                <a:path w="3874" h="2361" extrusionOk="0">
                  <a:moveTo>
                    <a:pt x="1" y="0"/>
                  </a:moveTo>
                  <a:lnTo>
                    <a:pt x="113" y="641"/>
                  </a:lnTo>
                  <a:lnTo>
                    <a:pt x="321" y="2041"/>
                  </a:lnTo>
                  <a:cubicBezTo>
                    <a:pt x="352" y="2234"/>
                    <a:pt x="514" y="2361"/>
                    <a:pt x="691" y="2361"/>
                  </a:cubicBezTo>
                  <a:lnTo>
                    <a:pt x="3164" y="2361"/>
                  </a:lnTo>
                  <a:cubicBezTo>
                    <a:pt x="3356" y="2361"/>
                    <a:pt x="3518" y="2234"/>
                    <a:pt x="3549" y="2041"/>
                  </a:cubicBezTo>
                  <a:lnTo>
                    <a:pt x="3761" y="641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FB7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1935200" y="2980384"/>
              <a:ext cx="14068" cy="18071"/>
            </a:xfrm>
            <a:custGeom>
              <a:avLst/>
              <a:gdLst/>
              <a:ahLst/>
              <a:cxnLst/>
              <a:rect l="l" t="t" r="r" b="b"/>
              <a:pathLst>
                <a:path w="499" h="641" extrusionOk="0">
                  <a:moveTo>
                    <a:pt x="1" y="0"/>
                  </a:moveTo>
                  <a:lnTo>
                    <a:pt x="113" y="641"/>
                  </a:lnTo>
                  <a:lnTo>
                    <a:pt x="498" y="641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E96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1619329" y="2702545"/>
              <a:ext cx="466727" cy="233378"/>
            </a:xfrm>
            <a:custGeom>
              <a:avLst/>
              <a:gdLst/>
              <a:ahLst/>
              <a:cxnLst/>
              <a:rect l="l" t="t" r="r" b="b"/>
              <a:pathLst>
                <a:path w="16555" h="8278" extrusionOk="0">
                  <a:moveTo>
                    <a:pt x="964" y="1"/>
                  </a:moveTo>
                  <a:cubicBezTo>
                    <a:pt x="436" y="1"/>
                    <a:pt x="0" y="437"/>
                    <a:pt x="0" y="965"/>
                  </a:cubicBezTo>
                  <a:lnTo>
                    <a:pt x="0" y="7298"/>
                  </a:lnTo>
                  <a:cubicBezTo>
                    <a:pt x="0" y="7846"/>
                    <a:pt x="436" y="8278"/>
                    <a:pt x="964" y="8278"/>
                  </a:cubicBezTo>
                  <a:lnTo>
                    <a:pt x="15590" y="8278"/>
                  </a:lnTo>
                  <a:cubicBezTo>
                    <a:pt x="16123" y="8278"/>
                    <a:pt x="16555" y="7846"/>
                    <a:pt x="16555" y="7298"/>
                  </a:cubicBezTo>
                  <a:lnTo>
                    <a:pt x="16555" y="965"/>
                  </a:lnTo>
                  <a:cubicBezTo>
                    <a:pt x="16555" y="437"/>
                    <a:pt x="16123" y="1"/>
                    <a:pt x="15590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1645633" y="2723859"/>
              <a:ext cx="105609" cy="85282"/>
            </a:xfrm>
            <a:custGeom>
              <a:avLst/>
              <a:gdLst/>
              <a:ahLst/>
              <a:cxnLst/>
              <a:rect l="l" t="t" r="r" b="b"/>
              <a:pathLst>
                <a:path w="3746" h="3025" extrusionOk="0">
                  <a:moveTo>
                    <a:pt x="514" y="1"/>
                  </a:moveTo>
                  <a:cubicBezTo>
                    <a:pt x="244" y="1"/>
                    <a:pt x="1" y="228"/>
                    <a:pt x="1" y="518"/>
                  </a:cubicBezTo>
                  <a:lnTo>
                    <a:pt x="1" y="2508"/>
                  </a:lnTo>
                  <a:cubicBezTo>
                    <a:pt x="1" y="2797"/>
                    <a:pt x="244" y="3025"/>
                    <a:pt x="514" y="3025"/>
                  </a:cubicBezTo>
                  <a:lnTo>
                    <a:pt x="3233" y="3025"/>
                  </a:lnTo>
                  <a:cubicBezTo>
                    <a:pt x="3522" y="3025"/>
                    <a:pt x="3746" y="2797"/>
                    <a:pt x="3746" y="2508"/>
                  </a:cubicBezTo>
                  <a:lnTo>
                    <a:pt x="3746" y="518"/>
                  </a:lnTo>
                  <a:cubicBezTo>
                    <a:pt x="3746" y="228"/>
                    <a:pt x="3522" y="1"/>
                    <a:pt x="3233" y="1"/>
                  </a:cubicBezTo>
                  <a:close/>
                </a:path>
              </a:pathLst>
            </a:custGeom>
            <a:solidFill>
              <a:srgbClr val="FB7E2D">
                <a:alpha val="3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1645633" y="2831724"/>
              <a:ext cx="105609" cy="85170"/>
            </a:xfrm>
            <a:custGeom>
              <a:avLst/>
              <a:gdLst/>
              <a:ahLst/>
              <a:cxnLst/>
              <a:rect l="l" t="t" r="r" b="b"/>
              <a:pathLst>
                <a:path w="3746" h="3021" extrusionOk="0">
                  <a:moveTo>
                    <a:pt x="514" y="1"/>
                  </a:moveTo>
                  <a:cubicBezTo>
                    <a:pt x="244" y="1"/>
                    <a:pt x="1" y="225"/>
                    <a:pt x="1" y="514"/>
                  </a:cubicBezTo>
                  <a:lnTo>
                    <a:pt x="1" y="2508"/>
                  </a:lnTo>
                  <a:cubicBezTo>
                    <a:pt x="1" y="2782"/>
                    <a:pt x="244" y="3021"/>
                    <a:pt x="514" y="3021"/>
                  </a:cubicBezTo>
                  <a:lnTo>
                    <a:pt x="3233" y="3021"/>
                  </a:lnTo>
                  <a:cubicBezTo>
                    <a:pt x="3522" y="3021"/>
                    <a:pt x="3746" y="2782"/>
                    <a:pt x="3746" y="2508"/>
                  </a:cubicBezTo>
                  <a:lnTo>
                    <a:pt x="3746" y="514"/>
                  </a:lnTo>
                  <a:cubicBezTo>
                    <a:pt x="3746" y="225"/>
                    <a:pt x="3522" y="1"/>
                    <a:pt x="3233" y="1"/>
                  </a:cubicBezTo>
                  <a:close/>
                </a:path>
              </a:pathLst>
            </a:custGeom>
            <a:solidFill>
              <a:srgbClr val="FB7E2D">
                <a:alpha val="3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1629309" y="2838039"/>
              <a:ext cx="72567" cy="75725"/>
            </a:xfrm>
            <a:custGeom>
              <a:avLst/>
              <a:gdLst/>
              <a:ahLst/>
              <a:cxnLst/>
              <a:rect l="l" t="t" r="r" b="b"/>
              <a:pathLst>
                <a:path w="2574" h="2686" extrusionOk="0">
                  <a:moveTo>
                    <a:pt x="209" y="1"/>
                  </a:moveTo>
                  <a:lnTo>
                    <a:pt x="209" y="1"/>
                  </a:lnTo>
                  <a:cubicBezTo>
                    <a:pt x="1" y="2330"/>
                    <a:pt x="2122" y="2685"/>
                    <a:pt x="2122" y="2685"/>
                  </a:cubicBezTo>
                  <a:cubicBezTo>
                    <a:pt x="2122" y="2685"/>
                    <a:pt x="2574" y="517"/>
                    <a:pt x="209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1"/>
            <p:cNvSpPr/>
            <p:nvPr/>
          </p:nvSpPr>
          <p:spPr>
            <a:xfrm>
              <a:off x="1647917" y="2855942"/>
              <a:ext cx="43529" cy="59655"/>
            </a:xfrm>
            <a:custGeom>
              <a:avLst/>
              <a:gdLst/>
              <a:ahLst/>
              <a:cxnLst/>
              <a:rect l="l" t="t" r="r" b="b"/>
              <a:pathLst>
                <a:path w="1544" h="2116" extrusionOk="0">
                  <a:moveTo>
                    <a:pt x="80" y="0"/>
                  </a:moveTo>
                  <a:cubicBezTo>
                    <a:pt x="66" y="0"/>
                    <a:pt x="50" y="4"/>
                    <a:pt x="31" y="10"/>
                  </a:cubicBezTo>
                  <a:cubicBezTo>
                    <a:pt x="1" y="41"/>
                    <a:pt x="1" y="91"/>
                    <a:pt x="16" y="122"/>
                  </a:cubicBezTo>
                  <a:lnTo>
                    <a:pt x="1397" y="2081"/>
                  </a:lnTo>
                  <a:cubicBezTo>
                    <a:pt x="1416" y="2116"/>
                    <a:pt x="1432" y="2116"/>
                    <a:pt x="1462" y="2116"/>
                  </a:cubicBezTo>
                  <a:cubicBezTo>
                    <a:pt x="1478" y="2116"/>
                    <a:pt x="1493" y="2116"/>
                    <a:pt x="1513" y="2100"/>
                  </a:cubicBezTo>
                  <a:cubicBezTo>
                    <a:pt x="1543" y="2081"/>
                    <a:pt x="1543" y="2035"/>
                    <a:pt x="1528" y="2004"/>
                  </a:cubicBezTo>
                  <a:lnTo>
                    <a:pt x="143" y="41"/>
                  </a:lnTo>
                  <a:cubicBezTo>
                    <a:pt x="124" y="11"/>
                    <a:pt x="104" y="0"/>
                    <a:pt x="8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1"/>
            <p:cNvSpPr/>
            <p:nvPr/>
          </p:nvSpPr>
          <p:spPr>
            <a:xfrm>
              <a:off x="1676955" y="2818135"/>
              <a:ext cx="85592" cy="89314"/>
            </a:xfrm>
            <a:custGeom>
              <a:avLst/>
              <a:gdLst/>
              <a:ahLst/>
              <a:cxnLst/>
              <a:rect l="l" t="t" r="r" b="b"/>
              <a:pathLst>
                <a:path w="3036" h="3168" extrusionOk="0">
                  <a:moveTo>
                    <a:pt x="1929" y="1"/>
                  </a:moveTo>
                  <a:lnTo>
                    <a:pt x="1929" y="1"/>
                  </a:lnTo>
                  <a:cubicBezTo>
                    <a:pt x="0" y="1320"/>
                    <a:pt x="1076" y="3167"/>
                    <a:pt x="1076" y="3167"/>
                  </a:cubicBezTo>
                  <a:cubicBezTo>
                    <a:pt x="1076" y="3167"/>
                    <a:pt x="3036" y="2138"/>
                    <a:pt x="1929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1"/>
            <p:cNvSpPr/>
            <p:nvPr/>
          </p:nvSpPr>
          <p:spPr>
            <a:xfrm>
              <a:off x="1658348" y="2776917"/>
              <a:ext cx="33098" cy="34395"/>
            </a:xfrm>
            <a:custGeom>
              <a:avLst/>
              <a:gdLst/>
              <a:ahLst/>
              <a:cxnLst/>
              <a:rect l="l" t="t" r="r" b="b"/>
              <a:pathLst>
                <a:path w="1174" h="1220" extrusionOk="0">
                  <a:moveTo>
                    <a:pt x="159" y="1"/>
                  </a:moveTo>
                  <a:cubicBezTo>
                    <a:pt x="1" y="996"/>
                    <a:pt x="915" y="1220"/>
                    <a:pt x="915" y="1220"/>
                  </a:cubicBezTo>
                  <a:cubicBezTo>
                    <a:pt x="915" y="1220"/>
                    <a:pt x="1173" y="290"/>
                    <a:pt x="159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1"/>
            <p:cNvSpPr/>
            <p:nvPr/>
          </p:nvSpPr>
          <p:spPr>
            <a:xfrm>
              <a:off x="1684116" y="2798231"/>
              <a:ext cx="30927" cy="25937"/>
            </a:xfrm>
            <a:custGeom>
              <a:avLst/>
              <a:gdLst/>
              <a:ahLst/>
              <a:cxnLst/>
              <a:rect l="l" t="t" r="r" b="b"/>
              <a:pathLst>
                <a:path w="1097" h="920" extrusionOk="0">
                  <a:moveTo>
                    <a:pt x="1096" y="1"/>
                  </a:moveTo>
                  <a:cubicBezTo>
                    <a:pt x="82" y="1"/>
                    <a:pt x="1" y="915"/>
                    <a:pt x="1" y="915"/>
                  </a:cubicBezTo>
                  <a:cubicBezTo>
                    <a:pt x="1" y="915"/>
                    <a:pt x="38" y="920"/>
                    <a:pt x="99" y="920"/>
                  </a:cubicBezTo>
                  <a:cubicBezTo>
                    <a:pt x="348" y="920"/>
                    <a:pt x="991" y="838"/>
                    <a:pt x="1096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1"/>
            <p:cNvSpPr/>
            <p:nvPr/>
          </p:nvSpPr>
          <p:spPr>
            <a:xfrm>
              <a:off x="1705007" y="2840210"/>
              <a:ext cx="22639" cy="69523"/>
            </a:xfrm>
            <a:custGeom>
              <a:avLst/>
              <a:gdLst/>
              <a:ahLst/>
              <a:cxnLst/>
              <a:rect l="l" t="t" r="r" b="b"/>
              <a:pathLst>
                <a:path w="803" h="2466" extrusionOk="0">
                  <a:moveTo>
                    <a:pt x="716" y="1"/>
                  </a:moveTo>
                  <a:cubicBezTo>
                    <a:pt x="680" y="1"/>
                    <a:pt x="657" y="26"/>
                    <a:pt x="645" y="55"/>
                  </a:cubicBezTo>
                  <a:lnTo>
                    <a:pt x="16" y="2369"/>
                  </a:lnTo>
                  <a:cubicBezTo>
                    <a:pt x="0" y="2415"/>
                    <a:pt x="31" y="2446"/>
                    <a:pt x="66" y="2465"/>
                  </a:cubicBezTo>
                  <a:lnTo>
                    <a:pt x="81" y="2465"/>
                  </a:lnTo>
                  <a:cubicBezTo>
                    <a:pt x="112" y="2465"/>
                    <a:pt x="143" y="2446"/>
                    <a:pt x="162" y="2415"/>
                  </a:cubicBezTo>
                  <a:lnTo>
                    <a:pt x="787" y="86"/>
                  </a:lnTo>
                  <a:cubicBezTo>
                    <a:pt x="803" y="55"/>
                    <a:pt x="772" y="5"/>
                    <a:pt x="741" y="5"/>
                  </a:cubicBezTo>
                  <a:cubicBezTo>
                    <a:pt x="732" y="2"/>
                    <a:pt x="723" y="1"/>
                    <a:pt x="716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1"/>
            <p:cNvSpPr/>
            <p:nvPr/>
          </p:nvSpPr>
          <p:spPr>
            <a:xfrm>
              <a:off x="1668243" y="2764428"/>
              <a:ext cx="37665" cy="140286"/>
            </a:xfrm>
            <a:custGeom>
              <a:avLst/>
              <a:gdLst/>
              <a:ahLst/>
              <a:cxnLst/>
              <a:rect l="l" t="t" r="r" b="b"/>
              <a:pathLst>
                <a:path w="1336" h="4976" extrusionOk="0">
                  <a:moveTo>
                    <a:pt x="1249" y="0"/>
                  </a:moveTo>
                  <a:cubicBezTo>
                    <a:pt x="1228" y="0"/>
                    <a:pt x="1208" y="8"/>
                    <a:pt x="1193" y="24"/>
                  </a:cubicBezTo>
                  <a:cubicBezTo>
                    <a:pt x="630" y="637"/>
                    <a:pt x="421" y="1663"/>
                    <a:pt x="579" y="3047"/>
                  </a:cubicBezTo>
                  <a:cubicBezTo>
                    <a:pt x="711" y="4058"/>
                    <a:pt x="1000" y="4910"/>
                    <a:pt x="1000" y="4926"/>
                  </a:cubicBezTo>
                  <a:cubicBezTo>
                    <a:pt x="1015" y="4961"/>
                    <a:pt x="1046" y="4976"/>
                    <a:pt x="1081" y="4976"/>
                  </a:cubicBezTo>
                  <a:lnTo>
                    <a:pt x="1096" y="4976"/>
                  </a:lnTo>
                  <a:cubicBezTo>
                    <a:pt x="1142" y="4961"/>
                    <a:pt x="1158" y="4910"/>
                    <a:pt x="1142" y="4880"/>
                  </a:cubicBezTo>
                  <a:cubicBezTo>
                    <a:pt x="1127" y="4845"/>
                    <a:pt x="1" y="1520"/>
                    <a:pt x="1304" y="120"/>
                  </a:cubicBezTo>
                  <a:cubicBezTo>
                    <a:pt x="1335" y="89"/>
                    <a:pt x="1335" y="43"/>
                    <a:pt x="1304" y="24"/>
                  </a:cubicBezTo>
                  <a:cubicBezTo>
                    <a:pt x="1289" y="8"/>
                    <a:pt x="1269" y="0"/>
                    <a:pt x="1249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1"/>
            <p:cNvSpPr/>
            <p:nvPr/>
          </p:nvSpPr>
          <p:spPr>
            <a:xfrm>
              <a:off x="1688260" y="2730568"/>
              <a:ext cx="51818" cy="45644"/>
            </a:xfrm>
            <a:custGeom>
              <a:avLst/>
              <a:gdLst/>
              <a:ahLst/>
              <a:cxnLst/>
              <a:rect l="l" t="t" r="r" b="b"/>
              <a:pathLst>
                <a:path w="1838" h="1619" extrusionOk="0">
                  <a:moveTo>
                    <a:pt x="522" y="1"/>
                  </a:moveTo>
                  <a:cubicBezTo>
                    <a:pt x="465" y="1"/>
                    <a:pt x="403" y="20"/>
                    <a:pt x="336" y="67"/>
                  </a:cubicBezTo>
                  <a:cubicBezTo>
                    <a:pt x="1" y="295"/>
                    <a:pt x="128" y="1066"/>
                    <a:pt x="209" y="1437"/>
                  </a:cubicBezTo>
                  <a:cubicBezTo>
                    <a:pt x="235" y="1544"/>
                    <a:pt x="318" y="1618"/>
                    <a:pt x="422" y="1618"/>
                  </a:cubicBezTo>
                  <a:cubicBezTo>
                    <a:pt x="442" y="1618"/>
                    <a:pt x="462" y="1616"/>
                    <a:pt x="483" y="1610"/>
                  </a:cubicBezTo>
                  <a:cubicBezTo>
                    <a:pt x="884" y="1548"/>
                    <a:pt x="1721" y="1356"/>
                    <a:pt x="1782" y="970"/>
                  </a:cubicBezTo>
                  <a:cubicBezTo>
                    <a:pt x="1838" y="641"/>
                    <a:pt x="1450" y="588"/>
                    <a:pt x="1199" y="588"/>
                  </a:cubicBezTo>
                  <a:cubicBezTo>
                    <a:pt x="1083" y="588"/>
                    <a:pt x="996" y="600"/>
                    <a:pt x="996" y="600"/>
                  </a:cubicBezTo>
                  <a:cubicBezTo>
                    <a:pt x="996" y="600"/>
                    <a:pt x="836" y="1"/>
                    <a:pt x="522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1"/>
            <p:cNvSpPr/>
            <p:nvPr/>
          </p:nvSpPr>
          <p:spPr>
            <a:xfrm>
              <a:off x="1702921" y="2736884"/>
              <a:ext cx="26811" cy="21173"/>
            </a:xfrm>
            <a:custGeom>
              <a:avLst/>
              <a:gdLst/>
              <a:ahLst/>
              <a:cxnLst/>
              <a:rect l="l" t="t" r="r" b="b"/>
              <a:pathLst>
                <a:path w="951" h="751" extrusionOk="0">
                  <a:moveTo>
                    <a:pt x="479" y="1"/>
                  </a:moveTo>
                  <a:cubicBezTo>
                    <a:pt x="412" y="1"/>
                    <a:pt x="340" y="18"/>
                    <a:pt x="267" y="56"/>
                  </a:cubicBezTo>
                  <a:cubicBezTo>
                    <a:pt x="217" y="71"/>
                    <a:pt x="171" y="117"/>
                    <a:pt x="155" y="167"/>
                  </a:cubicBezTo>
                  <a:cubicBezTo>
                    <a:pt x="0" y="465"/>
                    <a:pt x="197" y="750"/>
                    <a:pt x="465" y="750"/>
                  </a:cubicBezTo>
                  <a:cubicBezTo>
                    <a:pt x="530" y="750"/>
                    <a:pt x="599" y="734"/>
                    <a:pt x="668" y="696"/>
                  </a:cubicBezTo>
                  <a:cubicBezTo>
                    <a:pt x="734" y="665"/>
                    <a:pt x="765" y="634"/>
                    <a:pt x="796" y="569"/>
                  </a:cubicBezTo>
                  <a:cubicBezTo>
                    <a:pt x="951" y="283"/>
                    <a:pt x="755" y="1"/>
                    <a:pt x="479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1648339" y="2896990"/>
              <a:ext cx="102903" cy="48519"/>
            </a:xfrm>
            <a:custGeom>
              <a:avLst/>
              <a:gdLst/>
              <a:ahLst/>
              <a:cxnLst/>
              <a:rect l="l" t="t" r="r" b="b"/>
              <a:pathLst>
                <a:path w="3650" h="1721" extrusionOk="0">
                  <a:moveTo>
                    <a:pt x="1787" y="0"/>
                  </a:moveTo>
                  <a:cubicBezTo>
                    <a:pt x="549" y="0"/>
                    <a:pt x="1" y="1639"/>
                    <a:pt x="1" y="1639"/>
                  </a:cubicBezTo>
                  <a:lnTo>
                    <a:pt x="3650" y="1720"/>
                  </a:lnTo>
                  <a:cubicBezTo>
                    <a:pt x="3650" y="1720"/>
                    <a:pt x="3006" y="0"/>
                    <a:pt x="1787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1"/>
            <p:cNvSpPr/>
            <p:nvPr/>
          </p:nvSpPr>
          <p:spPr>
            <a:xfrm>
              <a:off x="1800157" y="2723859"/>
              <a:ext cx="105186" cy="85282"/>
            </a:xfrm>
            <a:custGeom>
              <a:avLst/>
              <a:gdLst/>
              <a:ahLst/>
              <a:cxnLst/>
              <a:rect l="l" t="t" r="r" b="b"/>
              <a:pathLst>
                <a:path w="3731" h="3025" extrusionOk="0">
                  <a:moveTo>
                    <a:pt x="513" y="1"/>
                  </a:moveTo>
                  <a:cubicBezTo>
                    <a:pt x="224" y="1"/>
                    <a:pt x="0" y="228"/>
                    <a:pt x="0" y="518"/>
                  </a:cubicBezTo>
                  <a:lnTo>
                    <a:pt x="0" y="2508"/>
                  </a:lnTo>
                  <a:cubicBezTo>
                    <a:pt x="0" y="2797"/>
                    <a:pt x="224" y="3025"/>
                    <a:pt x="513" y="3025"/>
                  </a:cubicBezTo>
                  <a:lnTo>
                    <a:pt x="3229" y="3025"/>
                  </a:lnTo>
                  <a:cubicBezTo>
                    <a:pt x="3503" y="3025"/>
                    <a:pt x="3730" y="2797"/>
                    <a:pt x="3730" y="2508"/>
                  </a:cubicBezTo>
                  <a:lnTo>
                    <a:pt x="3730" y="518"/>
                  </a:lnTo>
                  <a:cubicBezTo>
                    <a:pt x="3730" y="228"/>
                    <a:pt x="3503" y="1"/>
                    <a:pt x="3229" y="1"/>
                  </a:cubicBezTo>
                  <a:close/>
                </a:path>
              </a:pathLst>
            </a:custGeom>
            <a:solidFill>
              <a:srgbClr val="FB7E2D">
                <a:alpha val="3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1800157" y="2831724"/>
              <a:ext cx="105186" cy="85170"/>
            </a:xfrm>
            <a:custGeom>
              <a:avLst/>
              <a:gdLst/>
              <a:ahLst/>
              <a:cxnLst/>
              <a:rect l="l" t="t" r="r" b="b"/>
              <a:pathLst>
                <a:path w="3731" h="3021" extrusionOk="0">
                  <a:moveTo>
                    <a:pt x="513" y="1"/>
                  </a:moveTo>
                  <a:cubicBezTo>
                    <a:pt x="224" y="1"/>
                    <a:pt x="0" y="225"/>
                    <a:pt x="0" y="514"/>
                  </a:cubicBezTo>
                  <a:lnTo>
                    <a:pt x="0" y="2508"/>
                  </a:lnTo>
                  <a:cubicBezTo>
                    <a:pt x="0" y="2782"/>
                    <a:pt x="224" y="3021"/>
                    <a:pt x="513" y="3021"/>
                  </a:cubicBezTo>
                  <a:lnTo>
                    <a:pt x="3229" y="3021"/>
                  </a:lnTo>
                  <a:cubicBezTo>
                    <a:pt x="3503" y="3021"/>
                    <a:pt x="3730" y="2782"/>
                    <a:pt x="3730" y="2508"/>
                  </a:cubicBezTo>
                  <a:lnTo>
                    <a:pt x="3730" y="514"/>
                  </a:lnTo>
                  <a:cubicBezTo>
                    <a:pt x="3730" y="225"/>
                    <a:pt x="3503" y="1"/>
                    <a:pt x="3229" y="1"/>
                  </a:cubicBezTo>
                  <a:close/>
                </a:path>
              </a:pathLst>
            </a:custGeom>
            <a:solidFill>
              <a:srgbClr val="FB7E2D">
                <a:alpha val="3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1865395" y="2753771"/>
              <a:ext cx="50267" cy="30081"/>
            </a:xfrm>
            <a:custGeom>
              <a:avLst/>
              <a:gdLst/>
              <a:ahLst/>
              <a:cxnLst/>
              <a:rect l="l" t="t" r="r" b="b"/>
              <a:pathLst>
                <a:path w="1783" h="1067" extrusionOk="0">
                  <a:moveTo>
                    <a:pt x="1303" y="0"/>
                  </a:moveTo>
                  <a:cubicBezTo>
                    <a:pt x="273" y="0"/>
                    <a:pt x="1" y="1015"/>
                    <a:pt x="1" y="1015"/>
                  </a:cubicBezTo>
                  <a:cubicBezTo>
                    <a:pt x="1" y="1015"/>
                    <a:pt x="169" y="1067"/>
                    <a:pt x="408" y="1067"/>
                  </a:cubicBezTo>
                  <a:cubicBezTo>
                    <a:pt x="822" y="1067"/>
                    <a:pt x="1448" y="912"/>
                    <a:pt x="1783" y="66"/>
                  </a:cubicBezTo>
                  <a:cubicBezTo>
                    <a:pt x="1607" y="20"/>
                    <a:pt x="1448" y="0"/>
                    <a:pt x="1303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1"/>
            <p:cNvSpPr/>
            <p:nvPr/>
          </p:nvSpPr>
          <p:spPr>
            <a:xfrm>
              <a:off x="1834637" y="2763779"/>
              <a:ext cx="30786" cy="25937"/>
            </a:xfrm>
            <a:custGeom>
              <a:avLst/>
              <a:gdLst/>
              <a:ahLst/>
              <a:cxnLst/>
              <a:rect l="l" t="t" r="r" b="b"/>
              <a:pathLst>
                <a:path w="1092" h="920" extrusionOk="0">
                  <a:moveTo>
                    <a:pt x="0" y="0"/>
                  </a:moveTo>
                  <a:cubicBezTo>
                    <a:pt x="114" y="836"/>
                    <a:pt x="743" y="920"/>
                    <a:pt x="991" y="920"/>
                  </a:cubicBezTo>
                  <a:cubicBezTo>
                    <a:pt x="1053" y="920"/>
                    <a:pt x="1092" y="914"/>
                    <a:pt x="1092" y="914"/>
                  </a:cubicBezTo>
                  <a:cubicBezTo>
                    <a:pt x="1092" y="914"/>
                    <a:pt x="1011" y="0"/>
                    <a:pt x="0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1"/>
            <p:cNvSpPr/>
            <p:nvPr/>
          </p:nvSpPr>
          <p:spPr>
            <a:xfrm>
              <a:off x="1853667" y="2815851"/>
              <a:ext cx="45249" cy="47674"/>
            </a:xfrm>
            <a:custGeom>
              <a:avLst/>
              <a:gdLst/>
              <a:ahLst/>
              <a:cxnLst/>
              <a:rect l="l" t="t" r="r" b="b"/>
              <a:pathLst>
                <a:path w="1605" h="1691" extrusionOk="0">
                  <a:moveTo>
                    <a:pt x="1524" y="1"/>
                  </a:moveTo>
                  <a:lnTo>
                    <a:pt x="1524" y="1"/>
                  </a:lnTo>
                  <a:cubicBezTo>
                    <a:pt x="0" y="290"/>
                    <a:pt x="255" y="1690"/>
                    <a:pt x="255" y="1690"/>
                  </a:cubicBezTo>
                  <a:cubicBezTo>
                    <a:pt x="255" y="1690"/>
                    <a:pt x="1605" y="1497"/>
                    <a:pt x="1524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1"/>
            <p:cNvSpPr/>
            <p:nvPr/>
          </p:nvSpPr>
          <p:spPr>
            <a:xfrm>
              <a:off x="1854964" y="2872547"/>
              <a:ext cx="35804" cy="21060"/>
            </a:xfrm>
            <a:custGeom>
              <a:avLst/>
              <a:gdLst/>
              <a:ahLst/>
              <a:cxnLst/>
              <a:rect l="l" t="t" r="r" b="b"/>
              <a:pathLst>
                <a:path w="1270" h="747" extrusionOk="0">
                  <a:moveTo>
                    <a:pt x="932" y="1"/>
                  </a:moveTo>
                  <a:cubicBezTo>
                    <a:pt x="199" y="1"/>
                    <a:pt x="0" y="705"/>
                    <a:pt x="0" y="705"/>
                  </a:cubicBezTo>
                  <a:cubicBezTo>
                    <a:pt x="0" y="705"/>
                    <a:pt x="127" y="747"/>
                    <a:pt x="305" y="747"/>
                  </a:cubicBezTo>
                  <a:cubicBezTo>
                    <a:pt x="598" y="747"/>
                    <a:pt x="1030" y="635"/>
                    <a:pt x="1269" y="46"/>
                  </a:cubicBezTo>
                  <a:cubicBezTo>
                    <a:pt x="1146" y="14"/>
                    <a:pt x="1034" y="1"/>
                    <a:pt x="932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1"/>
            <p:cNvSpPr/>
            <p:nvPr/>
          </p:nvSpPr>
          <p:spPr>
            <a:xfrm>
              <a:off x="1832776" y="2834882"/>
              <a:ext cx="33944" cy="35804"/>
            </a:xfrm>
            <a:custGeom>
              <a:avLst/>
              <a:gdLst/>
              <a:ahLst/>
              <a:cxnLst/>
              <a:rect l="l" t="t" r="r" b="b"/>
              <a:pathLst>
                <a:path w="1204" h="1270" extrusionOk="0">
                  <a:moveTo>
                    <a:pt x="274" y="1"/>
                  </a:moveTo>
                  <a:cubicBezTo>
                    <a:pt x="1" y="1015"/>
                    <a:pt x="934" y="1270"/>
                    <a:pt x="934" y="1270"/>
                  </a:cubicBezTo>
                  <a:cubicBezTo>
                    <a:pt x="934" y="1270"/>
                    <a:pt x="1204" y="386"/>
                    <a:pt x="274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1"/>
            <p:cNvSpPr/>
            <p:nvPr/>
          </p:nvSpPr>
          <p:spPr>
            <a:xfrm>
              <a:off x="1812872" y="2792311"/>
              <a:ext cx="52551" cy="29123"/>
            </a:xfrm>
            <a:custGeom>
              <a:avLst/>
              <a:gdLst/>
              <a:ahLst/>
              <a:cxnLst/>
              <a:rect l="l" t="t" r="r" b="b"/>
              <a:pathLst>
                <a:path w="1864" h="1033" extrusionOk="0">
                  <a:moveTo>
                    <a:pt x="527" y="1"/>
                  </a:moveTo>
                  <a:cubicBezTo>
                    <a:pt x="368" y="1"/>
                    <a:pt x="193" y="24"/>
                    <a:pt x="1" y="80"/>
                  </a:cubicBezTo>
                  <a:cubicBezTo>
                    <a:pt x="336" y="863"/>
                    <a:pt x="888" y="1033"/>
                    <a:pt x="1304" y="1033"/>
                  </a:cubicBezTo>
                  <a:cubicBezTo>
                    <a:pt x="1624" y="1033"/>
                    <a:pt x="1864" y="932"/>
                    <a:pt x="1864" y="932"/>
                  </a:cubicBezTo>
                  <a:cubicBezTo>
                    <a:pt x="1864" y="932"/>
                    <a:pt x="1517" y="1"/>
                    <a:pt x="527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1"/>
            <p:cNvSpPr/>
            <p:nvPr/>
          </p:nvSpPr>
          <p:spPr>
            <a:xfrm>
              <a:off x="1851383" y="2725719"/>
              <a:ext cx="18607" cy="193457"/>
            </a:xfrm>
            <a:custGeom>
              <a:avLst/>
              <a:gdLst/>
              <a:ahLst/>
              <a:cxnLst/>
              <a:rect l="l" t="t" r="r" b="b"/>
              <a:pathLst>
                <a:path w="660" h="6862" extrusionOk="0">
                  <a:moveTo>
                    <a:pt x="544" y="0"/>
                  </a:moveTo>
                  <a:cubicBezTo>
                    <a:pt x="513" y="0"/>
                    <a:pt x="467" y="31"/>
                    <a:pt x="467" y="81"/>
                  </a:cubicBezTo>
                  <a:cubicBezTo>
                    <a:pt x="498" y="3279"/>
                    <a:pt x="15" y="6735"/>
                    <a:pt x="0" y="6766"/>
                  </a:cubicBezTo>
                  <a:cubicBezTo>
                    <a:pt x="0" y="6816"/>
                    <a:pt x="31" y="6847"/>
                    <a:pt x="62" y="6862"/>
                  </a:cubicBezTo>
                  <a:lnTo>
                    <a:pt x="81" y="6862"/>
                  </a:lnTo>
                  <a:cubicBezTo>
                    <a:pt x="112" y="6862"/>
                    <a:pt x="143" y="6831"/>
                    <a:pt x="158" y="6796"/>
                  </a:cubicBezTo>
                  <a:cubicBezTo>
                    <a:pt x="158" y="6750"/>
                    <a:pt x="660" y="3279"/>
                    <a:pt x="625" y="81"/>
                  </a:cubicBezTo>
                  <a:cubicBezTo>
                    <a:pt x="625" y="31"/>
                    <a:pt x="594" y="0"/>
                    <a:pt x="544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1"/>
            <p:cNvSpPr/>
            <p:nvPr/>
          </p:nvSpPr>
          <p:spPr>
            <a:xfrm>
              <a:off x="1819610" y="2668093"/>
              <a:ext cx="93345" cy="70002"/>
            </a:xfrm>
            <a:custGeom>
              <a:avLst/>
              <a:gdLst/>
              <a:ahLst/>
              <a:cxnLst/>
              <a:rect l="l" t="t" r="r" b="b"/>
              <a:pathLst>
                <a:path w="3311" h="2483" extrusionOk="0">
                  <a:moveTo>
                    <a:pt x="691" y="0"/>
                  </a:moveTo>
                  <a:cubicBezTo>
                    <a:pt x="530" y="0"/>
                    <a:pt x="385" y="69"/>
                    <a:pt x="290" y="258"/>
                  </a:cubicBezTo>
                  <a:cubicBezTo>
                    <a:pt x="1" y="837"/>
                    <a:pt x="934" y="1898"/>
                    <a:pt x="1401" y="2364"/>
                  </a:cubicBezTo>
                  <a:cubicBezTo>
                    <a:pt x="1476" y="2442"/>
                    <a:pt x="1574" y="2482"/>
                    <a:pt x="1673" y="2482"/>
                  </a:cubicBezTo>
                  <a:cubicBezTo>
                    <a:pt x="1762" y="2482"/>
                    <a:pt x="1853" y="2449"/>
                    <a:pt x="1929" y="2380"/>
                  </a:cubicBezTo>
                  <a:cubicBezTo>
                    <a:pt x="2396" y="1963"/>
                    <a:pt x="3310" y="1065"/>
                    <a:pt x="3071" y="420"/>
                  </a:cubicBezTo>
                  <a:cubicBezTo>
                    <a:pt x="2982" y="173"/>
                    <a:pt x="2816" y="87"/>
                    <a:pt x="2630" y="87"/>
                  </a:cubicBezTo>
                  <a:cubicBezTo>
                    <a:pt x="2212" y="87"/>
                    <a:pt x="1690" y="517"/>
                    <a:pt x="1690" y="517"/>
                  </a:cubicBezTo>
                  <a:cubicBezTo>
                    <a:pt x="1690" y="517"/>
                    <a:pt x="1130" y="0"/>
                    <a:pt x="691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1"/>
            <p:cNvSpPr/>
            <p:nvPr/>
          </p:nvSpPr>
          <p:spPr>
            <a:xfrm>
              <a:off x="1849523" y="2665330"/>
              <a:ext cx="35804" cy="34902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33" y="1"/>
                  </a:moveTo>
                  <a:cubicBezTo>
                    <a:pt x="347" y="1"/>
                    <a:pt x="71" y="195"/>
                    <a:pt x="16" y="549"/>
                  </a:cubicBezTo>
                  <a:cubicBezTo>
                    <a:pt x="0" y="665"/>
                    <a:pt x="16" y="777"/>
                    <a:pt x="66" y="873"/>
                  </a:cubicBezTo>
                  <a:cubicBezTo>
                    <a:pt x="197" y="1122"/>
                    <a:pt x="418" y="1237"/>
                    <a:pt x="634" y="1237"/>
                  </a:cubicBezTo>
                  <a:cubicBezTo>
                    <a:pt x="920" y="1237"/>
                    <a:pt x="1199" y="1036"/>
                    <a:pt x="1254" y="680"/>
                  </a:cubicBezTo>
                  <a:cubicBezTo>
                    <a:pt x="1269" y="569"/>
                    <a:pt x="1254" y="453"/>
                    <a:pt x="1208" y="356"/>
                  </a:cubicBezTo>
                  <a:cubicBezTo>
                    <a:pt x="1074" y="114"/>
                    <a:pt x="851" y="1"/>
                    <a:pt x="633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1"/>
            <p:cNvSpPr/>
            <p:nvPr/>
          </p:nvSpPr>
          <p:spPr>
            <a:xfrm>
              <a:off x="1801031" y="2911453"/>
              <a:ext cx="102903" cy="48068"/>
            </a:xfrm>
            <a:custGeom>
              <a:avLst/>
              <a:gdLst/>
              <a:ahLst/>
              <a:cxnLst/>
              <a:rect l="l" t="t" r="r" b="b"/>
              <a:pathLst>
                <a:path w="3650" h="1705" extrusionOk="0">
                  <a:moveTo>
                    <a:pt x="1867" y="0"/>
                  </a:moveTo>
                  <a:cubicBezTo>
                    <a:pt x="629" y="0"/>
                    <a:pt x="0" y="1705"/>
                    <a:pt x="0" y="1705"/>
                  </a:cubicBezTo>
                  <a:lnTo>
                    <a:pt x="3649" y="1639"/>
                  </a:lnTo>
                  <a:cubicBezTo>
                    <a:pt x="3649" y="1639"/>
                    <a:pt x="3101" y="0"/>
                    <a:pt x="1867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1954682" y="2723859"/>
              <a:ext cx="105073" cy="85282"/>
            </a:xfrm>
            <a:custGeom>
              <a:avLst/>
              <a:gdLst/>
              <a:ahLst/>
              <a:cxnLst/>
              <a:rect l="l" t="t" r="r" b="b"/>
              <a:pathLst>
                <a:path w="3727" h="3025" extrusionOk="0">
                  <a:moveTo>
                    <a:pt x="513" y="1"/>
                  </a:moveTo>
                  <a:cubicBezTo>
                    <a:pt x="224" y="1"/>
                    <a:pt x="0" y="228"/>
                    <a:pt x="0" y="518"/>
                  </a:cubicBezTo>
                  <a:lnTo>
                    <a:pt x="0" y="2508"/>
                  </a:lnTo>
                  <a:cubicBezTo>
                    <a:pt x="0" y="2797"/>
                    <a:pt x="224" y="3025"/>
                    <a:pt x="513" y="3025"/>
                  </a:cubicBezTo>
                  <a:lnTo>
                    <a:pt x="3213" y="3025"/>
                  </a:lnTo>
                  <a:cubicBezTo>
                    <a:pt x="3502" y="3025"/>
                    <a:pt x="3726" y="2797"/>
                    <a:pt x="3726" y="2508"/>
                  </a:cubicBezTo>
                  <a:lnTo>
                    <a:pt x="3726" y="518"/>
                  </a:lnTo>
                  <a:cubicBezTo>
                    <a:pt x="3726" y="228"/>
                    <a:pt x="3502" y="1"/>
                    <a:pt x="3213" y="1"/>
                  </a:cubicBezTo>
                  <a:close/>
                </a:path>
              </a:pathLst>
            </a:custGeom>
            <a:solidFill>
              <a:srgbClr val="FB7E2D">
                <a:alpha val="3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1954682" y="2831724"/>
              <a:ext cx="105073" cy="85170"/>
            </a:xfrm>
            <a:custGeom>
              <a:avLst/>
              <a:gdLst/>
              <a:ahLst/>
              <a:cxnLst/>
              <a:rect l="l" t="t" r="r" b="b"/>
              <a:pathLst>
                <a:path w="3727" h="3021" extrusionOk="0">
                  <a:moveTo>
                    <a:pt x="513" y="1"/>
                  </a:moveTo>
                  <a:cubicBezTo>
                    <a:pt x="224" y="1"/>
                    <a:pt x="0" y="225"/>
                    <a:pt x="0" y="514"/>
                  </a:cubicBezTo>
                  <a:lnTo>
                    <a:pt x="0" y="2508"/>
                  </a:lnTo>
                  <a:cubicBezTo>
                    <a:pt x="0" y="2782"/>
                    <a:pt x="224" y="3021"/>
                    <a:pt x="513" y="3021"/>
                  </a:cubicBezTo>
                  <a:lnTo>
                    <a:pt x="3213" y="3021"/>
                  </a:lnTo>
                  <a:cubicBezTo>
                    <a:pt x="3502" y="3021"/>
                    <a:pt x="3726" y="2782"/>
                    <a:pt x="3726" y="2508"/>
                  </a:cubicBezTo>
                  <a:lnTo>
                    <a:pt x="3726" y="514"/>
                  </a:lnTo>
                  <a:cubicBezTo>
                    <a:pt x="3726" y="225"/>
                    <a:pt x="3502" y="1"/>
                    <a:pt x="3213" y="1"/>
                  </a:cubicBezTo>
                  <a:close/>
                </a:path>
              </a:pathLst>
            </a:custGeom>
            <a:solidFill>
              <a:srgbClr val="FB7E2D">
                <a:alpha val="3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2009488" y="2821434"/>
              <a:ext cx="55257" cy="28221"/>
            </a:xfrm>
            <a:custGeom>
              <a:avLst/>
              <a:gdLst/>
              <a:ahLst/>
              <a:cxnLst/>
              <a:rect l="l" t="t" r="r" b="b"/>
              <a:pathLst>
                <a:path w="1960" h="1001" extrusionOk="0">
                  <a:moveTo>
                    <a:pt x="1279" y="1"/>
                  </a:moveTo>
                  <a:cubicBezTo>
                    <a:pt x="357" y="1"/>
                    <a:pt x="0" y="879"/>
                    <a:pt x="0" y="879"/>
                  </a:cubicBezTo>
                  <a:cubicBezTo>
                    <a:pt x="0" y="879"/>
                    <a:pt x="267" y="1000"/>
                    <a:pt x="625" y="1000"/>
                  </a:cubicBezTo>
                  <a:cubicBezTo>
                    <a:pt x="1038" y="1000"/>
                    <a:pt x="1573" y="839"/>
                    <a:pt x="1960" y="142"/>
                  </a:cubicBezTo>
                  <a:cubicBezTo>
                    <a:pt x="1705" y="42"/>
                    <a:pt x="1479" y="1"/>
                    <a:pt x="1279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2007205" y="2828595"/>
              <a:ext cx="44939" cy="19904"/>
            </a:xfrm>
            <a:custGeom>
              <a:avLst/>
              <a:gdLst/>
              <a:ahLst/>
              <a:cxnLst/>
              <a:rect l="l" t="t" r="r" b="b"/>
              <a:pathLst>
                <a:path w="1594" h="706" extrusionOk="0">
                  <a:moveTo>
                    <a:pt x="1477" y="0"/>
                  </a:moveTo>
                  <a:lnTo>
                    <a:pt x="50" y="563"/>
                  </a:lnTo>
                  <a:cubicBezTo>
                    <a:pt x="16" y="579"/>
                    <a:pt x="0" y="609"/>
                    <a:pt x="16" y="660"/>
                  </a:cubicBezTo>
                  <a:cubicBezTo>
                    <a:pt x="16" y="690"/>
                    <a:pt x="50" y="706"/>
                    <a:pt x="81" y="706"/>
                  </a:cubicBezTo>
                  <a:cubicBezTo>
                    <a:pt x="97" y="706"/>
                    <a:pt x="97" y="706"/>
                    <a:pt x="112" y="690"/>
                  </a:cubicBezTo>
                  <a:lnTo>
                    <a:pt x="1528" y="143"/>
                  </a:lnTo>
                  <a:cubicBezTo>
                    <a:pt x="1574" y="127"/>
                    <a:pt x="1593" y="96"/>
                    <a:pt x="1574" y="46"/>
                  </a:cubicBezTo>
                  <a:cubicBezTo>
                    <a:pt x="1558" y="15"/>
                    <a:pt x="1528" y="0"/>
                    <a:pt x="1477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1950114" y="2824873"/>
              <a:ext cx="52551" cy="53115"/>
            </a:xfrm>
            <a:custGeom>
              <a:avLst/>
              <a:gdLst/>
              <a:ahLst/>
              <a:cxnLst/>
              <a:rect l="l" t="t" r="r" b="b"/>
              <a:pathLst>
                <a:path w="1864" h="1884" extrusionOk="0">
                  <a:moveTo>
                    <a:pt x="0" y="1"/>
                  </a:moveTo>
                  <a:lnTo>
                    <a:pt x="0" y="1"/>
                  </a:lnTo>
                  <a:cubicBezTo>
                    <a:pt x="76" y="1826"/>
                    <a:pt x="1632" y="1883"/>
                    <a:pt x="1828" y="1883"/>
                  </a:cubicBezTo>
                  <a:cubicBezTo>
                    <a:pt x="1841" y="1883"/>
                    <a:pt x="1848" y="1883"/>
                    <a:pt x="1848" y="1883"/>
                  </a:cubicBezTo>
                  <a:cubicBezTo>
                    <a:pt x="1848" y="1883"/>
                    <a:pt x="1863" y="163"/>
                    <a:pt x="0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2004047" y="2774211"/>
              <a:ext cx="33070" cy="33944"/>
            </a:xfrm>
            <a:custGeom>
              <a:avLst/>
              <a:gdLst/>
              <a:ahLst/>
              <a:cxnLst/>
              <a:rect l="l" t="t" r="r" b="b"/>
              <a:pathLst>
                <a:path w="1173" h="1204" extrusionOk="0">
                  <a:moveTo>
                    <a:pt x="995" y="0"/>
                  </a:moveTo>
                  <a:cubicBezTo>
                    <a:pt x="0" y="290"/>
                    <a:pt x="259" y="1204"/>
                    <a:pt x="259" y="1204"/>
                  </a:cubicBezTo>
                  <a:cubicBezTo>
                    <a:pt x="259" y="1204"/>
                    <a:pt x="1173" y="996"/>
                    <a:pt x="995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1961420" y="2837391"/>
              <a:ext cx="43078" cy="42881"/>
            </a:xfrm>
            <a:custGeom>
              <a:avLst/>
              <a:gdLst/>
              <a:ahLst/>
              <a:cxnLst/>
              <a:rect l="l" t="t" r="r" b="b"/>
              <a:pathLst>
                <a:path w="1528" h="1521" extrusionOk="0">
                  <a:moveTo>
                    <a:pt x="90" y="0"/>
                  </a:moveTo>
                  <a:cubicBezTo>
                    <a:pt x="70" y="0"/>
                    <a:pt x="51" y="8"/>
                    <a:pt x="35" y="24"/>
                  </a:cubicBezTo>
                  <a:cubicBezTo>
                    <a:pt x="0" y="58"/>
                    <a:pt x="0" y="105"/>
                    <a:pt x="35" y="120"/>
                  </a:cubicBezTo>
                  <a:lnTo>
                    <a:pt x="1400" y="1485"/>
                  </a:lnTo>
                  <a:cubicBezTo>
                    <a:pt x="1416" y="1505"/>
                    <a:pt x="1431" y="1520"/>
                    <a:pt x="1447" y="1520"/>
                  </a:cubicBezTo>
                  <a:cubicBezTo>
                    <a:pt x="1462" y="1520"/>
                    <a:pt x="1481" y="1505"/>
                    <a:pt x="1497" y="1485"/>
                  </a:cubicBezTo>
                  <a:cubicBezTo>
                    <a:pt x="1528" y="1470"/>
                    <a:pt x="1528" y="1424"/>
                    <a:pt x="1497" y="1389"/>
                  </a:cubicBezTo>
                  <a:lnTo>
                    <a:pt x="147" y="24"/>
                  </a:lnTo>
                  <a:cubicBezTo>
                    <a:pt x="130" y="8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1989584" y="2761637"/>
              <a:ext cx="37552" cy="140370"/>
            </a:xfrm>
            <a:custGeom>
              <a:avLst/>
              <a:gdLst/>
              <a:ahLst/>
              <a:cxnLst/>
              <a:rect l="l" t="t" r="r" b="b"/>
              <a:pathLst>
                <a:path w="1332" h="4979" extrusionOk="0">
                  <a:moveTo>
                    <a:pt x="77" y="1"/>
                  </a:moveTo>
                  <a:cubicBezTo>
                    <a:pt x="60" y="1"/>
                    <a:pt x="44" y="4"/>
                    <a:pt x="31" y="11"/>
                  </a:cubicBezTo>
                  <a:cubicBezTo>
                    <a:pt x="0" y="45"/>
                    <a:pt x="0" y="92"/>
                    <a:pt x="31" y="123"/>
                  </a:cubicBezTo>
                  <a:cubicBezTo>
                    <a:pt x="1331" y="1523"/>
                    <a:pt x="209" y="4847"/>
                    <a:pt x="193" y="4882"/>
                  </a:cubicBezTo>
                  <a:cubicBezTo>
                    <a:pt x="174" y="4913"/>
                    <a:pt x="193" y="4963"/>
                    <a:pt x="240" y="4979"/>
                  </a:cubicBezTo>
                  <a:lnTo>
                    <a:pt x="255" y="4979"/>
                  </a:lnTo>
                  <a:cubicBezTo>
                    <a:pt x="290" y="4979"/>
                    <a:pt x="320" y="4963"/>
                    <a:pt x="336" y="4928"/>
                  </a:cubicBezTo>
                  <a:cubicBezTo>
                    <a:pt x="336" y="4913"/>
                    <a:pt x="625" y="4061"/>
                    <a:pt x="752" y="3035"/>
                  </a:cubicBezTo>
                  <a:cubicBezTo>
                    <a:pt x="914" y="1650"/>
                    <a:pt x="706" y="639"/>
                    <a:pt x="143" y="26"/>
                  </a:cubicBezTo>
                  <a:cubicBezTo>
                    <a:pt x="125" y="8"/>
                    <a:pt x="100" y="1"/>
                    <a:pt x="77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1965536" y="2738152"/>
              <a:ext cx="55285" cy="45193"/>
            </a:xfrm>
            <a:custGeom>
              <a:avLst/>
              <a:gdLst/>
              <a:ahLst/>
              <a:cxnLst/>
              <a:rect l="l" t="t" r="r" b="b"/>
              <a:pathLst>
                <a:path w="1961" h="1603" extrusionOk="0">
                  <a:moveTo>
                    <a:pt x="1472" y="1"/>
                  </a:moveTo>
                  <a:cubicBezTo>
                    <a:pt x="1191" y="1"/>
                    <a:pt x="915" y="443"/>
                    <a:pt x="915" y="443"/>
                  </a:cubicBezTo>
                  <a:cubicBezTo>
                    <a:pt x="915" y="443"/>
                    <a:pt x="631" y="317"/>
                    <a:pt x="387" y="317"/>
                  </a:cubicBezTo>
                  <a:cubicBezTo>
                    <a:pt x="221" y="317"/>
                    <a:pt x="74" y="375"/>
                    <a:pt x="47" y="570"/>
                  </a:cubicBezTo>
                  <a:cubicBezTo>
                    <a:pt x="1" y="956"/>
                    <a:pt x="757" y="1391"/>
                    <a:pt x="1108" y="1584"/>
                  </a:cubicBezTo>
                  <a:cubicBezTo>
                    <a:pt x="1138" y="1597"/>
                    <a:pt x="1170" y="1602"/>
                    <a:pt x="1202" y="1602"/>
                  </a:cubicBezTo>
                  <a:cubicBezTo>
                    <a:pt x="1291" y="1602"/>
                    <a:pt x="1379" y="1559"/>
                    <a:pt x="1413" y="1488"/>
                  </a:cubicBezTo>
                  <a:cubicBezTo>
                    <a:pt x="1605" y="1148"/>
                    <a:pt x="1960" y="443"/>
                    <a:pt x="1702" y="122"/>
                  </a:cubicBezTo>
                  <a:cubicBezTo>
                    <a:pt x="1629" y="35"/>
                    <a:pt x="1550" y="1"/>
                    <a:pt x="1472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1"/>
            <p:cNvSpPr/>
            <p:nvPr/>
          </p:nvSpPr>
          <p:spPr>
            <a:xfrm>
              <a:off x="1979378" y="2740267"/>
              <a:ext cx="23992" cy="21229"/>
            </a:xfrm>
            <a:custGeom>
              <a:avLst/>
              <a:gdLst/>
              <a:ahLst/>
              <a:cxnLst/>
              <a:rect l="l" t="t" r="r" b="b"/>
              <a:pathLst>
                <a:path w="851" h="753" extrusionOk="0">
                  <a:moveTo>
                    <a:pt x="423" y="1"/>
                  </a:moveTo>
                  <a:cubicBezTo>
                    <a:pt x="199" y="1"/>
                    <a:pt x="0" y="201"/>
                    <a:pt x="54" y="479"/>
                  </a:cubicBezTo>
                  <a:cubicBezTo>
                    <a:pt x="73" y="530"/>
                    <a:pt x="104" y="591"/>
                    <a:pt x="135" y="626"/>
                  </a:cubicBezTo>
                  <a:cubicBezTo>
                    <a:pt x="223" y="714"/>
                    <a:pt x="326" y="753"/>
                    <a:pt x="424" y="753"/>
                  </a:cubicBezTo>
                  <a:cubicBezTo>
                    <a:pt x="649" y="753"/>
                    <a:pt x="851" y="550"/>
                    <a:pt x="794" y="271"/>
                  </a:cubicBezTo>
                  <a:cubicBezTo>
                    <a:pt x="779" y="225"/>
                    <a:pt x="763" y="159"/>
                    <a:pt x="713" y="128"/>
                  </a:cubicBezTo>
                  <a:cubicBezTo>
                    <a:pt x="625" y="40"/>
                    <a:pt x="521" y="1"/>
                    <a:pt x="423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1944222" y="2894707"/>
              <a:ext cx="114208" cy="48068"/>
            </a:xfrm>
            <a:custGeom>
              <a:avLst/>
              <a:gdLst/>
              <a:ahLst/>
              <a:cxnLst/>
              <a:rect l="l" t="t" r="r" b="b"/>
              <a:pathLst>
                <a:path w="4051" h="1705" extrusionOk="0">
                  <a:moveTo>
                    <a:pt x="1976" y="0"/>
                  </a:moveTo>
                  <a:cubicBezTo>
                    <a:pt x="610" y="0"/>
                    <a:pt x="1" y="1639"/>
                    <a:pt x="1" y="1639"/>
                  </a:cubicBezTo>
                  <a:lnTo>
                    <a:pt x="4051" y="1705"/>
                  </a:lnTo>
                  <a:cubicBezTo>
                    <a:pt x="4051" y="1705"/>
                    <a:pt x="3345" y="0"/>
                    <a:pt x="1976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1650200" y="2980384"/>
              <a:ext cx="108767" cy="66562"/>
            </a:xfrm>
            <a:custGeom>
              <a:avLst/>
              <a:gdLst/>
              <a:ahLst/>
              <a:cxnLst/>
              <a:rect l="l" t="t" r="r" b="b"/>
              <a:pathLst>
                <a:path w="3858" h="2361" extrusionOk="0">
                  <a:moveTo>
                    <a:pt x="1" y="0"/>
                  </a:moveTo>
                  <a:lnTo>
                    <a:pt x="97" y="641"/>
                  </a:lnTo>
                  <a:lnTo>
                    <a:pt x="321" y="2041"/>
                  </a:lnTo>
                  <a:cubicBezTo>
                    <a:pt x="352" y="2234"/>
                    <a:pt x="514" y="2361"/>
                    <a:pt x="691" y="2361"/>
                  </a:cubicBezTo>
                  <a:lnTo>
                    <a:pt x="3167" y="2361"/>
                  </a:lnTo>
                  <a:cubicBezTo>
                    <a:pt x="3360" y="2361"/>
                    <a:pt x="3518" y="2234"/>
                    <a:pt x="3534" y="2041"/>
                  </a:cubicBezTo>
                  <a:lnTo>
                    <a:pt x="3761" y="641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1"/>
            <p:cNvSpPr/>
            <p:nvPr/>
          </p:nvSpPr>
          <p:spPr>
            <a:xfrm>
              <a:off x="1798297" y="2980384"/>
              <a:ext cx="108767" cy="66562"/>
            </a:xfrm>
            <a:custGeom>
              <a:avLst/>
              <a:gdLst/>
              <a:ahLst/>
              <a:cxnLst/>
              <a:rect l="l" t="t" r="r" b="b"/>
              <a:pathLst>
                <a:path w="3858" h="2361" extrusionOk="0">
                  <a:moveTo>
                    <a:pt x="1" y="0"/>
                  </a:moveTo>
                  <a:lnTo>
                    <a:pt x="97" y="641"/>
                  </a:lnTo>
                  <a:lnTo>
                    <a:pt x="325" y="2041"/>
                  </a:lnTo>
                  <a:cubicBezTo>
                    <a:pt x="356" y="2234"/>
                    <a:pt x="518" y="2361"/>
                    <a:pt x="691" y="2361"/>
                  </a:cubicBezTo>
                  <a:lnTo>
                    <a:pt x="3167" y="2361"/>
                  </a:lnTo>
                  <a:cubicBezTo>
                    <a:pt x="3360" y="2361"/>
                    <a:pt x="3507" y="2234"/>
                    <a:pt x="3538" y="2041"/>
                  </a:cubicBezTo>
                  <a:lnTo>
                    <a:pt x="3761" y="641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1"/>
            <p:cNvSpPr/>
            <p:nvPr/>
          </p:nvSpPr>
          <p:spPr>
            <a:xfrm>
              <a:off x="1946506" y="2980384"/>
              <a:ext cx="108795" cy="66562"/>
            </a:xfrm>
            <a:custGeom>
              <a:avLst/>
              <a:gdLst/>
              <a:ahLst/>
              <a:cxnLst/>
              <a:rect l="l" t="t" r="r" b="b"/>
              <a:pathLst>
                <a:path w="3859" h="2361" extrusionOk="0">
                  <a:moveTo>
                    <a:pt x="1" y="0"/>
                  </a:moveTo>
                  <a:lnTo>
                    <a:pt x="97" y="641"/>
                  </a:lnTo>
                  <a:lnTo>
                    <a:pt x="321" y="2041"/>
                  </a:lnTo>
                  <a:cubicBezTo>
                    <a:pt x="352" y="2234"/>
                    <a:pt x="514" y="2361"/>
                    <a:pt x="691" y="2361"/>
                  </a:cubicBezTo>
                  <a:lnTo>
                    <a:pt x="3168" y="2361"/>
                  </a:lnTo>
                  <a:cubicBezTo>
                    <a:pt x="3360" y="2361"/>
                    <a:pt x="3503" y="2234"/>
                    <a:pt x="3534" y="2041"/>
                  </a:cubicBezTo>
                  <a:lnTo>
                    <a:pt x="3762" y="641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1"/>
            <p:cNvSpPr/>
            <p:nvPr/>
          </p:nvSpPr>
          <p:spPr>
            <a:xfrm>
              <a:off x="1650200" y="2980384"/>
              <a:ext cx="108767" cy="18071"/>
            </a:xfrm>
            <a:custGeom>
              <a:avLst/>
              <a:gdLst/>
              <a:ahLst/>
              <a:cxnLst/>
              <a:rect l="l" t="t" r="r" b="b"/>
              <a:pathLst>
                <a:path w="3858" h="641" extrusionOk="0">
                  <a:moveTo>
                    <a:pt x="1" y="0"/>
                  </a:moveTo>
                  <a:lnTo>
                    <a:pt x="97" y="641"/>
                  </a:lnTo>
                  <a:lnTo>
                    <a:pt x="3761" y="641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E99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1798297" y="2980384"/>
              <a:ext cx="108767" cy="18071"/>
            </a:xfrm>
            <a:custGeom>
              <a:avLst/>
              <a:gdLst/>
              <a:ahLst/>
              <a:cxnLst/>
              <a:rect l="l" t="t" r="r" b="b"/>
              <a:pathLst>
                <a:path w="3858" h="641" extrusionOk="0">
                  <a:moveTo>
                    <a:pt x="1" y="0"/>
                  </a:moveTo>
                  <a:lnTo>
                    <a:pt x="97" y="641"/>
                  </a:lnTo>
                  <a:lnTo>
                    <a:pt x="3761" y="641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E99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1946506" y="2980384"/>
              <a:ext cx="108795" cy="18071"/>
            </a:xfrm>
            <a:custGeom>
              <a:avLst/>
              <a:gdLst/>
              <a:ahLst/>
              <a:cxnLst/>
              <a:rect l="l" t="t" r="r" b="b"/>
              <a:pathLst>
                <a:path w="3859" h="641" extrusionOk="0">
                  <a:moveTo>
                    <a:pt x="1" y="0"/>
                  </a:moveTo>
                  <a:lnTo>
                    <a:pt x="97" y="641"/>
                  </a:lnTo>
                  <a:lnTo>
                    <a:pt x="3762" y="641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E99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1591700" y="2931893"/>
              <a:ext cx="522407" cy="53960"/>
            </a:xfrm>
            <a:custGeom>
              <a:avLst/>
              <a:gdLst/>
              <a:ahLst/>
              <a:cxnLst/>
              <a:rect l="l" t="t" r="r" b="b"/>
              <a:pathLst>
                <a:path w="18530" h="1914" extrusionOk="0">
                  <a:moveTo>
                    <a:pt x="949" y="0"/>
                  </a:moveTo>
                  <a:cubicBezTo>
                    <a:pt x="421" y="0"/>
                    <a:pt x="0" y="432"/>
                    <a:pt x="0" y="964"/>
                  </a:cubicBezTo>
                  <a:cubicBezTo>
                    <a:pt x="0" y="1493"/>
                    <a:pt x="421" y="1913"/>
                    <a:pt x="949" y="1913"/>
                  </a:cubicBezTo>
                  <a:lnTo>
                    <a:pt x="17565" y="1913"/>
                  </a:lnTo>
                  <a:cubicBezTo>
                    <a:pt x="18098" y="1913"/>
                    <a:pt x="18530" y="1493"/>
                    <a:pt x="18530" y="964"/>
                  </a:cubicBezTo>
                  <a:cubicBezTo>
                    <a:pt x="18530" y="432"/>
                    <a:pt x="18098" y="0"/>
                    <a:pt x="17565" y="0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31"/>
          <p:cNvGrpSpPr/>
          <p:nvPr/>
        </p:nvGrpSpPr>
        <p:grpSpPr>
          <a:xfrm>
            <a:off x="5251231" y="-28453"/>
            <a:ext cx="787671" cy="2226344"/>
            <a:chOff x="4221490" y="3070967"/>
            <a:chExt cx="251845" cy="702560"/>
          </a:xfrm>
        </p:grpSpPr>
        <p:sp>
          <p:nvSpPr>
            <p:cNvPr id="691" name="Google Shape;691;p31"/>
            <p:cNvSpPr/>
            <p:nvPr/>
          </p:nvSpPr>
          <p:spPr>
            <a:xfrm>
              <a:off x="4221490" y="3466089"/>
              <a:ext cx="232391" cy="307439"/>
            </a:xfrm>
            <a:custGeom>
              <a:avLst/>
              <a:gdLst/>
              <a:ahLst/>
              <a:cxnLst/>
              <a:rect l="l" t="t" r="r" b="b"/>
              <a:pathLst>
                <a:path w="8243" h="10905" extrusionOk="0">
                  <a:moveTo>
                    <a:pt x="2603" y="0"/>
                  </a:moveTo>
                  <a:cubicBezTo>
                    <a:pt x="2386" y="0"/>
                    <a:pt x="2190" y="148"/>
                    <a:pt x="2137" y="368"/>
                  </a:cubicBezTo>
                  <a:lnTo>
                    <a:pt x="1959" y="1140"/>
                  </a:lnTo>
                  <a:cubicBezTo>
                    <a:pt x="1929" y="1221"/>
                    <a:pt x="1975" y="1286"/>
                    <a:pt x="2056" y="1317"/>
                  </a:cubicBezTo>
                  <a:lnTo>
                    <a:pt x="2071" y="1317"/>
                  </a:lnTo>
                  <a:cubicBezTo>
                    <a:pt x="2249" y="1363"/>
                    <a:pt x="2376" y="1556"/>
                    <a:pt x="2330" y="1734"/>
                  </a:cubicBezTo>
                  <a:cubicBezTo>
                    <a:pt x="2295" y="1830"/>
                    <a:pt x="2249" y="1911"/>
                    <a:pt x="2168" y="1961"/>
                  </a:cubicBezTo>
                  <a:cubicBezTo>
                    <a:pt x="2115" y="1991"/>
                    <a:pt x="2057" y="2008"/>
                    <a:pt x="1996" y="2008"/>
                  </a:cubicBezTo>
                  <a:cubicBezTo>
                    <a:pt x="1962" y="2008"/>
                    <a:pt x="1928" y="2003"/>
                    <a:pt x="1894" y="1992"/>
                  </a:cubicBezTo>
                  <a:cubicBezTo>
                    <a:pt x="1884" y="1990"/>
                    <a:pt x="1873" y="1989"/>
                    <a:pt x="1863" y="1989"/>
                  </a:cubicBezTo>
                  <a:cubicBezTo>
                    <a:pt x="1794" y="1989"/>
                    <a:pt x="1733" y="2033"/>
                    <a:pt x="1717" y="2104"/>
                  </a:cubicBezTo>
                  <a:lnTo>
                    <a:pt x="1686" y="2231"/>
                  </a:lnTo>
                  <a:cubicBezTo>
                    <a:pt x="1670" y="2312"/>
                    <a:pt x="1717" y="2378"/>
                    <a:pt x="1782" y="2393"/>
                  </a:cubicBezTo>
                  <a:lnTo>
                    <a:pt x="1798" y="2409"/>
                  </a:lnTo>
                  <a:cubicBezTo>
                    <a:pt x="1990" y="2443"/>
                    <a:pt x="2102" y="2636"/>
                    <a:pt x="2056" y="2829"/>
                  </a:cubicBezTo>
                  <a:cubicBezTo>
                    <a:pt x="2040" y="2926"/>
                    <a:pt x="1975" y="3003"/>
                    <a:pt x="1894" y="3053"/>
                  </a:cubicBezTo>
                  <a:cubicBezTo>
                    <a:pt x="1841" y="3083"/>
                    <a:pt x="1783" y="3101"/>
                    <a:pt x="1721" y="3101"/>
                  </a:cubicBezTo>
                  <a:cubicBezTo>
                    <a:pt x="1688" y="3101"/>
                    <a:pt x="1654" y="3096"/>
                    <a:pt x="1620" y="3084"/>
                  </a:cubicBezTo>
                  <a:cubicBezTo>
                    <a:pt x="1612" y="3082"/>
                    <a:pt x="1604" y="3081"/>
                    <a:pt x="1596" y="3081"/>
                  </a:cubicBezTo>
                  <a:cubicBezTo>
                    <a:pt x="1539" y="3081"/>
                    <a:pt x="1475" y="3126"/>
                    <a:pt x="1462" y="3180"/>
                  </a:cubicBezTo>
                  <a:lnTo>
                    <a:pt x="1427" y="3327"/>
                  </a:lnTo>
                  <a:cubicBezTo>
                    <a:pt x="1412" y="3408"/>
                    <a:pt x="1462" y="3469"/>
                    <a:pt x="1524" y="3485"/>
                  </a:cubicBezTo>
                  <a:cubicBezTo>
                    <a:pt x="1717" y="3535"/>
                    <a:pt x="1832" y="3728"/>
                    <a:pt x="1782" y="3921"/>
                  </a:cubicBezTo>
                  <a:cubicBezTo>
                    <a:pt x="1767" y="4017"/>
                    <a:pt x="1701" y="4098"/>
                    <a:pt x="1620" y="4129"/>
                  </a:cubicBezTo>
                  <a:cubicBezTo>
                    <a:pt x="1574" y="4167"/>
                    <a:pt x="1507" y="4185"/>
                    <a:pt x="1436" y="4185"/>
                  </a:cubicBezTo>
                  <a:cubicBezTo>
                    <a:pt x="1413" y="4185"/>
                    <a:pt x="1389" y="4183"/>
                    <a:pt x="1366" y="4179"/>
                  </a:cubicBezTo>
                  <a:cubicBezTo>
                    <a:pt x="1354" y="4176"/>
                    <a:pt x="1342" y="4175"/>
                    <a:pt x="1331" y="4175"/>
                  </a:cubicBezTo>
                  <a:cubicBezTo>
                    <a:pt x="1266" y="4175"/>
                    <a:pt x="1217" y="4220"/>
                    <a:pt x="1204" y="4276"/>
                  </a:cubicBezTo>
                  <a:lnTo>
                    <a:pt x="787" y="6011"/>
                  </a:lnTo>
                  <a:lnTo>
                    <a:pt x="46" y="9062"/>
                  </a:lnTo>
                  <a:cubicBezTo>
                    <a:pt x="0" y="9321"/>
                    <a:pt x="143" y="9560"/>
                    <a:pt x="401" y="9625"/>
                  </a:cubicBezTo>
                  <a:lnTo>
                    <a:pt x="5527" y="10894"/>
                  </a:lnTo>
                  <a:cubicBezTo>
                    <a:pt x="5561" y="10901"/>
                    <a:pt x="5595" y="10904"/>
                    <a:pt x="5628" y="10904"/>
                  </a:cubicBezTo>
                  <a:cubicBezTo>
                    <a:pt x="5846" y="10904"/>
                    <a:pt x="6033" y="10764"/>
                    <a:pt x="6090" y="10543"/>
                  </a:cubicBezTo>
                  <a:lnTo>
                    <a:pt x="6827" y="7488"/>
                  </a:lnTo>
                  <a:lnTo>
                    <a:pt x="7247" y="5737"/>
                  </a:lnTo>
                  <a:cubicBezTo>
                    <a:pt x="7263" y="5672"/>
                    <a:pt x="7213" y="5606"/>
                    <a:pt x="7167" y="5606"/>
                  </a:cubicBezTo>
                  <a:lnTo>
                    <a:pt x="7151" y="5591"/>
                  </a:lnTo>
                  <a:cubicBezTo>
                    <a:pt x="6958" y="5545"/>
                    <a:pt x="6846" y="5367"/>
                    <a:pt x="6893" y="5174"/>
                  </a:cubicBezTo>
                  <a:cubicBezTo>
                    <a:pt x="6908" y="5078"/>
                    <a:pt x="6974" y="4997"/>
                    <a:pt x="7055" y="4951"/>
                  </a:cubicBezTo>
                  <a:cubicBezTo>
                    <a:pt x="7107" y="4918"/>
                    <a:pt x="7167" y="4900"/>
                    <a:pt x="7223" y="4900"/>
                  </a:cubicBezTo>
                  <a:cubicBezTo>
                    <a:pt x="7253" y="4900"/>
                    <a:pt x="7282" y="4905"/>
                    <a:pt x="7309" y="4916"/>
                  </a:cubicBezTo>
                  <a:lnTo>
                    <a:pt x="7328" y="4916"/>
                  </a:lnTo>
                  <a:cubicBezTo>
                    <a:pt x="7337" y="4918"/>
                    <a:pt x="7345" y="4919"/>
                    <a:pt x="7353" y="4919"/>
                  </a:cubicBezTo>
                  <a:cubicBezTo>
                    <a:pt x="7403" y="4919"/>
                    <a:pt x="7442" y="4878"/>
                    <a:pt x="7456" y="4835"/>
                  </a:cubicBezTo>
                  <a:lnTo>
                    <a:pt x="7502" y="4642"/>
                  </a:lnTo>
                  <a:cubicBezTo>
                    <a:pt x="7521" y="4580"/>
                    <a:pt x="7487" y="4530"/>
                    <a:pt x="7425" y="4515"/>
                  </a:cubicBezTo>
                  <a:cubicBezTo>
                    <a:pt x="7232" y="4468"/>
                    <a:pt x="7116" y="4276"/>
                    <a:pt x="7151" y="4083"/>
                  </a:cubicBezTo>
                  <a:cubicBezTo>
                    <a:pt x="7182" y="3986"/>
                    <a:pt x="7247" y="3905"/>
                    <a:pt x="7309" y="3855"/>
                  </a:cubicBezTo>
                  <a:cubicBezTo>
                    <a:pt x="7366" y="3833"/>
                    <a:pt x="7431" y="3812"/>
                    <a:pt x="7499" y="3812"/>
                  </a:cubicBezTo>
                  <a:cubicBezTo>
                    <a:pt x="7527" y="3812"/>
                    <a:pt x="7555" y="3815"/>
                    <a:pt x="7583" y="3824"/>
                  </a:cubicBezTo>
                  <a:cubicBezTo>
                    <a:pt x="7594" y="3827"/>
                    <a:pt x="7605" y="3828"/>
                    <a:pt x="7616" y="3828"/>
                  </a:cubicBezTo>
                  <a:cubicBezTo>
                    <a:pt x="7670" y="3828"/>
                    <a:pt x="7717" y="3798"/>
                    <a:pt x="7730" y="3743"/>
                  </a:cubicBezTo>
                  <a:lnTo>
                    <a:pt x="7776" y="3550"/>
                  </a:lnTo>
                  <a:cubicBezTo>
                    <a:pt x="7776" y="3485"/>
                    <a:pt x="7745" y="3439"/>
                    <a:pt x="7679" y="3423"/>
                  </a:cubicBezTo>
                  <a:cubicBezTo>
                    <a:pt x="7487" y="3373"/>
                    <a:pt x="7375" y="3180"/>
                    <a:pt x="7425" y="2987"/>
                  </a:cubicBezTo>
                  <a:cubicBezTo>
                    <a:pt x="7456" y="2891"/>
                    <a:pt x="7502" y="2829"/>
                    <a:pt x="7583" y="2779"/>
                  </a:cubicBezTo>
                  <a:cubicBezTo>
                    <a:pt x="7643" y="2745"/>
                    <a:pt x="7711" y="2725"/>
                    <a:pt x="7782" y="2725"/>
                  </a:cubicBezTo>
                  <a:cubicBezTo>
                    <a:pt x="7807" y="2725"/>
                    <a:pt x="7832" y="2728"/>
                    <a:pt x="7857" y="2733"/>
                  </a:cubicBezTo>
                  <a:cubicBezTo>
                    <a:pt x="7866" y="2737"/>
                    <a:pt x="7874" y="2739"/>
                    <a:pt x="7881" y="2739"/>
                  </a:cubicBezTo>
                  <a:cubicBezTo>
                    <a:pt x="7900" y="2739"/>
                    <a:pt x="7916" y="2727"/>
                    <a:pt x="7938" y="2713"/>
                  </a:cubicBezTo>
                  <a:cubicBezTo>
                    <a:pt x="7953" y="2698"/>
                    <a:pt x="7984" y="2683"/>
                    <a:pt x="7984" y="2652"/>
                  </a:cubicBezTo>
                  <a:lnTo>
                    <a:pt x="8177" y="1830"/>
                  </a:lnTo>
                  <a:cubicBezTo>
                    <a:pt x="8243" y="1591"/>
                    <a:pt x="8081" y="1333"/>
                    <a:pt x="7841" y="1267"/>
                  </a:cubicBezTo>
                  <a:lnTo>
                    <a:pt x="2715" y="14"/>
                  </a:lnTo>
                  <a:cubicBezTo>
                    <a:pt x="2678" y="4"/>
                    <a:pt x="2640" y="0"/>
                    <a:pt x="2603" y="0"/>
                  </a:cubicBez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4398625" y="3294761"/>
              <a:ext cx="74710" cy="49929"/>
            </a:xfrm>
            <a:custGeom>
              <a:avLst/>
              <a:gdLst/>
              <a:ahLst/>
              <a:cxnLst/>
              <a:rect l="l" t="t" r="r" b="b"/>
              <a:pathLst>
                <a:path w="2650" h="1771" extrusionOk="0">
                  <a:moveTo>
                    <a:pt x="899" y="0"/>
                  </a:moveTo>
                  <a:cubicBezTo>
                    <a:pt x="255" y="81"/>
                    <a:pt x="62" y="629"/>
                    <a:pt x="0" y="644"/>
                  </a:cubicBezTo>
                  <a:lnTo>
                    <a:pt x="2137" y="1771"/>
                  </a:lnTo>
                  <a:cubicBezTo>
                    <a:pt x="2650" y="1238"/>
                    <a:pt x="2203" y="517"/>
                    <a:pt x="2203" y="517"/>
                  </a:cubicBezTo>
                  <a:lnTo>
                    <a:pt x="2203" y="517"/>
                  </a:lnTo>
                  <a:lnTo>
                    <a:pt x="1396" y="710"/>
                  </a:lnTo>
                  <a:cubicBezTo>
                    <a:pt x="1396" y="710"/>
                    <a:pt x="1366" y="691"/>
                    <a:pt x="899" y="0"/>
                  </a:cubicBezTo>
                  <a:close/>
                </a:path>
              </a:pathLst>
            </a:custGeom>
            <a:solidFill>
              <a:srgbClr val="5F8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4354673" y="3341787"/>
              <a:ext cx="69297" cy="218097"/>
            </a:xfrm>
            <a:custGeom>
              <a:avLst/>
              <a:gdLst/>
              <a:ahLst/>
              <a:cxnLst/>
              <a:rect l="l" t="t" r="r" b="b"/>
              <a:pathLst>
                <a:path w="2458" h="7736" extrusionOk="0">
                  <a:moveTo>
                    <a:pt x="2341" y="1"/>
                  </a:moveTo>
                  <a:cubicBezTo>
                    <a:pt x="2292" y="1"/>
                    <a:pt x="2247" y="31"/>
                    <a:pt x="2234" y="68"/>
                  </a:cubicBezTo>
                  <a:cubicBezTo>
                    <a:pt x="884" y="3346"/>
                    <a:pt x="16" y="7558"/>
                    <a:pt x="1" y="7589"/>
                  </a:cubicBezTo>
                  <a:cubicBezTo>
                    <a:pt x="1" y="7655"/>
                    <a:pt x="32" y="7720"/>
                    <a:pt x="97" y="7736"/>
                  </a:cubicBezTo>
                  <a:lnTo>
                    <a:pt x="113" y="7736"/>
                  </a:lnTo>
                  <a:cubicBezTo>
                    <a:pt x="175" y="7736"/>
                    <a:pt x="209" y="7686"/>
                    <a:pt x="225" y="7639"/>
                  </a:cubicBezTo>
                  <a:cubicBezTo>
                    <a:pt x="240" y="7589"/>
                    <a:pt x="1093" y="3412"/>
                    <a:pt x="2427" y="149"/>
                  </a:cubicBezTo>
                  <a:cubicBezTo>
                    <a:pt x="2458" y="103"/>
                    <a:pt x="2427" y="37"/>
                    <a:pt x="2377" y="6"/>
                  </a:cubicBezTo>
                  <a:cubicBezTo>
                    <a:pt x="2365" y="2"/>
                    <a:pt x="2353" y="1"/>
                    <a:pt x="2341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4358281" y="3433836"/>
              <a:ext cx="101916" cy="107893"/>
            </a:xfrm>
            <a:custGeom>
              <a:avLst/>
              <a:gdLst/>
              <a:ahLst/>
              <a:cxnLst/>
              <a:rect l="l" t="t" r="r" b="b"/>
              <a:pathLst>
                <a:path w="3615" h="3827" extrusionOk="0">
                  <a:moveTo>
                    <a:pt x="3614" y="0"/>
                  </a:moveTo>
                  <a:cubicBezTo>
                    <a:pt x="1397" y="1447"/>
                    <a:pt x="0" y="3827"/>
                    <a:pt x="0" y="3827"/>
                  </a:cubicBezTo>
                  <a:cubicBezTo>
                    <a:pt x="0" y="3827"/>
                    <a:pt x="2989" y="2766"/>
                    <a:pt x="3614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4312919" y="3395325"/>
              <a:ext cx="58105" cy="146855"/>
            </a:xfrm>
            <a:custGeom>
              <a:avLst/>
              <a:gdLst/>
              <a:ahLst/>
              <a:cxnLst/>
              <a:rect l="l" t="t" r="r" b="b"/>
              <a:pathLst>
                <a:path w="2061" h="5209" extrusionOk="0">
                  <a:moveTo>
                    <a:pt x="1077" y="1"/>
                  </a:moveTo>
                  <a:lnTo>
                    <a:pt x="1077" y="1"/>
                  </a:lnTo>
                  <a:cubicBezTo>
                    <a:pt x="1" y="2620"/>
                    <a:pt x="1818" y="5208"/>
                    <a:pt x="1818" y="5208"/>
                  </a:cubicBezTo>
                  <a:cubicBezTo>
                    <a:pt x="1818" y="5208"/>
                    <a:pt x="2061" y="2462"/>
                    <a:pt x="1077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4376438" y="3400766"/>
              <a:ext cx="72004" cy="75725"/>
            </a:xfrm>
            <a:custGeom>
              <a:avLst/>
              <a:gdLst/>
              <a:ahLst/>
              <a:cxnLst/>
              <a:rect l="l" t="t" r="r" b="b"/>
              <a:pathLst>
                <a:path w="2554" h="2686" extrusionOk="0">
                  <a:moveTo>
                    <a:pt x="2554" y="1"/>
                  </a:moveTo>
                  <a:lnTo>
                    <a:pt x="2554" y="1"/>
                  </a:lnTo>
                  <a:cubicBezTo>
                    <a:pt x="980" y="1015"/>
                    <a:pt x="0" y="2685"/>
                    <a:pt x="0" y="2685"/>
                  </a:cubicBezTo>
                  <a:cubicBezTo>
                    <a:pt x="0" y="2685"/>
                    <a:pt x="2102" y="1945"/>
                    <a:pt x="2554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4381879" y="3400766"/>
              <a:ext cx="66562" cy="73864"/>
            </a:xfrm>
            <a:custGeom>
              <a:avLst/>
              <a:gdLst/>
              <a:ahLst/>
              <a:cxnLst/>
              <a:rect l="l" t="t" r="r" b="b"/>
              <a:pathLst>
                <a:path w="2361" h="2620" extrusionOk="0">
                  <a:moveTo>
                    <a:pt x="2361" y="1"/>
                  </a:moveTo>
                  <a:lnTo>
                    <a:pt x="0" y="2620"/>
                  </a:lnTo>
                  <a:cubicBezTo>
                    <a:pt x="0" y="2620"/>
                    <a:pt x="1863" y="1945"/>
                    <a:pt x="2361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4357830" y="3347820"/>
              <a:ext cx="40823" cy="104622"/>
            </a:xfrm>
            <a:custGeom>
              <a:avLst/>
              <a:gdLst/>
              <a:ahLst/>
              <a:cxnLst/>
              <a:rect l="l" t="t" r="r" b="b"/>
              <a:pathLst>
                <a:path w="1448" h="3711" extrusionOk="0">
                  <a:moveTo>
                    <a:pt x="1011" y="0"/>
                  </a:moveTo>
                  <a:lnTo>
                    <a:pt x="1011" y="0"/>
                  </a:lnTo>
                  <a:cubicBezTo>
                    <a:pt x="1" y="1721"/>
                    <a:pt x="996" y="3711"/>
                    <a:pt x="996" y="3711"/>
                  </a:cubicBezTo>
                  <a:cubicBezTo>
                    <a:pt x="996" y="3711"/>
                    <a:pt x="1447" y="1833"/>
                    <a:pt x="1011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4357830" y="3347820"/>
              <a:ext cx="28531" cy="96926"/>
            </a:xfrm>
            <a:custGeom>
              <a:avLst/>
              <a:gdLst/>
              <a:ahLst/>
              <a:cxnLst/>
              <a:rect l="l" t="t" r="r" b="b"/>
              <a:pathLst>
                <a:path w="1012" h="3438" extrusionOk="0">
                  <a:moveTo>
                    <a:pt x="1011" y="0"/>
                  </a:moveTo>
                  <a:cubicBezTo>
                    <a:pt x="1" y="1624"/>
                    <a:pt x="884" y="3437"/>
                    <a:pt x="884" y="3437"/>
                  </a:cubicBezTo>
                  <a:lnTo>
                    <a:pt x="1011" y="0"/>
                  </a:ln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4392197" y="3307223"/>
              <a:ext cx="71694" cy="49280"/>
            </a:xfrm>
            <a:custGeom>
              <a:avLst/>
              <a:gdLst/>
              <a:ahLst/>
              <a:cxnLst/>
              <a:rect l="l" t="t" r="r" b="b"/>
              <a:pathLst>
                <a:path w="2543" h="1748" extrusionOk="0">
                  <a:moveTo>
                    <a:pt x="950" y="1"/>
                  </a:moveTo>
                  <a:cubicBezTo>
                    <a:pt x="612" y="1"/>
                    <a:pt x="317" y="139"/>
                    <a:pt x="194" y="395"/>
                  </a:cubicBezTo>
                  <a:cubicBezTo>
                    <a:pt x="1" y="796"/>
                    <a:pt x="309" y="1329"/>
                    <a:pt x="853" y="1599"/>
                  </a:cubicBezTo>
                  <a:cubicBezTo>
                    <a:pt x="1070" y="1698"/>
                    <a:pt x="1313" y="1747"/>
                    <a:pt x="1541" y="1747"/>
                  </a:cubicBezTo>
                  <a:cubicBezTo>
                    <a:pt x="1905" y="1747"/>
                    <a:pt x="2231" y="1622"/>
                    <a:pt x="2350" y="1375"/>
                  </a:cubicBezTo>
                  <a:cubicBezTo>
                    <a:pt x="2542" y="974"/>
                    <a:pt x="2107" y="411"/>
                    <a:pt x="1543" y="137"/>
                  </a:cubicBezTo>
                  <a:cubicBezTo>
                    <a:pt x="1347" y="45"/>
                    <a:pt x="1142" y="1"/>
                    <a:pt x="950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4383599" y="3298455"/>
              <a:ext cx="88440" cy="68959"/>
            </a:xfrm>
            <a:custGeom>
              <a:avLst/>
              <a:gdLst/>
              <a:ahLst/>
              <a:cxnLst/>
              <a:rect l="l" t="t" r="r" b="b"/>
              <a:pathLst>
                <a:path w="3137" h="2446" extrusionOk="0">
                  <a:moveTo>
                    <a:pt x="580" y="0"/>
                  </a:moveTo>
                  <a:lnTo>
                    <a:pt x="580" y="0"/>
                  </a:lnTo>
                  <a:cubicBezTo>
                    <a:pt x="51" y="432"/>
                    <a:pt x="1" y="1813"/>
                    <a:pt x="1062" y="2315"/>
                  </a:cubicBezTo>
                  <a:cubicBezTo>
                    <a:pt x="1254" y="2405"/>
                    <a:pt x="1453" y="2446"/>
                    <a:pt x="1649" y="2446"/>
                  </a:cubicBezTo>
                  <a:cubicBezTo>
                    <a:pt x="2387" y="2446"/>
                    <a:pt x="3073" y="1869"/>
                    <a:pt x="3137" y="1219"/>
                  </a:cubicBezTo>
                  <a:cubicBezTo>
                    <a:pt x="3011" y="1178"/>
                    <a:pt x="2896" y="1163"/>
                    <a:pt x="2794" y="1163"/>
                  </a:cubicBezTo>
                  <a:cubicBezTo>
                    <a:pt x="2507" y="1163"/>
                    <a:pt x="2331" y="1285"/>
                    <a:pt x="2331" y="1285"/>
                  </a:cubicBezTo>
                  <a:cubicBezTo>
                    <a:pt x="2331" y="1285"/>
                    <a:pt x="2446" y="529"/>
                    <a:pt x="2010" y="305"/>
                  </a:cubicBezTo>
                  <a:cubicBezTo>
                    <a:pt x="1944" y="269"/>
                    <a:pt x="1875" y="253"/>
                    <a:pt x="1806" y="253"/>
                  </a:cubicBezTo>
                  <a:cubicBezTo>
                    <a:pt x="1442" y="253"/>
                    <a:pt x="1077" y="675"/>
                    <a:pt x="1077" y="675"/>
                  </a:cubicBezTo>
                  <a:cubicBezTo>
                    <a:pt x="1077" y="675"/>
                    <a:pt x="853" y="159"/>
                    <a:pt x="58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4249091" y="3532257"/>
              <a:ext cx="165434" cy="223369"/>
            </a:xfrm>
            <a:custGeom>
              <a:avLst/>
              <a:gdLst/>
              <a:ahLst/>
              <a:cxnLst/>
              <a:rect l="l" t="t" r="r" b="b"/>
              <a:pathLst>
                <a:path w="5868" h="7923" extrusionOk="0">
                  <a:moveTo>
                    <a:pt x="1686" y="0"/>
                  </a:moveTo>
                  <a:lnTo>
                    <a:pt x="1" y="6893"/>
                  </a:lnTo>
                  <a:lnTo>
                    <a:pt x="4178" y="7922"/>
                  </a:lnTo>
                  <a:lnTo>
                    <a:pt x="5867" y="1026"/>
                  </a:lnTo>
                  <a:lnTo>
                    <a:pt x="1686" y="0"/>
                  </a:ln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4255829" y="3596931"/>
              <a:ext cx="143246" cy="131941"/>
            </a:xfrm>
            <a:custGeom>
              <a:avLst/>
              <a:gdLst/>
              <a:ahLst/>
              <a:cxnLst/>
              <a:rect l="l" t="t" r="r" b="b"/>
              <a:pathLst>
                <a:path w="5081" h="4680" extrusionOk="0">
                  <a:moveTo>
                    <a:pt x="884" y="1"/>
                  </a:moveTo>
                  <a:lnTo>
                    <a:pt x="325" y="2284"/>
                  </a:lnTo>
                  <a:lnTo>
                    <a:pt x="4502" y="3279"/>
                  </a:lnTo>
                  <a:lnTo>
                    <a:pt x="4390" y="3796"/>
                  </a:lnTo>
                  <a:lnTo>
                    <a:pt x="5081" y="919"/>
                  </a:lnTo>
                  <a:lnTo>
                    <a:pt x="4776" y="853"/>
                  </a:lnTo>
                  <a:cubicBezTo>
                    <a:pt x="4776" y="1289"/>
                    <a:pt x="4437" y="1594"/>
                    <a:pt x="4051" y="1594"/>
                  </a:cubicBezTo>
                  <a:cubicBezTo>
                    <a:pt x="3873" y="1594"/>
                    <a:pt x="3715" y="1544"/>
                    <a:pt x="3553" y="1417"/>
                  </a:cubicBezTo>
                  <a:cubicBezTo>
                    <a:pt x="3441" y="1320"/>
                    <a:pt x="3360" y="1193"/>
                    <a:pt x="3345" y="1062"/>
                  </a:cubicBezTo>
                  <a:cubicBezTo>
                    <a:pt x="3295" y="869"/>
                    <a:pt x="3330" y="695"/>
                    <a:pt x="3391" y="549"/>
                  </a:cubicBezTo>
                  <a:lnTo>
                    <a:pt x="884" y="1"/>
                  </a:lnTo>
                  <a:close/>
                  <a:moveTo>
                    <a:pt x="163" y="2990"/>
                  </a:moveTo>
                  <a:lnTo>
                    <a:pt x="1" y="3650"/>
                  </a:lnTo>
                  <a:lnTo>
                    <a:pt x="4163" y="4680"/>
                  </a:lnTo>
                  <a:lnTo>
                    <a:pt x="4325" y="4005"/>
                  </a:lnTo>
                  <a:lnTo>
                    <a:pt x="163" y="2990"/>
                  </a:ln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4351431" y="3601075"/>
              <a:ext cx="39047" cy="19932"/>
            </a:xfrm>
            <a:custGeom>
              <a:avLst/>
              <a:gdLst/>
              <a:ahLst/>
              <a:cxnLst/>
              <a:rect l="l" t="t" r="r" b="b"/>
              <a:pathLst>
                <a:path w="1385" h="707" extrusionOk="0">
                  <a:moveTo>
                    <a:pt x="660" y="1"/>
                  </a:moveTo>
                  <a:cubicBezTo>
                    <a:pt x="371" y="1"/>
                    <a:pt x="131" y="163"/>
                    <a:pt x="0" y="402"/>
                  </a:cubicBezTo>
                  <a:lnTo>
                    <a:pt x="1385" y="706"/>
                  </a:lnTo>
                  <a:cubicBezTo>
                    <a:pt x="1385" y="660"/>
                    <a:pt x="1370" y="595"/>
                    <a:pt x="1370" y="548"/>
                  </a:cubicBezTo>
                  <a:cubicBezTo>
                    <a:pt x="1335" y="402"/>
                    <a:pt x="1254" y="274"/>
                    <a:pt x="1142" y="178"/>
                  </a:cubicBezTo>
                  <a:cubicBezTo>
                    <a:pt x="984" y="66"/>
                    <a:pt x="822" y="1"/>
                    <a:pt x="660" y="1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4348696" y="3612381"/>
              <a:ext cx="41781" cy="29489"/>
            </a:xfrm>
            <a:custGeom>
              <a:avLst/>
              <a:gdLst/>
              <a:ahLst/>
              <a:cxnLst/>
              <a:rect l="l" t="t" r="r" b="b"/>
              <a:pathLst>
                <a:path w="1482" h="1046" extrusionOk="0">
                  <a:moveTo>
                    <a:pt x="97" y="1"/>
                  </a:moveTo>
                  <a:cubicBezTo>
                    <a:pt x="36" y="147"/>
                    <a:pt x="1" y="321"/>
                    <a:pt x="51" y="514"/>
                  </a:cubicBezTo>
                  <a:cubicBezTo>
                    <a:pt x="66" y="645"/>
                    <a:pt x="147" y="772"/>
                    <a:pt x="259" y="869"/>
                  </a:cubicBezTo>
                  <a:cubicBezTo>
                    <a:pt x="421" y="996"/>
                    <a:pt x="579" y="1046"/>
                    <a:pt x="757" y="1046"/>
                  </a:cubicBezTo>
                  <a:cubicBezTo>
                    <a:pt x="1143" y="1046"/>
                    <a:pt x="1482" y="741"/>
                    <a:pt x="1482" y="305"/>
                  </a:cubicBezTo>
                  <a:lnTo>
                    <a:pt x="97" y="1"/>
                  </a:lnTo>
                  <a:close/>
                </a:path>
              </a:pathLst>
            </a:custGeom>
            <a:solidFill>
              <a:srgbClr val="0C2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4324253" y="3577901"/>
              <a:ext cx="24048" cy="20919"/>
            </a:xfrm>
            <a:custGeom>
              <a:avLst/>
              <a:gdLst/>
              <a:ahLst/>
              <a:cxnLst/>
              <a:rect l="l" t="t" r="r" b="b"/>
              <a:pathLst>
                <a:path w="853" h="742" extrusionOk="0">
                  <a:moveTo>
                    <a:pt x="420" y="1"/>
                  </a:moveTo>
                  <a:cubicBezTo>
                    <a:pt x="193" y="1"/>
                    <a:pt x="0" y="213"/>
                    <a:pt x="66" y="483"/>
                  </a:cubicBezTo>
                  <a:cubicBezTo>
                    <a:pt x="81" y="549"/>
                    <a:pt x="116" y="599"/>
                    <a:pt x="162" y="630"/>
                  </a:cubicBezTo>
                  <a:cubicBezTo>
                    <a:pt x="243" y="711"/>
                    <a:pt x="339" y="742"/>
                    <a:pt x="420" y="742"/>
                  </a:cubicBezTo>
                  <a:cubicBezTo>
                    <a:pt x="644" y="742"/>
                    <a:pt x="852" y="533"/>
                    <a:pt x="771" y="259"/>
                  </a:cubicBezTo>
                  <a:cubicBezTo>
                    <a:pt x="771" y="194"/>
                    <a:pt x="741" y="148"/>
                    <a:pt x="694" y="117"/>
                  </a:cubicBezTo>
                  <a:cubicBezTo>
                    <a:pt x="613" y="36"/>
                    <a:pt x="517" y="1"/>
                    <a:pt x="420" y="1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4353714" y="3571163"/>
              <a:ext cx="13166" cy="11784"/>
            </a:xfrm>
            <a:custGeom>
              <a:avLst/>
              <a:gdLst/>
              <a:ahLst/>
              <a:cxnLst/>
              <a:rect l="l" t="t" r="r" b="b"/>
              <a:pathLst>
                <a:path w="467" h="418" extrusionOk="0">
                  <a:moveTo>
                    <a:pt x="228" y="1"/>
                  </a:moveTo>
                  <a:cubicBezTo>
                    <a:pt x="112" y="1"/>
                    <a:pt x="0" y="113"/>
                    <a:pt x="35" y="275"/>
                  </a:cubicBezTo>
                  <a:cubicBezTo>
                    <a:pt x="35" y="306"/>
                    <a:pt x="66" y="336"/>
                    <a:pt x="97" y="371"/>
                  </a:cubicBezTo>
                  <a:cubicBezTo>
                    <a:pt x="131" y="402"/>
                    <a:pt x="178" y="417"/>
                    <a:pt x="228" y="417"/>
                  </a:cubicBezTo>
                  <a:cubicBezTo>
                    <a:pt x="355" y="417"/>
                    <a:pt x="467" y="306"/>
                    <a:pt x="436" y="163"/>
                  </a:cubicBezTo>
                  <a:cubicBezTo>
                    <a:pt x="421" y="113"/>
                    <a:pt x="401" y="82"/>
                    <a:pt x="371" y="66"/>
                  </a:cubicBezTo>
                  <a:cubicBezTo>
                    <a:pt x="324" y="16"/>
                    <a:pt x="274" y="1"/>
                    <a:pt x="228" y="1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4377734" y="3703951"/>
              <a:ext cx="1889" cy="5892"/>
            </a:xfrm>
            <a:custGeom>
              <a:avLst/>
              <a:gdLst/>
              <a:ahLst/>
              <a:cxnLst/>
              <a:rect l="l" t="t" r="r" b="b"/>
              <a:pathLst>
                <a:path w="67" h="209" extrusionOk="0">
                  <a:moveTo>
                    <a:pt x="66" y="0"/>
                  </a:moveTo>
                  <a:lnTo>
                    <a:pt x="1" y="209"/>
                  </a:lnTo>
                  <a:lnTo>
                    <a:pt x="16" y="20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4260396" y="3661323"/>
              <a:ext cx="122384" cy="48519"/>
            </a:xfrm>
            <a:custGeom>
              <a:avLst/>
              <a:gdLst/>
              <a:ahLst/>
              <a:cxnLst/>
              <a:rect l="l" t="t" r="r" b="b"/>
              <a:pathLst>
                <a:path w="4341" h="1721" extrusionOk="0">
                  <a:moveTo>
                    <a:pt x="163" y="0"/>
                  </a:moveTo>
                  <a:lnTo>
                    <a:pt x="1" y="706"/>
                  </a:lnTo>
                  <a:lnTo>
                    <a:pt x="4163" y="1721"/>
                  </a:lnTo>
                  <a:lnTo>
                    <a:pt x="4228" y="1512"/>
                  </a:lnTo>
                  <a:lnTo>
                    <a:pt x="4340" y="99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C2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4222787" y="3693519"/>
              <a:ext cx="177162" cy="79728"/>
            </a:xfrm>
            <a:custGeom>
              <a:avLst/>
              <a:gdLst/>
              <a:ahLst/>
              <a:cxnLst/>
              <a:rect l="l" t="t" r="r" b="b"/>
              <a:pathLst>
                <a:path w="6284" h="2828" extrusionOk="0">
                  <a:moveTo>
                    <a:pt x="243" y="0"/>
                  </a:moveTo>
                  <a:lnTo>
                    <a:pt x="0" y="995"/>
                  </a:lnTo>
                  <a:lnTo>
                    <a:pt x="0" y="1107"/>
                  </a:lnTo>
                  <a:cubicBezTo>
                    <a:pt x="0" y="1319"/>
                    <a:pt x="128" y="1512"/>
                    <a:pt x="355" y="1558"/>
                  </a:cubicBezTo>
                  <a:lnTo>
                    <a:pt x="5481" y="2827"/>
                  </a:lnTo>
                  <a:lnTo>
                    <a:pt x="5593" y="2827"/>
                  </a:lnTo>
                  <a:cubicBezTo>
                    <a:pt x="5801" y="2827"/>
                    <a:pt x="5994" y="2685"/>
                    <a:pt x="6044" y="2476"/>
                  </a:cubicBezTo>
                  <a:lnTo>
                    <a:pt x="6284" y="1477"/>
                  </a:lnTo>
                  <a:lnTo>
                    <a:pt x="5354" y="1254"/>
                  </a:lnTo>
                  <a:lnTo>
                    <a:pt x="5111" y="2202"/>
                  </a:lnTo>
                  <a:lnTo>
                    <a:pt x="934" y="1173"/>
                  </a:lnTo>
                  <a:lnTo>
                    <a:pt x="1158" y="22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5F8343">
                <a:alpha val="31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4366852" y="3728845"/>
              <a:ext cx="6879" cy="26783"/>
            </a:xfrm>
            <a:custGeom>
              <a:avLst/>
              <a:gdLst/>
              <a:ahLst/>
              <a:cxnLst/>
              <a:rect l="l" t="t" r="r" b="b"/>
              <a:pathLst>
                <a:path w="244" h="950" extrusionOk="0">
                  <a:moveTo>
                    <a:pt x="225" y="1"/>
                  </a:moveTo>
                  <a:lnTo>
                    <a:pt x="1" y="949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4249091" y="3699806"/>
              <a:ext cx="124103" cy="55821"/>
            </a:xfrm>
            <a:custGeom>
              <a:avLst/>
              <a:gdLst/>
              <a:ahLst/>
              <a:cxnLst/>
              <a:rect l="l" t="t" r="r" b="b"/>
              <a:pathLst>
                <a:path w="4402" h="1980" extrusionOk="0">
                  <a:moveTo>
                    <a:pt x="240" y="1"/>
                  </a:moveTo>
                  <a:lnTo>
                    <a:pt x="1" y="950"/>
                  </a:lnTo>
                  <a:lnTo>
                    <a:pt x="4178" y="1979"/>
                  </a:lnTo>
                  <a:lnTo>
                    <a:pt x="4402" y="10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0C2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4280751" y="3513565"/>
              <a:ext cx="41781" cy="139637"/>
            </a:xfrm>
            <a:custGeom>
              <a:avLst/>
              <a:gdLst/>
              <a:ahLst/>
              <a:cxnLst/>
              <a:rect l="l" t="t" r="r" b="b"/>
              <a:pathLst>
                <a:path w="1482" h="4953" extrusionOk="0">
                  <a:moveTo>
                    <a:pt x="1320" y="1"/>
                  </a:moveTo>
                  <a:cubicBezTo>
                    <a:pt x="1253" y="1"/>
                    <a:pt x="1190" y="45"/>
                    <a:pt x="1177" y="115"/>
                  </a:cubicBezTo>
                  <a:lnTo>
                    <a:pt x="35" y="4759"/>
                  </a:lnTo>
                  <a:cubicBezTo>
                    <a:pt x="0" y="4840"/>
                    <a:pt x="66" y="4921"/>
                    <a:pt x="131" y="4952"/>
                  </a:cubicBezTo>
                  <a:lnTo>
                    <a:pt x="178" y="4952"/>
                  </a:lnTo>
                  <a:cubicBezTo>
                    <a:pt x="243" y="4952"/>
                    <a:pt x="309" y="4906"/>
                    <a:pt x="324" y="4840"/>
                  </a:cubicBezTo>
                  <a:lnTo>
                    <a:pt x="1466" y="196"/>
                  </a:lnTo>
                  <a:cubicBezTo>
                    <a:pt x="1481" y="115"/>
                    <a:pt x="1431" y="34"/>
                    <a:pt x="1350" y="3"/>
                  </a:cubicBezTo>
                  <a:cubicBezTo>
                    <a:pt x="1340" y="1"/>
                    <a:pt x="1330" y="1"/>
                    <a:pt x="1320" y="1"/>
                  </a:cubicBezTo>
                  <a:close/>
                </a:path>
              </a:pathLst>
            </a:custGeom>
            <a:solidFill>
              <a:srgbClr val="F4F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4277143" y="3461324"/>
              <a:ext cx="184041" cy="55257"/>
            </a:xfrm>
            <a:custGeom>
              <a:avLst/>
              <a:gdLst/>
              <a:ahLst/>
              <a:cxnLst/>
              <a:rect l="l" t="t" r="r" b="b"/>
              <a:pathLst>
                <a:path w="6528" h="1960" extrusionOk="0">
                  <a:moveTo>
                    <a:pt x="261" y="1"/>
                  </a:moveTo>
                  <a:cubicBezTo>
                    <a:pt x="156" y="1"/>
                    <a:pt x="61" y="75"/>
                    <a:pt x="32" y="183"/>
                  </a:cubicBezTo>
                  <a:lnTo>
                    <a:pt x="32" y="202"/>
                  </a:lnTo>
                  <a:cubicBezTo>
                    <a:pt x="1" y="329"/>
                    <a:pt x="82" y="456"/>
                    <a:pt x="209" y="491"/>
                  </a:cubicBezTo>
                  <a:lnTo>
                    <a:pt x="6203" y="1953"/>
                  </a:lnTo>
                  <a:cubicBezTo>
                    <a:pt x="6222" y="1957"/>
                    <a:pt x="6241" y="1959"/>
                    <a:pt x="6259" y="1959"/>
                  </a:cubicBezTo>
                  <a:cubicBezTo>
                    <a:pt x="6369" y="1959"/>
                    <a:pt x="6466" y="1884"/>
                    <a:pt x="6492" y="1775"/>
                  </a:cubicBezTo>
                  <a:cubicBezTo>
                    <a:pt x="6527" y="1648"/>
                    <a:pt x="6461" y="1517"/>
                    <a:pt x="6334" y="1486"/>
                  </a:cubicBezTo>
                  <a:lnTo>
                    <a:pt x="321" y="9"/>
                  </a:lnTo>
                  <a:cubicBezTo>
                    <a:pt x="301" y="3"/>
                    <a:pt x="281" y="1"/>
                    <a:pt x="261" y="1"/>
                  </a:cubicBez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4279426" y="3474603"/>
              <a:ext cx="172623" cy="53538"/>
            </a:xfrm>
            <a:custGeom>
              <a:avLst/>
              <a:gdLst/>
              <a:ahLst/>
              <a:cxnLst/>
              <a:rect l="l" t="t" r="r" b="b"/>
              <a:pathLst>
                <a:path w="6123" h="1899" extrusionOk="0">
                  <a:moveTo>
                    <a:pt x="97" y="1"/>
                  </a:moveTo>
                  <a:cubicBezTo>
                    <a:pt x="97" y="20"/>
                    <a:pt x="97" y="36"/>
                    <a:pt x="82" y="51"/>
                  </a:cubicBezTo>
                  <a:lnTo>
                    <a:pt x="82" y="66"/>
                  </a:lnTo>
                  <a:lnTo>
                    <a:pt x="1" y="421"/>
                  </a:lnTo>
                  <a:lnTo>
                    <a:pt x="2300" y="984"/>
                  </a:lnTo>
                  <a:cubicBezTo>
                    <a:pt x="2250" y="822"/>
                    <a:pt x="2203" y="676"/>
                    <a:pt x="2153" y="502"/>
                  </a:cubicBezTo>
                  <a:lnTo>
                    <a:pt x="97" y="1"/>
                  </a:lnTo>
                  <a:close/>
                  <a:moveTo>
                    <a:pt x="3006" y="710"/>
                  </a:moveTo>
                  <a:cubicBezTo>
                    <a:pt x="3006" y="869"/>
                    <a:pt x="3021" y="1015"/>
                    <a:pt x="3021" y="1158"/>
                  </a:cubicBezTo>
                  <a:lnTo>
                    <a:pt x="3071" y="1158"/>
                  </a:lnTo>
                  <a:cubicBezTo>
                    <a:pt x="3102" y="1031"/>
                    <a:pt x="3133" y="903"/>
                    <a:pt x="3168" y="757"/>
                  </a:cubicBezTo>
                  <a:lnTo>
                    <a:pt x="3006" y="710"/>
                  </a:lnTo>
                  <a:close/>
                  <a:moveTo>
                    <a:pt x="3391" y="807"/>
                  </a:moveTo>
                  <a:cubicBezTo>
                    <a:pt x="3360" y="950"/>
                    <a:pt x="3326" y="1096"/>
                    <a:pt x="3295" y="1223"/>
                  </a:cubicBezTo>
                  <a:lnTo>
                    <a:pt x="3553" y="1289"/>
                  </a:lnTo>
                  <a:cubicBezTo>
                    <a:pt x="3650" y="1177"/>
                    <a:pt x="3746" y="1046"/>
                    <a:pt x="3843" y="919"/>
                  </a:cubicBezTo>
                  <a:lnTo>
                    <a:pt x="3391" y="807"/>
                  </a:lnTo>
                  <a:close/>
                  <a:moveTo>
                    <a:pt x="4807" y="1158"/>
                  </a:moveTo>
                  <a:cubicBezTo>
                    <a:pt x="4660" y="1274"/>
                    <a:pt x="4533" y="1385"/>
                    <a:pt x="4386" y="1497"/>
                  </a:cubicBezTo>
                  <a:lnTo>
                    <a:pt x="6026" y="1898"/>
                  </a:lnTo>
                  <a:lnTo>
                    <a:pt x="6122" y="1482"/>
                  </a:lnTo>
                  <a:lnTo>
                    <a:pt x="4807" y="1158"/>
                  </a:lnTo>
                  <a:close/>
                </a:path>
              </a:pathLst>
            </a:custGeom>
            <a:solidFill>
              <a:srgbClr val="5F8343">
                <a:alpha val="31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4366006" y="3495917"/>
              <a:ext cx="9050" cy="13194"/>
            </a:xfrm>
            <a:custGeom>
              <a:avLst/>
              <a:gdLst/>
              <a:ahLst/>
              <a:cxnLst/>
              <a:rect l="l" t="t" r="r" b="b"/>
              <a:pathLst>
                <a:path w="321" h="468" extrusionOk="0">
                  <a:moveTo>
                    <a:pt x="97" y="1"/>
                  </a:moveTo>
                  <a:cubicBezTo>
                    <a:pt x="62" y="147"/>
                    <a:pt x="31" y="275"/>
                    <a:pt x="0" y="402"/>
                  </a:cubicBezTo>
                  <a:lnTo>
                    <a:pt x="224" y="467"/>
                  </a:lnTo>
                  <a:cubicBezTo>
                    <a:pt x="255" y="340"/>
                    <a:pt x="289" y="194"/>
                    <a:pt x="320" y="51"/>
                  </a:cubicBezTo>
                  <a:lnTo>
                    <a:pt x="97" y="1"/>
                  </a:lnTo>
                  <a:close/>
                </a:path>
              </a:pathLst>
            </a:custGeom>
            <a:solidFill>
              <a:srgbClr val="86A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4379595" y="3500484"/>
              <a:ext cx="35353" cy="16352"/>
            </a:xfrm>
            <a:custGeom>
              <a:avLst/>
              <a:gdLst/>
              <a:ahLst/>
              <a:cxnLst/>
              <a:rect l="l" t="t" r="r" b="b"/>
              <a:pathLst>
                <a:path w="1254" h="580" extrusionOk="0">
                  <a:moveTo>
                    <a:pt x="290" y="1"/>
                  </a:moveTo>
                  <a:cubicBezTo>
                    <a:pt x="193" y="128"/>
                    <a:pt x="97" y="259"/>
                    <a:pt x="0" y="371"/>
                  </a:cubicBezTo>
                  <a:lnTo>
                    <a:pt x="833" y="579"/>
                  </a:lnTo>
                  <a:cubicBezTo>
                    <a:pt x="980" y="467"/>
                    <a:pt x="1107" y="356"/>
                    <a:pt x="1254" y="240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86A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4340125" y="3488756"/>
              <a:ext cx="24471" cy="18494"/>
            </a:xfrm>
            <a:custGeom>
              <a:avLst/>
              <a:gdLst/>
              <a:ahLst/>
              <a:cxnLst/>
              <a:rect l="l" t="t" r="r" b="b"/>
              <a:pathLst>
                <a:path w="868" h="656" extrusionOk="0">
                  <a:moveTo>
                    <a:pt x="0" y="0"/>
                  </a:moveTo>
                  <a:cubicBezTo>
                    <a:pt x="50" y="174"/>
                    <a:pt x="97" y="320"/>
                    <a:pt x="147" y="482"/>
                  </a:cubicBezTo>
                  <a:lnTo>
                    <a:pt x="868" y="656"/>
                  </a:lnTo>
                  <a:cubicBezTo>
                    <a:pt x="868" y="513"/>
                    <a:pt x="853" y="367"/>
                    <a:pt x="853" y="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6A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4281287" y="3070967"/>
              <a:ext cx="172172" cy="446287"/>
            </a:xfrm>
            <a:custGeom>
              <a:avLst/>
              <a:gdLst/>
              <a:ahLst/>
              <a:cxnLst/>
              <a:rect l="l" t="t" r="r" b="b"/>
              <a:pathLst>
                <a:path w="6107" h="15830" extrusionOk="0">
                  <a:moveTo>
                    <a:pt x="174" y="0"/>
                  </a:moveTo>
                  <a:cubicBezTo>
                    <a:pt x="159" y="0"/>
                    <a:pt x="143" y="16"/>
                    <a:pt x="143" y="47"/>
                  </a:cubicBezTo>
                  <a:lnTo>
                    <a:pt x="0" y="14318"/>
                  </a:lnTo>
                  <a:cubicBezTo>
                    <a:pt x="0" y="14337"/>
                    <a:pt x="16" y="14353"/>
                    <a:pt x="31" y="14353"/>
                  </a:cubicBezTo>
                  <a:lnTo>
                    <a:pt x="6056" y="15830"/>
                  </a:lnTo>
                  <a:cubicBezTo>
                    <a:pt x="6075" y="15830"/>
                    <a:pt x="6091" y="15830"/>
                    <a:pt x="6106" y="15814"/>
                  </a:cubicBezTo>
                  <a:cubicBezTo>
                    <a:pt x="6106" y="15783"/>
                    <a:pt x="6091" y="15764"/>
                    <a:pt x="6075" y="15764"/>
                  </a:cubicBezTo>
                  <a:lnTo>
                    <a:pt x="78" y="14287"/>
                  </a:lnTo>
                  <a:lnTo>
                    <a:pt x="209" y="47"/>
                  </a:lnTo>
                  <a:cubicBezTo>
                    <a:pt x="209" y="16"/>
                    <a:pt x="193" y="0"/>
                    <a:pt x="174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4297611" y="3070967"/>
              <a:ext cx="1748" cy="73413"/>
            </a:xfrm>
            <a:custGeom>
              <a:avLst/>
              <a:gdLst/>
              <a:ahLst/>
              <a:cxnLst/>
              <a:rect l="l" t="t" r="r" b="b"/>
              <a:pathLst>
                <a:path w="62" h="2604" extrusionOk="0">
                  <a:moveTo>
                    <a:pt x="31" y="0"/>
                  </a:moveTo>
                  <a:cubicBezTo>
                    <a:pt x="15" y="0"/>
                    <a:pt x="0" y="16"/>
                    <a:pt x="0" y="47"/>
                  </a:cubicBezTo>
                  <a:lnTo>
                    <a:pt x="0" y="2573"/>
                  </a:lnTo>
                  <a:cubicBezTo>
                    <a:pt x="0" y="2588"/>
                    <a:pt x="15" y="2604"/>
                    <a:pt x="31" y="2604"/>
                  </a:cubicBezTo>
                  <a:cubicBezTo>
                    <a:pt x="46" y="2604"/>
                    <a:pt x="62" y="2588"/>
                    <a:pt x="62" y="2573"/>
                  </a:cubicBezTo>
                  <a:lnTo>
                    <a:pt x="62" y="47"/>
                  </a:lnTo>
                  <a:cubicBezTo>
                    <a:pt x="62" y="16"/>
                    <a:pt x="46" y="0"/>
                    <a:pt x="31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4430060" y="3288108"/>
              <a:ext cx="9896" cy="8091"/>
            </a:xfrm>
            <a:custGeom>
              <a:avLst/>
              <a:gdLst/>
              <a:ahLst/>
              <a:cxnLst/>
              <a:rect l="l" t="t" r="r" b="b"/>
              <a:pathLst>
                <a:path w="351" h="287" extrusionOk="0">
                  <a:moveTo>
                    <a:pt x="173" y="1"/>
                  </a:moveTo>
                  <a:cubicBezTo>
                    <a:pt x="72" y="1"/>
                    <a:pt x="0" y="99"/>
                    <a:pt x="42" y="205"/>
                  </a:cubicBezTo>
                  <a:cubicBezTo>
                    <a:pt x="58" y="236"/>
                    <a:pt x="73" y="271"/>
                    <a:pt x="104" y="271"/>
                  </a:cubicBezTo>
                  <a:cubicBezTo>
                    <a:pt x="128" y="282"/>
                    <a:pt x="151" y="287"/>
                    <a:pt x="173" y="287"/>
                  </a:cubicBezTo>
                  <a:cubicBezTo>
                    <a:pt x="275" y="287"/>
                    <a:pt x="351" y="183"/>
                    <a:pt x="297" y="78"/>
                  </a:cubicBezTo>
                  <a:cubicBezTo>
                    <a:pt x="281" y="59"/>
                    <a:pt x="266" y="28"/>
                    <a:pt x="235" y="13"/>
                  </a:cubicBezTo>
                  <a:cubicBezTo>
                    <a:pt x="214" y="4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4446525" y="3284302"/>
              <a:ext cx="7866" cy="6033"/>
            </a:xfrm>
            <a:custGeom>
              <a:avLst/>
              <a:gdLst/>
              <a:ahLst/>
              <a:cxnLst/>
              <a:rect l="l" t="t" r="r" b="b"/>
              <a:pathLst>
                <a:path w="279" h="214" extrusionOk="0">
                  <a:moveTo>
                    <a:pt x="134" y="1"/>
                  </a:moveTo>
                  <a:cubicBezTo>
                    <a:pt x="60" y="1"/>
                    <a:pt x="0" y="87"/>
                    <a:pt x="52" y="163"/>
                  </a:cubicBezTo>
                  <a:cubicBezTo>
                    <a:pt x="52" y="178"/>
                    <a:pt x="68" y="194"/>
                    <a:pt x="83" y="194"/>
                  </a:cubicBezTo>
                  <a:cubicBezTo>
                    <a:pt x="103" y="207"/>
                    <a:pt x="124" y="213"/>
                    <a:pt x="143" y="213"/>
                  </a:cubicBezTo>
                  <a:cubicBezTo>
                    <a:pt x="218" y="213"/>
                    <a:pt x="279" y="124"/>
                    <a:pt x="230" y="36"/>
                  </a:cubicBezTo>
                  <a:cubicBezTo>
                    <a:pt x="230" y="36"/>
                    <a:pt x="214" y="20"/>
                    <a:pt x="195" y="20"/>
                  </a:cubicBezTo>
                  <a:cubicBezTo>
                    <a:pt x="175" y="7"/>
                    <a:pt x="154" y="1"/>
                    <a:pt x="134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3" name="Google Shape;723;p31"/>
          <p:cNvSpPr/>
          <p:nvPr/>
        </p:nvSpPr>
        <p:spPr>
          <a:xfrm>
            <a:off x="5938207" y="789919"/>
            <a:ext cx="23895" cy="19297"/>
          </a:xfrm>
          <a:custGeom>
            <a:avLst/>
            <a:gdLst/>
            <a:ahLst/>
            <a:cxnLst/>
            <a:rect l="l" t="t" r="r" b="b"/>
            <a:pathLst>
              <a:path w="271" h="216" extrusionOk="0">
                <a:moveTo>
                  <a:pt x="134" y="1"/>
                </a:moveTo>
                <a:cubicBezTo>
                  <a:pt x="53" y="1"/>
                  <a:pt x="1" y="87"/>
                  <a:pt x="41" y="163"/>
                </a:cubicBezTo>
                <a:cubicBezTo>
                  <a:pt x="56" y="182"/>
                  <a:pt x="56" y="198"/>
                  <a:pt x="71" y="198"/>
                </a:cubicBezTo>
                <a:cubicBezTo>
                  <a:pt x="94" y="210"/>
                  <a:pt x="115" y="216"/>
                  <a:pt x="136" y="216"/>
                </a:cubicBezTo>
                <a:cubicBezTo>
                  <a:pt x="216" y="216"/>
                  <a:pt x="271" y="128"/>
                  <a:pt x="233" y="51"/>
                </a:cubicBezTo>
                <a:cubicBezTo>
                  <a:pt x="218" y="36"/>
                  <a:pt x="218" y="20"/>
                  <a:pt x="203" y="20"/>
                </a:cubicBezTo>
                <a:cubicBezTo>
                  <a:pt x="178" y="7"/>
                  <a:pt x="155" y="1"/>
                  <a:pt x="134" y="1"/>
                </a:cubicBezTo>
                <a:close/>
              </a:path>
            </a:pathLst>
          </a:custGeom>
          <a:solidFill>
            <a:srgbClr val="6EA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1"/>
          <p:cNvSpPr/>
          <p:nvPr/>
        </p:nvSpPr>
        <p:spPr>
          <a:xfrm>
            <a:off x="5899938" y="799211"/>
            <a:ext cx="28304" cy="23675"/>
          </a:xfrm>
          <a:custGeom>
            <a:avLst/>
            <a:gdLst/>
            <a:ahLst/>
            <a:cxnLst/>
            <a:rect l="l" t="t" r="r" b="b"/>
            <a:pathLst>
              <a:path w="321" h="265" extrusionOk="0">
                <a:moveTo>
                  <a:pt x="161" y="1"/>
                </a:moveTo>
                <a:cubicBezTo>
                  <a:pt x="72" y="1"/>
                  <a:pt x="0" y="97"/>
                  <a:pt x="39" y="190"/>
                </a:cubicBezTo>
                <a:cubicBezTo>
                  <a:pt x="58" y="206"/>
                  <a:pt x="73" y="237"/>
                  <a:pt x="104" y="252"/>
                </a:cubicBezTo>
                <a:cubicBezTo>
                  <a:pt x="123" y="260"/>
                  <a:pt x="142" y="264"/>
                  <a:pt x="160" y="264"/>
                </a:cubicBezTo>
                <a:cubicBezTo>
                  <a:pt x="249" y="264"/>
                  <a:pt x="320" y="171"/>
                  <a:pt x="282" y="78"/>
                </a:cubicBezTo>
                <a:cubicBezTo>
                  <a:pt x="266" y="44"/>
                  <a:pt x="251" y="28"/>
                  <a:pt x="216" y="13"/>
                </a:cubicBezTo>
                <a:cubicBezTo>
                  <a:pt x="198" y="5"/>
                  <a:pt x="179" y="1"/>
                  <a:pt x="161" y="1"/>
                </a:cubicBezTo>
                <a:close/>
              </a:path>
            </a:pathLst>
          </a:custGeom>
          <a:solidFill>
            <a:srgbClr val="6EA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5" name="Google Shape;725;p31"/>
          <p:cNvGrpSpPr/>
          <p:nvPr/>
        </p:nvGrpSpPr>
        <p:grpSpPr>
          <a:xfrm>
            <a:off x="7134421" y="-70644"/>
            <a:ext cx="762274" cy="2435934"/>
            <a:chOff x="5200568" y="3081850"/>
            <a:chExt cx="243725" cy="768700"/>
          </a:xfrm>
        </p:grpSpPr>
        <p:sp>
          <p:nvSpPr>
            <p:cNvPr id="726" name="Google Shape;726;p31"/>
            <p:cNvSpPr/>
            <p:nvPr/>
          </p:nvSpPr>
          <p:spPr>
            <a:xfrm>
              <a:off x="5340967" y="3084979"/>
              <a:ext cx="2312" cy="405972"/>
            </a:xfrm>
            <a:custGeom>
              <a:avLst/>
              <a:gdLst/>
              <a:ahLst/>
              <a:cxnLst/>
              <a:rect l="l" t="t" r="r" b="b"/>
              <a:pathLst>
                <a:path w="82" h="14400" extrusionOk="0">
                  <a:moveTo>
                    <a:pt x="50" y="1"/>
                  </a:moveTo>
                  <a:cubicBezTo>
                    <a:pt x="20" y="1"/>
                    <a:pt x="0" y="16"/>
                    <a:pt x="0" y="32"/>
                  </a:cubicBezTo>
                  <a:lnTo>
                    <a:pt x="0" y="14368"/>
                  </a:lnTo>
                  <a:cubicBezTo>
                    <a:pt x="0" y="14384"/>
                    <a:pt x="20" y="14399"/>
                    <a:pt x="50" y="14399"/>
                  </a:cubicBezTo>
                  <a:cubicBezTo>
                    <a:pt x="66" y="14399"/>
                    <a:pt x="81" y="14384"/>
                    <a:pt x="81" y="14368"/>
                  </a:cubicBezTo>
                  <a:lnTo>
                    <a:pt x="81" y="32"/>
                  </a:lnTo>
                  <a:cubicBezTo>
                    <a:pt x="81" y="16"/>
                    <a:pt x="66" y="1"/>
                    <a:pt x="50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1"/>
            <p:cNvSpPr/>
            <p:nvPr/>
          </p:nvSpPr>
          <p:spPr>
            <a:xfrm>
              <a:off x="5280297" y="3486021"/>
              <a:ext cx="163996" cy="364529"/>
            </a:xfrm>
            <a:custGeom>
              <a:avLst/>
              <a:gdLst/>
              <a:ahLst/>
              <a:cxnLst/>
              <a:rect l="l" t="t" r="r" b="b"/>
              <a:pathLst>
                <a:path w="5817" h="12930" extrusionOk="0">
                  <a:moveTo>
                    <a:pt x="2249" y="1"/>
                  </a:moveTo>
                  <a:lnTo>
                    <a:pt x="498" y="336"/>
                  </a:lnTo>
                  <a:lnTo>
                    <a:pt x="853" y="2168"/>
                  </a:lnTo>
                  <a:cubicBezTo>
                    <a:pt x="949" y="2604"/>
                    <a:pt x="802" y="3036"/>
                    <a:pt x="467" y="3407"/>
                  </a:cubicBezTo>
                  <a:cubicBezTo>
                    <a:pt x="127" y="3777"/>
                    <a:pt x="0" y="4224"/>
                    <a:pt x="81" y="4645"/>
                  </a:cubicBezTo>
                  <a:lnTo>
                    <a:pt x="1558" y="12324"/>
                  </a:lnTo>
                  <a:cubicBezTo>
                    <a:pt x="1627" y="12679"/>
                    <a:pt x="2003" y="12929"/>
                    <a:pt x="2448" y="12929"/>
                  </a:cubicBezTo>
                  <a:cubicBezTo>
                    <a:pt x="2530" y="12929"/>
                    <a:pt x="2615" y="12921"/>
                    <a:pt x="2700" y="12903"/>
                  </a:cubicBezTo>
                  <a:lnTo>
                    <a:pt x="4872" y="12486"/>
                  </a:lnTo>
                  <a:cubicBezTo>
                    <a:pt x="5431" y="12374"/>
                    <a:pt x="5817" y="11938"/>
                    <a:pt x="5739" y="11522"/>
                  </a:cubicBezTo>
                  <a:lnTo>
                    <a:pt x="4258" y="3839"/>
                  </a:lnTo>
                  <a:cubicBezTo>
                    <a:pt x="4162" y="3422"/>
                    <a:pt x="3873" y="3052"/>
                    <a:pt x="3425" y="2843"/>
                  </a:cubicBezTo>
                  <a:cubicBezTo>
                    <a:pt x="2989" y="2620"/>
                    <a:pt x="2685" y="2265"/>
                    <a:pt x="2604" y="1833"/>
                  </a:cubicBezTo>
                  <a:lnTo>
                    <a:pt x="2249" y="1"/>
                  </a:ln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1"/>
            <p:cNvSpPr/>
            <p:nvPr/>
          </p:nvSpPr>
          <p:spPr>
            <a:xfrm>
              <a:off x="5272121" y="3291914"/>
              <a:ext cx="88891" cy="372141"/>
            </a:xfrm>
            <a:custGeom>
              <a:avLst/>
              <a:gdLst/>
              <a:ahLst/>
              <a:cxnLst/>
              <a:rect l="l" t="t" r="r" b="b"/>
              <a:pathLst>
                <a:path w="3153" h="13200" extrusionOk="0">
                  <a:moveTo>
                    <a:pt x="124" y="1"/>
                  </a:moveTo>
                  <a:cubicBezTo>
                    <a:pt x="115" y="1"/>
                    <a:pt x="106" y="2"/>
                    <a:pt x="97" y="5"/>
                  </a:cubicBezTo>
                  <a:cubicBezTo>
                    <a:pt x="32" y="40"/>
                    <a:pt x="1" y="101"/>
                    <a:pt x="16" y="151"/>
                  </a:cubicBezTo>
                  <a:cubicBezTo>
                    <a:pt x="1208" y="3476"/>
                    <a:pt x="2894" y="13007"/>
                    <a:pt x="2909" y="13103"/>
                  </a:cubicBezTo>
                  <a:cubicBezTo>
                    <a:pt x="2924" y="13169"/>
                    <a:pt x="2975" y="13200"/>
                    <a:pt x="3021" y="13200"/>
                  </a:cubicBezTo>
                  <a:lnTo>
                    <a:pt x="3040" y="13200"/>
                  </a:lnTo>
                  <a:cubicBezTo>
                    <a:pt x="3102" y="13184"/>
                    <a:pt x="3152" y="13134"/>
                    <a:pt x="3137" y="13073"/>
                  </a:cubicBezTo>
                  <a:cubicBezTo>
                    <a:pt x="3117" y="12976"/>
                    <a:pt x="1416" y="3414"/>
                    <a:pt x="244" y="86"/>
                  </a:cubicBezTo>
                  <a:cubicBezTo>
                    <a:pt x="215" y="31"/>
                    <a:pt x="168" y="1"/>
                    <a:pt x="124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1"/>
            <p:cNvSpPr/>
            <p:nvPr/>
          </p:nvSpPr>
          <p:spPr>
            <a:xfrm>
              <a:off x="5244943" y="3349568"/>
              <a:ext cx="68000" cy="79390"/>
            </a:xfrm>
            <a:custGeom>
              <a:avLst/>
              <a:gdLst/>
              <a:ahLst/>
              <a:cxnLst/>
              <a:rect l="l" t="t" r="r" b="b"/>
              <a:pathLst>
                <a:path w="2412" h="2816" extrusionOk="0">
                  <a:moveTo>
                    <a:pt x="1" y="0"/>
                  </a:moveTo>
                  <a:lnTo>
                    <a:pt x="1" y="0"/>
                  </a:lnTo>
                  <a:cubicBezTo>
                    <a:pt x="355" y="1963"/>
                    <a:pt x="2411" y="2816"/>
                    <a:pt x="2411" y="2816"/>
                  </a:cubicBezTo>
                  <a:cubicBezTo>
                    <a:pt x="2411" y="2816"/>
                    <a:pt x="1513" y="1096"/>
                    <a:pt x="1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1"/>
            <p:cNvSpPr/>
            <p:nvPr/>
          </p:nvSpPr>
          <p:spPr>
            <a:xfrm>
              <a:off x="5308348" y="3332822"/>
              <a:ext cx="51677" cy="92020"/>
            </a:xfrm>
            <a:custGeom>
              <a:avLst/>
              <a:gdLst/>
              <a:ahLst/>
              <a:cxnLst/>
              <a:rect l="l" t="t" r="r" b="b"/>
              <a:pathLst>
                <a:path w="1833" h="3264" extrusionOk="0">
                  <a:moveTo>
                    <a:pt x="1786" y="0"/>
                  </a:moveTo>
                  <a:lnTo>
                    <a:pt x="1786" y="0"/>
                  </a:lnTo>
                  <a:cubicBezTo>
                    <a:pt x="517" y="1385"/>
                    <a:pt x="0" y="3263"/>
                    <a:pt x="0" y="3263"/>
                  </a:cubicBezTo>
                  <a:cubicBezTo>
                    <a:pt x="0" y="3263"/>
                    <a:pt x="1832" y="1994"/>
                    <a:pt x="1786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1"/>
            <p:cNvSpPr/>
            <p:nvPr/>
          </p:nvSpPr>
          <p:spPr>
            <a:xfrm>
              <a:off x="5315199" y="3380890"/>
              <a:ext cx="87453" cy="78403"/>
            </a:xfrm>
            <a:custGeom>
              <a:avLst/>
              <a:gdLst/>
              <a:ahLst/>
              <a:cxnLst/>
              <a:rect l="l" t="t" r="r" b="b"/>
              <a:pathLst>
                <a:path w="3102" h="2781" extrusionOk="0">
                  <a:moveTo>
                    <a:pt x="3101" y="0"/>
                  </a:moveTo>
                  <a:lnTo>
                    <a:pt x="3101" y="0"/>
                  </a:lnTo>
                  <a:cubicBezTo>
                    <a:pt x="1254" y="995"/>
                    <a:pt x="0" y="2781"/>
                    <a:pt x="0" y="2781"/>
                  </a:cubicBezTo>
                  <a:cubicBezTo>
                    <a:pt x="0" y="2781"/>
                    <a:pt x="2411" y="2137"/>
                    <a:pt x="3101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5321063" y="3380890"/>
              <a:ext cx="81589" cy="76571"/>
            </a:xfrm>
            <a:custGeom>
              <a:avLst/>
              <a:gdLst/>
              <a:ahLst/>
              <a:cxnLst/>
              <a:rect l="l" t="t" r="r" b="b"/>
              <a:pathLst>
                <a:path w="2894" h="2716" extrusionOk="0">
                  <a:moveTo>
                    <a:pt x="2893" y="0"/>
                  </a:moveTo>
                  <a:lnTo>
                    <a:pt x="1" y="2715"/>
                  </a:lnTo>
                  <a:cubicBezTo>
                    <a:pt x="2523" y="1878"/>
                    <a:pt x="2893" y="0"/>
                    <a:pt x="2893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1"/>
            <p:cNvSpPr/>
            <p:nvPr/>
          </p:nvSpPr>
          <p:spPr>
            <a:xfrm>
              <a:off x="5212747" y="3431101"/>
              <a:ext cx="110204" cy="40964"/>
            </a:xfrm>
            <a:custGeom>
              <a:avLst/>
              <a:gdLst/>
              <a:ahLst/>
              <a:cxnLst/>
              <a:rect l="l" t="t" r="r" b="b"/>
              <a:pathLst>
                <a:path w="3909" h="1453" extrusionOk="0">
                  <a:moveTo>
                    <a:pt x="1" y="1"/>
                  </a:moveTo>
                  <a:cubicBezTo>
                    <a:pt x="1049" y="1286"/>
                    <a:pt x="2686" y="1453"/>
                    <a:pt x="3466" y="1453"/>
                  </a:cubicBezTo>
                  <a:cubicBezTo>
                    <a:pt x="3740" y="1453"/>
                    <a:pt x="3908" y="1432"/>
                    <a:pt x="3908" y="1432"/>
                  </a:cubicBezTo>
                  <a:cubicBezTo>
                    <a:pt x="3908" y="1432"/>
                    <a:pt x="2076" y="244"/>
                    <a:pt x="1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1"/>
            <p:cNvSpPr/>
            <p:nvPr/>
          </p:nvSpPr>
          <p:spPr>
            <a:xfrm>
              <a:off x="5212747" y="3431101"/>
              <a:ext cx="105186" cy="41781"/>
            </a:xfrm>
            <a:custGeom>
              <a:avLst/>
              <a:gdLst/>
              <a:ahLst/>
              <a:cxnLst/>
              <a:rect l="l" t="t" r="r" b="b"/>
              <a:pathLst>
                <a:path w="3731" h="1482" extrusionOk="0">
                  <a:moveTo>
                    <a:pt x="1" y="1"/>
                  </a:moveTo>
                  <a:cubicBezTo>
                    <a:pt x="995" y="1325"/>
                    <a:pt x="2642" y="1482"/>
                    <a:pt x="3368" y="1482"/>
                  </a:cubicBezTo>
                  <a:cubicBezTo>
                    <a:pt x="3594" y="1482"/>
                    <a:pt x="3731" y="1467"/>
                    <a:pt x="3731" y="146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5200568" y="3223631"/>
              <a:ext cx="114659" cy="72567"/>
            </a:xfrm>
            <a:custGeom>
              <a:avLst/>
              <a:gdLst/>
              <a:ahLst/>
              <a:cxnLst/>
              <a:rect l="l" t="t" r="r" b="b"/>
              <a:pathLst>
                <a:path w="4067" h="2574" extrusionOk="0">
                  <a:moveTo>
                    <a:pt x="2747" y="1"/>
                  </a:moveTo>
                  <a:cubicBezTo>
                    <a:pt x="1991" y="1015"/>
                    <a:pt x="1929" y="1015"/>
                    <a:pt x="1929" y="1015"/>
                  </a:cubicBezTo>
                  <a:lnTo>
                    <a:pt x="738" y="660"/>
                  </a:lnTo>
                  <a:cubicBezTo>
                    <a:pt x="738" y="660"/>
                    <a:pt x="1" y="1736"/>
                    <a:pt x="722" y="2573"/>
                  </a:cubicBezTo>
                  <a:lnTo>
                    <a:pt x="4066" y="1031"/>
                  </a:lnTo>
                  <a:cubicBezTo>
                    <a:pt x="3970" y="1015"/>
                    <a:pt x="3727" y="163"/>
                    <a:pt x="2747" y="1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1"/>
            <p:cNvSpPr/>
            <p:nvPr/>
          </p:nvSpPr>
          <p:spPr>
            <a:xfrm>
              <a:off x="5214608" y="3242379"/>
              <a:ext cx="108767" cy="74005"/>
            </a:xfrm>
            <a:custGeom>
              <a:avLst/>
              <a:gdLst/>
              <a:ahLst/>
              <a:cxnLst/>
              <a:rect l="l" t="t" r="r" b="b"/>
              <a:pathLst>
                <a:path w="3858" h="2625" extrusionOk="0">
                  <a:moveTo>
                    <a:pt x="2406" y="0"/>
                  </a:moveTo>
                  <a:cubicBezTo>
                    <a:pt x="2135" y="0"/>
                    <a:pt x="1844" y="56"/>
                    <a:pt x="1559" y="173"/>
                  </a:cubicBezTo>
                  <a:cubicBezTo>
                    <a:pt x="691" y="524"/>
                    <a:pt x="0" y="1361"/>
                    <a:pt x="259" y="1989"/>
                  </a:cubicBezTo>
                  <a:cubicBezTo>
                    <a:pt x="426" y="2400"/>
                    <a:pt x="971" y="2624"/>
                    <a:pt x="1571" y="2624"/>
                  </a:cubicBezTo>
                  <a:cubicBezTo>
                    <a:pt x="1883" y="2624"/>
                    <a:pt x="2210" y="2564"/>
                    <a:pt x="2508" y="2437"/>
                  </a:cubicBezTo>
                  <a:cubicBezTo>
                    <a:pt x="3375" y="2086"/>
                    <a:pt x="3858" y="1280"/>
                    <a:pt x="3599" y="655"/>
                  </a:cubicBezTo>
                  <a:cubicBezTo>
                    <a:pt x="3428" y="233"/>
                    <a:pt x="2958" y="0"/>
                    <a:pt x="2406" y="0"/>
                  </a:cubicBezTo>
                  <a:close/>
                </a:path>
              </a:pathLst>
            </a:custGeom>
            <a:solidFill>
              <a:srgbClr val="5F8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5201893" y="3230482"/>
              <a:ext cx="134647" cy="102846"/>
            </a:xfrm>
            <a:custGeom>
              <a:avLst/>
              <a:gdLst/>
              <a:ahLst/>
              <a:cxnLst/>
              <a:rect l="l" t="t" r="r" b="b"/>
              <a:pathLst>
                <a:path w="4776" h="3648" extrusionOk="0">
                  <a:moveTo>
                    <a:pt x="4004" y="1"/>
                  </a:moveTo>
                  <a:lnTo>
                    <a:pt x="4004" y="1"/>
                  </a:lnTo>
                  <a:cubicBezTo>
                    <a:pt x="3568" y="240"/>
                    <a:pt x="3198" y="980"/>
                    <a:pt x="3198" y="980"/>
                  </a:cubicBezTo>
                  <a:cubicBezTo>
                    <a:pt x="3198" y="980"/>
                    <a:pt x="2653" y="291"/>
                    <a:pt x="2072" y="291"/>
                  </a:cubicBezTo>
                  <a:cubicBezTo>
                    <a:pt x="1977" y="291"/>
                    <a:pt x="1881" y="309"/>
                    <a:pt x="1786" y="352"/>
                  </a:cubicBezTo>
                  <a:cubicBezTo>
                    <a:pt x="1111" y="676"/>
                    <a:pt x="1223" y="1833"/>
                    <a:pt x="1223" y="1833"/>
                  </a:cubicBezTo>
                  <a:cubicBezTo>
                    <a:pt x="1223" y="1833"/>
                    <a:pt x="935" y="1621"/>
                    <a:pt x="462" y="1621"/>
                  </a:cubicBezTo>
                  <a:cubicBezTo>
                    <a:pt x="323" y="1621"/>
                    <a:pt x="168" y="1639"/>
                    <a:pt x="0" y="1686"/>
                  </a:cubicBezTo>
                  <a:cubicBezTo>
                    <a:pt x="54" y="2694"/>
                    <a:pt x="1116" y="3648"/>
                    <a:pt x="2273" y="3648"/>
                  </a:cubicBezTo>
                  <a:cubicBezTo>
                    <a:pt x="2537" y="3648"/>
                    <a:pt x="2807" y="3598"/>
                    <a:pt x="3070" y="3487"/>
                  </a:cubicBezTo>
                  <a:cubicBezTo>
                    <a:pt x="4725" y="2812"/>
                    <a:pt x="4775" y="722"/>
                    <a:pt x="4004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5296169" y="3495494"/>
              <a:ext cx="51226" cy="18184"/>
            </a:xfrm>
            <a:custGeom>
              <a:avLst/>
              <a:gdLst/>
              <a:ahLst/>
              <a:cxnLst/>
              <a:rect l="l" t="t" r="r" b="b"/>
              <a:pathLst>
                <a:path w="1817" h="645" extrusionOk="0">
                  <a:moveTo>
                    <a:pt x="0" y="340"/>
                  </a:moveTo>
                  <a:lnTo>
                    <a:pt x="0" y="340"/>
                  </a:lnTo>
                  <a:lnTo>
                    <a:pt x="66" y="644"/>
                  </a:lnTo>
                  <a:close/>
                  <a:moveTo>
                    <a:pt x="1751" y="0"/>
                  </a:moveTo>
                  <a:lnTo>
                    <a:pt x="1751" y="0"/>
                  </a:lnTo>
                  <a:lnTo>
                    <a:pt x="1817" y="305"/>
                  </a:lnTo>
                  <a:lnTo>
                    <a:pt x="1817" y="305"/>
                  </a:lnTo>
                  <a:close/>
                </a:path>
              </a:pathLst>
            </a:custGeom>
            <a:solidFill>
              <a:srgbClr val="D0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5296169" y="3495494"/>
              <a:ext cx="51226" cy="18184"/>
            </a:xfrm>
            <a:custGeom>
              <a:avLst/>
              <a:gdLst/>
              <a:ahLst/>
              <a:cxnLst/>
              <a:rect l="l" t="t" r="r" b="b"/>
              <a:pathLst>
                <a:path w="1817" h="645" extrusionOk="0">
                  <a:moveTo>
                    <a:pt x="1751" y="0"/>
                  </a:moveTo>
                  <a:lnTo>
                    <a:pt x="1173" y="112"/>
                  </a:lnTo>
                  <a:cubicBezTo>
                    <a:pt x="1188" y="209"/>
                    <a:pt x="1223" y="305"/>
                    <a:pt x="1238" y="417"/>
                  </a:cubicBezTo>
                  <a:lnTo>
                    <a:pt x="1817" y="305"/>
                  </a:lnTo>
                  <a:lnTo>
                    <a:pt x="1751" y="0"/>
                  </a:lnTo>
                  <a:close/>
                  <a:moveTo>
                    <a:pt x="949" y="162"/>
                  </a:moveTo>
                  <a:lnTo>
                    <a:pt x="0" y="340"/>
                  </a:lnTo>
                  <a:lnTo>
                    <a:pt x="66" y="644"/>
                  </a:lnTo>
                  <a:lnTo>
                    <a:pt x="1011" y="452"/>
                  </a:lnTo>
                  <a:cubicBezTo>
                    <a:pt x="995" y="355"/>
                    <a:pt x="980" y="259"/>
                    <a:pt x="949" y="162"/>
                  </a:cubicBezTo>
                  <a:close/>
                </a:path>
              </a:pathLst>
            </a:custGeom>
            <a:solidFill>
              <a:srgbClr val="5F8343">
                <a:alpha val="31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1"/>
            <p:cNvSpPr/>
            <p:nvPr/>
          </p:nvSpPr>
          <p:spPr>
            <a:xfrm>
              <a:off x="5322924" y="3498651"/>
              <a:ext cx="8176" cy="9585"/>
            </a:xfrm>
            <a:custGeom>
              <a:avLst/>
              <a:gdLst/>
              <a:ahLst/>
              <a:cxnLst/>
              <a:rect l="l" t="t" r="r" b="b"/>
              <a:pathLst>
                <a:path w="290" h="340" extrusionOk="0">
                  <a:moveTo>
                    <a:pt x="224" y="0"/>
                  </a:moveTo>
                  <a:lnTo>
                    <a:pt x="0" y="50"/>
                  </a:lnTo>
                  <a:cubicBezTo>
                    <a:pt x="31" y="147"/>
                    <a:pt x="46" y="243"/>
                    <a:pt x="62" y="340"/>
                  </a:cubicBezTo>
                  <a:lnTo>
                    <a:pt x="289" y="305"/>
                  </a:lnTo>
                  <a:cubicBezTo>
                    <a:pt x="274" y="193"/>
                    <a:pt x="239" y="97"/>
                    <a:pt x="224" y="0"/>
                  </a:cubicBezTo>
                  <a:close/>
                </a:path>
              </a:pathLst>
            </a:custGeom>
            <a:solidFill>
              <a:srgbClr val="86A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1"/>
            <p:cNvSpPr/>
            <p:nvPr/>
          </p:nvSpPr>
          <p:spPr>
            <a:xfrm>
              <a:off x="5302033" y="3625547"/>
              <a:ext cx="126923" cy="209611"/>
            </a:xfrm>
            <a:custGeom>
              <a:avLst/>
              <a:gdLst/>
              <a:ahLst/>
              <a:cxnLst/>
              <a:rect l="l" t="t" r="r" b="b"/>
              <a:pathLst>
                <a:path w="4502" h="7435" extrusionOk="0">
                  <a:moveTo>
                    <a:pt x="3198" y="0"/>
                  </a:moveTo>
                  <a:lnTo>
                    <a:pt x="1" y="610"/>
                  </a:lnTo>
                  <a:lnTo>
                    <a:pt x="1269" y="7136"/>
                  </a:lnTo>
                  <a:cubicBezTo>
                    <a:pt x="1299" y="7315"/>
                    <a:pt x="1447" y="7435"/>
                    <a:pt x="1610" y="7435"/>
                  </a:cubicBezTo>
                  <a:cubicBezTo>
                    <a:pt x="1637" y="7435"/>
                    <a:pt x="1663" y="7432"/>
                    <a:pt x="1690" y="7425"/>
                  </a:cubicBezTo>
                  <a:lnTo>
                    <a:pt x="4162" y="6959"/>
                  </a:lnTo>
                  <a:cubicBezTo>
                    <a:pt x="4355" y="6912"/>
                    <a:pt x="4502" y="6719"/>
                    <a:pt x="4452" y="6527"/>
                  </a:cubicBezTo>
                  <a:lnTo>
                    <a:pt x="3198" y="0"/>
                  </a:ln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1"/>
            <p:cNvSpPr/>
            <p:nvPr/>
          </p:nvSpPr>
          <p:spPr>
            <a:xfrm>
              <a:off x="5306178" y="3610013"/>
              <a:ext cx="37524" cy="156919"/>
            </a:xfrm>
            <a:custGeom>
              <a:avLst/>
              <a:gdLst/>
              <a:ahLst/>
              <a:cxnLst/>
              <a:rect l="l" t="t" r="r" b="b"/>
              <a:pathLst>
                <a:path w="1331" h="5566" extrusionOk="0">
                  <a:moveTo>
                    <a:pt x="157" y="1"/>
                  </a:moveTo>
                  <a:cubicBezTo>
                    <a:pt x="147" y="1"/>
                    <a:pt x="137" y="2"/>
                    <a:pt x="127" y="4"/>
                  </a:cubicBezTo>
                  <a:cubicBezTo>
                    <a:pt x="46" y="19"/>
                    <a:pt x="0" y="100"/>
                    <a:pt x="16" y="181"/>
                  </a:cubicBezTo>
                  <a:lnTo>
                    <a:pt x="1026" y="5454"/>
                  </a:lnTo>
                  <a:cubicBezTo>
                    <a:pt x="1041" y="5515"/>
                    <a:pt x="1092" y="5566"/>
                    <a:pt x="1173" y="5566"/>
                  </a:cubicBezTo>
                  <a:lnTo>
                    <a:pt x="1203" y="5566"/>
                  </a:lnTo>
                  <a:cubicBezTo>
                    <a:pt x="1284" y="5550"/>
                    <a:pt x="1331" y="5469"/>
                    <a:pt x="1315" y="5388"/>
                  </a:cubicBezTo>
                  <a:lnTo>
                    <a:pt x="305" y="116"/>
                  </a:lnTo>
                  <a:cubicBezTo>
                    <a:pt x="291" y="48"/>
                    <a:pt x="227" y="1"/>
                    <a:pt x="157" y="1"/>
                  </a:cubicBezTo>
                  <a:close/>
                </a:path>
              </a:pathLst>
            </a:custGeom>
            <a:solidFill>
              <a:srgbClr val="F4F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1"/>
            <p:cNvSpPr/>
            <p:nvPr/>
          </p:nvSpPr>
          <p:spPr>
            <a:xfrm>
              <a:off x="5332369" y="3799524"/>
              <a:ext cx="5469" cy="27206"/>
            </a:xfrm>
            <a:custGeom>
              <a:avLst/>
              <a:gdLst/>
              <a:ahLst/>
              <a:cxnLst/>
              <a:rect l="l" t="t" r="r" b="b"/>
              <a:pathLst>
                <a:path w="194" h="965" extrusionOk="0">
                  <a:moveTo>
                    <a:pt x="1" y="1"/>
                  </a:moveTo>
                  <a:lnTo>
                    <a:pt x="193" y="9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2C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1"/>
            <p:cNvSpPr/>
            <p:nvPr/>
          </p:nvSpPr>
          <p:spPr>
            <a:xfrm>
              <a:off x="5332369" y="3796367"/>
              <a:ext cx="95601" cy="38962"/>
            </a:xfrm>
            <a:custGeom>
              <a:avLst/>
              <a:gdLst/>
              <a:ahLst/>
              <a:cxnLst/>
              <a:rect l="l" t="t" r="r" b="b"/>
              <a:pathLst>
                <a:path w="3391" h="1382" extrusionOk="0">
                  <a:moveTo>
                    <a:pt x="3279" y="1"/>
                  </a:moveTo>
                  <a:cubicBezTo>
                    <a:pt x="2701" y="225"/>
                    <a:pt x="2107" y="306"/>
                    <a:pt x="1559" y="306"/>
                  </a:cubicBezTo>
                  <a:cubicBezTo>
                    <a:pt x="965" y="306"/>
                    <a:pt x="436" y="209"/>
                    <a:pt x="1" y="113"/>
                  </a:cubicBezTo>
                  <a:lnTo>
                    <a:pt x="1" y="113"/>
                  </a:lnTo>
                  <a:lnTo>
                    <a:pt x="193" y="1077"/>
                  </a:lnTo>
                  <a:cubicBezTo>
                    <a:pt x="228" y="1254"/>
                    <a:pt x="371" y="1382"/>
                    <a:pt x="548" y="1382"/>
                  </a:cubicBezTo>
                  <a:cubicBezTo>
                    <a:pt x="564" y="1382"/>
                    <a:pt x="595" y="1382"/>
                    <a:pt x="614" y="1366"/>
                  </a:cubicBezTo>
                  <a:lnTo>
                    <a:pt x="3086" y="900"/>
                  </a:lnTo>
                  <a:cubicBezTo>
                    <a:pt x="3264" y="869"/>
                    <a:pt x="3391" y="707"/>
                    <a:pt x="3391" y="529"/>
                  </a:cubicBezTo>
                  <a:cubicBezTo>
                    <a:pt x="3391" y="514"/>
                    <a:pt x="3376" y="498"/>
                    <a:pt x="3376" y="468"/>
                  </a:cubicBezTo>
                  <a:lnTo>
                    <a:pt x="3279" y="1"/>
                  </a:ln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1"/>
            <p:cNvSpPr/>
            <p:nvPr/>
          </p:nvSpPr>
          <p:spPr>
            <a:xfrm>
              <a:off x="5388162" y="3775504"/>
              <a:ext cx="14040" cy="10882"/>
            </a:xfrm>
            <a:custGeom>
              <a:avLst/>
              <a:gdLst/>
              <a:ahLst/>
              <a:cxnLst/>
              <a:rect l="l" t="t" r="r" b="b"/>
              <a:pathLst>
                <a:path w="498" h="386" extrusionOk="0">
                  <a:moveTo>
                    <a:pt x="255" y="0"/>
                  </a:moveTo>
                  <a:cubicBezTo>
                    <a:pt x="97" y="0"/>
                    <a:pt x="0" y="178"/>
                    <a:pt x="97" y="320"/>
                  </a:cubicBezTo>
                  <a:cubicBezTo>
                    <a:pt x="128" y="340"/>
                    <a:pt x="158" y="371"/>
                    <a:pt x="193" y="371"/>
                  </a:cubicBezTo>
                  <a:cubicBezTo>
                    <a:pt x="209" y="386"/>
                    <a:pt x="224" y="386"/>
                    <a:pt x="239" y="386"/>
                  </a:cubicBezTo>
                  <a:cubicBezTo>
                    <a:pt x="401" y="386"/>
                    <a:pt x="498" y="209"/>
                    <a:pt x="401" y="66"/>
                  </a:cubicBezTo>
                  <a:cubicBezTo>
                    <a:pt x="371" y="50"/>
                    <a:pt x="336" y="16"/>
                    <a:pt x="305" y="16"/>
                  </a:cubicBezTo>
                  <a:cubicBezTo>
                    <a:pt x="290" y="0"/>
                    <a:pt x="274" y="0"/>
                    <a:pt x="255" y="0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1"/>
            <p:cNvSpPr/>
            <p:nvPr/>
          </p:nvSpPr>
          <p:spPr>
            <a:xfrm>
              <a:off x="5337810" y="3688078"/>
              <a:ext cx="14068" cy="10882"/>
            </a:xfrm>
            <a:custGeom>
              <a:avLst/>
              <a:gdLst/>
              <a:ahLst/>
              <a:cxnLst/>
              <a:rect l="l" t="t" r="r" b="b"/>
              <a:pathLst>
                <a:path w="499" h="386" extrusionOk="0">
                  <a:moveTo>
                    <a:pt x="259" y="0"/>
                  </a:moveTo>
                  <a:cubicBezTo>
                    <a:pt x="97" y="0"/>
                    <a:pt x="0" y="178"/>
                    <a:pt x="97" y="320"/>
                  </a:cubicBezTo>
                  <a:cubicBezTo>
                    <a:pt x="132" y="336"/>
                    <a:pt x="162" y="370"/>
                    <a:pt x="193" y="370"/>
                  </a:cubicBezTo>
                  <a:cubicBezTo>
                    <a:pt x="209" y="386"/>
                    <a:pt x="228" y="386"/>
                    <a:pt x="243" y="386"/>
                  </a:cubicBezTo>
                  <a:cubicBezTo>
                    <a:pt x="402" y="386"/>
                    <a:pt x="498" y="208"/>
                    <a:pt x="402" y="66"/>
                  </a:cubicBezTo>
                  <a:cubicBezTo>
                    <a:pt x="371" y="46"/>
                    <a:pt x="340" y="16"/>
                    <a:pt x="305" y="16"/>
                  </a:cubicBezTo>
                  <a:cubicBezTo>
                    <a:pt x="290" y="0"/>
                    <a:pt x="274" y="0"/>
                    <a:pt x="259" y="0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1"/>
            <p:cNvSpPr/>
            <p:nvPr/>
          </p:nvSpPr>
          <p:spPr>
            <a:xfrm>
              <a:off x="5348692" y="3764622"/>
              <a:ext cx="35804" cy="27206"/>
            </a:xfrm>
            <a:custGeom>
              <a:avLst/>
              <a:gdLst/>
              <a:ahLst/>
              <a:cxnLst/>
              <a:rect l="l" t="t" r="r" b="b"/>
              <a:pathLst>
                <a:path w="1270" h="965" extrusionOk="0">
                  <a:moveTo>
                    <a:pt x="644" y="1"/>
                  </a:moveTo>
                  <a:cubicBezTo>
                    <a:pt x="243" y="1"/>
                    <a:pt x="0" y="436"/>
                    <a:pt x="259" y="787"/>
                  </a:cubicBezTo>
                  <a:cubicBezTo>
                    <a:pt x="324" y="868"/>
                    <a:pt x="401" y="919"/>
                    <a:pt x="482" y="934"/>
                  </a:cubicBezTo>
                  <a:cubicBezTo>
                    <a:pt x="532" y="949"/>
                    <a:pt x="579" y="965"/>
                    <a:pt x="629" y="965"/>
                  </a:cubicBezTo>
                  <a:cubicBezTo>
                    <a:pt x="1030" y="965"/>
                    <a:pt x="1269" y="514"/>
                    <a:pt x="1015" y="163"/>
                  </a:cubicBezTo>
                  <a:cubicBezTo>
                    <a:pt x="949" y="97"/>
                    <a:pt x="868" y="31"/>
                    <a:pt x="787" y="16"/>
                  </a:cubicBezTo>
                  <a:cubicBezTo>
                    <a:pt x="741" y="1"/>
                    <a:pt x="691" y="1"/>
                    <a:pt x="644" y="1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1"/>
            <p:cNvSpPr/>
            <p:nvPr/>
          </p:nvSpPr>
          <p:spPr>
            <a:xfrm>
              <a:off x="5364114" y="3728422"/>
              <a:ext cx="40823" cy="31237"/>
            </a:xfrm>
            <a:custGeom>
              <a:avLst/>
              <a:gdLst/>
              <a:ahLst/>
              <a:cxnLst/>
              <a:rect l="l" t="t" r="r" b="b"/>
              <a:pathLst>
                <a:path w="1448" h="1108" extrusionOk="0">
                  <a:moveTo>
                    <a:pt x="722" y="0"/>
                  </a:moveTo>
                  <a:cubicBezTo>
                    <a:pt x="275" y="0"/>
                    <a:pt x="1" y="513"/>
                    <a:pt x="306" y="914"/>
                  </a:cubicBezTo>
                  <a:cubicBezTo>
                    <a:pt x="371" y="995"/>
                    <a:pt x="452" y="1045"/>
                    <a:pt x="549" y="1076"/>
                  </a:cubicBezTo>
                  <a:cubicBezTo>
                    <a:pt x="610" y="1092"/>
                    <a:pt x="660" y="1107"/>
                    <a:pt x="722" y="1107"/>
                  </a:cubicBezTo>
                  <a:cubicBezTo>
                    <a:pt x="1173" y="1107"/>
                    <a:pt x="1447" y="594"/>
                    <a:pt x="1143" y="193"/>
                  </a:cubicBezTo>
                  <a:cubicBezTo>
                    <a:pt x="1077" y="112"/>
                    <a:pt x="996" y="46"/>
                    <a:pt x="900" y="31"/>
                  </a:cubicBezTo>
                  <a:cubicBezTo>
                    <a:pt x="838" y="16"/>
                    <a:pt x="788" y="0"/>
                    <a:pt x="722" y="0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1"/>
            <p:cNvSpPr/>
            <p:nvPr/>
          </p:nvSpPr>
          <p:spPr>
            <a:xfrm>
              <a:off x="5283426" y="3475308"/>
              <a:ext cx="71694" cy="30786"/>
            </a:xfrm>
            <a:custGeom>
              <a:avLst/>
              <a:gdLst/>
              <a:ahLst/>
              <a:cxnLst/>
              <a:rect l="l" t="t" r="r" b="b"/>
              <a:pathLst>
                <a:path w="2543" h="1092" extrusionOk="0">
                  <a:moveTo>
                    <a:pt x="2126" y="1"/>
                  </a:moveTo>
                  <a:cubicBezTo>
                    <a:pt x="2098" y="1"/>
                    <a:pt x="2070" y="4"/>
                    <a:pt x="2041" y="11"/>
                  </a:cubicBezTo>
                  <a:lnTo>
                    <a:pt x="340" y="331"/>
                  </a:lnTo>
                  <a:cubicBezTo>
                    <a:pt x="132" y="381"/>
                    <a:pt x="1" y="574"/>
                    <a:pt x="36" y="782"/>
                  </a:cubicBezTo>
                  <a:cubicBezTo>
                    <a:pt x="77" y="969"/>
                    <a:pt x="238" y="1091"/>
                    <a:pt x="421" y="1091"/>
                  </a:cubicBezTo>
                  <a:cubicBezTo>
                    <a:pt x="442" y="1091"/>
                    <a:pt x="462" y="1090"/>
                    <a:pt x="483" y="1087"/>
                  </a:cubicBezTo>
                  <a:lnTo>
                    <a:pt x="2188" y="747"/>
                  </a:lnTo>
                  <a:cubicBezTo>
                    <a:pt x="2396" y="716"/>
                    <a:pt x="2543" y="508"/>
                    <a:pt x="2493" y="315"/>
                  </a:cubicBezTo>
                  <a:cubicBezTo>
                    <a:pt x="2466" y="135"/>
                    <a:pt x="2306" y="1"/>
                    <a:pt x="2126" y="1"/>
                  </a:cubicBez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1"/>
            <p:cNvSpPr/>
            <p:nvPr/>
          </p:nvSpPr>
          <p:spPr>
            <a:xfrm>
              <a:off x="5295718" y="3495494"/>
              <a:ext cx="50718" cy="11333"/>
            </a:xfrm>
            <a:custGeom>
              <a:avLst/>
              <a:gdLst/>
              <a:ahLst/>
              <a:cxnLst/>
              <a:rect l="l" t="t" r="r" b="b"/>
              <a:pathLst>
                <a:path w="1799" h="402" extrusionOk="0">
                  <a:moveTo>
                    <a:pt x="1752" y="0"/>
                  </a:moveTo>
                  <a:lnTo>
                    <a:pt x="47" y="320"/>
                  </a:lnTo>
                  <a:cubicBezTo>
                    <a:pt x="16" y="340"/>
                    <a:pt x="1" y="355"/>
                    <a:pt x="16" y="371"/>
                  </a:cubicBezTo>
                  <a:cubicBezTo>
                    <a:pt x="16" y="386"/>
                    <a:pt x="32" y="401"/>
                    <a:pt x="47" y="401"/>
                  </a:cubicBezTo>
                  <a:lnTo>
                    <a:pt x="1767" y="81"/>
                  </a:lnTo>
                  <a:cubicBezTo>
                    <a:pt x="1783" y="66"/>
                    <a:pt x="1798" y="50"/>
                    <a:pt x="1798" y="31"/>
                  </a:cubicBezTo>
                  <a:cubicBezTo>
                    <a:pt x="1783" y="16"/>
                    <a:pt x="1767" y="0"/>
                    <a:pt x="1752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1"/>
            <p:cNvSpPr/>
            <p:nvPr/>
          </p:nvSpPr>
          <p:spPr>
            <a:xfrm>
              <a:off x="5331495" y="3081850"/>
              <a:ext cx="2312" cy="32196"/>
            </a:xfrm>
            <a:custGeom>
              <a:avLst/>
              <a:gdLst/>
              <a:ahLst/>
              <a:cxnLst/>
              <a:rect l="l" t="t" r="r" b="b"/>
              <a:pathLst>
                <a:path w="82" h="1142" extrusionOk="0">
                  <a:moveTo>
                    <a:pt x="32" y="0"/>
                  </a:moveTo>
                  <a:cubicBezTo>
                    <a:pt x="16" y="0"/>
                    <a:pt x="1" y="16"/>
                    <a:pt x="1" y="31"/>
                  </a:cubicBezTo>
                  <a:lnTo>
                    <a:pt x="1" y="1092"/>
                  </a:lnTo>
                  <a:cubicBezTo>
                    <a:pt x="1" y="1126"/>
                    <a:pt x="16" y="1142"/>
                    <a:pt x="32" y="1142"/>
                  </a:cubicBezTo>
                  <a:cubicBezTo>
                    <a:pt x="66" y="1142"/>
                    <a:pt x="82" y="1126"/>
                    <a:pt x="82" y="1092"/>
                  </a:cubicBezTo>
                  <a:lnTo>
                    <a:pt x="82" y="31"/>
                  </a:lnTo>
                  <a:cubicBezTo>
                    <a:pt x="82" y="16"/>
                    <a:pt x="66" y="0"/>
                    <a:pt x="32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31"/>
          <p:cNvGrpSpPr/>
          <p:nvPr/>
        </p:nvGrpSpPr>
        <p:grpSpPr>
          <a:xfrm>
            <a:off x="5929358" y="-45885"/>
            <a:ext cx="324483" cy="2541453"/>
            <a:chOff x="4538574" y="3056505"/>
            <a:chExt cx="103748" cy="801999"/>
          </a:xfrm>
        </p:grpSpPr>
        <p:sp>
          <p:nvSpPr>
            <p:cNvPr id="753" name="Google Shape;753;p31"/>
            <p:cNvSpPr/>
            <p:nvPr/>
          </p:nvSpPr>
          <p:spPr>
            <a:xfrm>
              <a:off x="4603389" y="3056505"/>
              <a:ext cx="1861" cy="759365"/>
            </a:xfrm>
            <a:custGeom>
              <a:avLst/>
              <a:gdLst/>
              <a:ahLst/>
              <a:cxnLst/>
              <a:rect l="l" t="t" r="r" b="b"/>
              <a:pathLst>
                <a:path w="66" h="26935" extrusionOk="0">
                  <a:moveTo>
                    <a:pt x="31" y="0"/>
                  </a:moveTo>
                  <a:cubicBezTo>
                    <a:pt x="15" y="0"/>
                    <a:pt x="0" y="16"/>
                    <a:pt x="0" y="31"/>
                  </a:cubicBezTo>
                  <a:lnTo>
                    <a:pt x="0" y="26903"/>
                  </a:lnTo>
                  <a:cubicBezTo>
                    <a:pt x="0" y="26919"/>
                    <a:pt x="15" y="26934"/>
                    <a:pt x="31" y="26934"/>
                  </a:cubicBezTo>
                  <a:cubicBezTo>
                    <a:pt x="50" y="26934"/>
                    <a:pt x="66" y="26919"/>
                    <a:pt x="66" y="26903"/>
                  </a:cubicBezTo>
                  <a:lnTo>
                    <a:pt x="66" y="31"/>
                  </a:lnTo>
                  <a:cubicBezTo>
                    <a:pt x="66" y="16"/>
                    <a:pt x="50" y="0"/>
                    <a:pt x="31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1"/>
            <p:cNvSpPr/>
            <p:nvPr/>
          </p:nvSpPr>
          <p:spPr>
            <a:xfrm>
              <a:off x="4544494" y="3738656"/>
              <a:ext cx="91569" cy="73244"/>
            </a:xfrm>
            <a:custGeom>
              <a:avLst/>
              <a:gdLst/>
              <a:ahLst/>
              <a:cxnLst/>
              <a:rect l="l" t="t" r="r" b="b"/>
              <a:pathLst>
                <a:path w="3248" h="2598" extrusionOk="0">
                  <a:moveTo>
                    <a:pt x="1636" y="1"/>
                  </a:moveTo>
                  <a:cubicBezTo>
                    <a:pt x="1426" y="1"/>
                    <a:pt x="1204" y="52"/>
                    <a:pt x="982" y="166"/>
                  </a:cubicBezTo>
                  <a:cubicBezTo>
                    <a:pt x="770" y="262"/>
                    <a:pt x="596" y="439"/>
                    <a:pt x="500" y="648"/>
                  </a:cubicBezTo>
                  <a:cubicBezTo>
                    <a:pt x="0" y="1619"/>
                    <a:pt x="699" y="2597"/>
                    <a:pt x="1625" y="2597"/>
                  </a:cubicBezTo>
                  <a:cubicBezTo>
                    <a:pt x="1836" y="2597"/>
                    <a:pt x="2059" y="2547"/>
                    <a:pt x="2282" y="2434"/>
                  </a:cubicBezTo>
                  <a:cubicBezTo>
                    <a:pt x="2490" y="2337"/>
                    <a:pt x="2652" y="2160"/>
                    <a:pt x="2764" y="1951"/>
                  </a:cubicBezTo>
                  <a:cubicBezTo>
                    <a:pt x="3247" y="970"/>
                    <a:pt x="2552" y="1"/>
                    <a:pt x="1636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1"/>
            <p:cNvSpPr/>
            <p:nvPr/>
          </p:nvSpPr>
          <p:spPr>
            <a:xfrm>
              <a:off x="4561664" y="3752076"/>
              <a:ext cx="57259" cy="46433"/>
            </a:xfrm>
            <a:custGeom>
              <a:avLst/>
              <a:gdLst/>
              <a:ahLst/>
              <a:cxnLst/>
              <a:rect l="l" t="t" r="r" b="b"/>
              <a:pathLst>
                <a:path w="2031" h="1647" extrusionOk="0">
                  <a:moveTo>
                    <a:pt x="1013" y="1"/>
                  </a:moveTo>
                  <a:cubicBezTo>
                    <a:pt x="889" y="1"/>
                    <a:pt x="759" y="29"/>
                    <a:pt x="628" y="91"/>
                  </a:cubicBezTo>
                  <a:cubicBezTo>
                    <a:pt x="485" y="172"/>
                    <a:pt x="354" y="284"/>
                    <a:pt x="292" y="430"/>
                  </a:cubicBezTo>
                  <a:cubicBezTo>
                    <a:pt x="0" y="1040"/>
                    <a:pt x="440" y="1647"/>
                    <a:pt x="1024" y="1647"/>
                  </a:cubicBezTo>
                  <a:cubicBezTo>
                    <a:pt x="1149" y="1647"/>
                    <a:pt x="1281" y="1619"/>
                    <a:pt x="1414" y="1556"/>
                  </a:cubicBezTo>
                  <a:cubicBezTo>
                    <a:pt x="1561" y="1475"/>
                    <a:pt x="1673" y="1364"/>
                    <a:pt x="1754" y="1217"/>
                  </a:cubicBezTo>
                  <a:cubicBezTo>
                    <a:pt x="2030" y="607"/>
                    <a:pt x="1590" y="1"/>
                    <a:pt x="1013" y="1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1"/>
            <p:cNvSpPr/>
            <p:nvPr/>
          </p:nvSpPr>
          <p:spPr>
            <a:xfrm>
              <a:off x="4589349" y="3787232"/>
              <a:ext cx="2312" cy="17761"/>
            </a:xfrm>
            <a:custGeom>
              <a:avLst/>
              <a:gdLst/>
              <a:ahLst/>
              <a:cxnLst/>
              <a:rect l="l" t="t" r="r" b="b"/>
              <a:pathLst>
                <a:path w="82" h="630" extrusionOk="0">
                  <a:moveTo>
                    <a:pt x="31" y="1"/>
                  </a:moveTo>
                  <a:cubicBezTo>
                    <a:pt x="16" y="1"/>
                    <a:pt x="0" y="20"/>
                    <a:pt x="0" y="36"/>
                  </a:cubicBezTo>
                  <a:lnTo>
                    <a:pt x="0" y="599"/>
                  </a:lnTo>
                  <a:cubicBezTo>
                    <a:pt x="0" y="614"/>
                    <a:pt x="16" y="630"/>
                    <a:pt x="31" y="630"/>
                  </a:cubicBezTo>
                  <a:cubicBezTo>
                    <a:pt x="66" y="630"/>
                    <a:pt x="81" y="614"/>
                    <a:pt x="81" y="599"/>
                  </a:cubicBezTo>
                  <a:lnTo>
                    <a:pt x="81" y="36"/>
                  </a:lnTo>
                  <a:cubicBezTo>
                    <a:pt x="81" y="20"/>
                    <a:pt x="66" y="1"/>
                    <a:pt x="31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1"/>
            <p:cNvSpPr/>
            <p:nvPr/>
          </p:nvSpPr>
          <p:spPr>
            <a:xfrm>
              <a:off x="4563045" y="3797241"/>
              <a:ext cx="54383" cy="34931"/>
            </a:xfrm>
            <a:custGeom>
              <a:avLst/>
              <a:gdLst/>
              <a:ahLst/>
              <a:cxnLst/>
              <a:rect l="l" t="t" r="r" b="b"/>
              <a:pathLst>
                <a:path w="1929" h="1239" extrusionOk="0">
                  <a:moveTo>
                    <a:pt x="208" y="1"/>
                  </a:moveTo>
                  <a:cubicBezTo>
                    <a:pt x="97" y="1"/>
                    <a:pt x="0" y="82"/>
                    <a:pt x="0" y="194"/>
                  </a:cubicBezTo>
                  <a:lnTo>
                    <a:pt x="0" y="1046"/>
                  </a:lnTo>
                  <a:cubicBezTo>
                    <a:pt x="0" y="1158"/>
                    <a:pt x="97" y="1239"/>
                    <a:pt x="208" y="1239"/>
                  </a:cubicBezTo>
                  <a:lnTo>
                    <a:pt x="1736" y="1239"/>
                  </a:lnTo>
                  <a:cubicBezTo>
                    <a:pt x="1848" y="1239"/>
                    <a:pt x="1929" y="1158"/>
                    <a:pt x="1929" y="1046"/>
                  </a:cubicBezTo>
                  <a:lnTo>
                    <a:pt x="1929" y="194"/>
                  </a:lnTo>
                  <a:cubicBezTo>
                    <a:pt x="1929" y="82"/>
                    <a:pt x="1848" y="1"/>
                    <a:pt x="1736" y="1"/>
                  </a:cubicBez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1"/>
            <p:cNvSpPr/>
            <p:nvPr/>
          </p:nvSpPr>
          <p:spPr>
            <a:xfrm>
              <a:off x="4539533" y="3814974"/>
              <a:ext cx="101493" cy="43529"/>
            </a:xfrm>
            <a:custGeom>
              <a:avLst/>
              <a:gdLst/>
              <a:ahLst/>
              <a:cxnLst/>
              <a:rect l="l" t="t" r="r" b="b"/>
              <a:pathLst>
                <a:path w="3600" h="1544" extrusionOk="0">
                  <a:moveTo>
                    <a:pt x="1" y="0"/>
                  </a:moveTo>
                  <a:cubicBezTo>
                    <a:pt x="1" y="270"/>
                    <a:pt x="97" y="529"/>
                    <a:pt x="240" y="772"/>
                  </a:cubicBezTo>
                  <a:cubicBezTo>
                    <a:pt x="560" y="1219"/>
                    <a:pt x="1139" y="1543"/>
                    <a:pt x="1798" y="1543"/>
                  </a:cubicBezTo>
                  <a:cubicBezTo>
                    <a:pt x="2473" y="1543"/>
                    <a:pt x="3052" y="1219"/>
                    <a:pt x="3357" y="772"/>
                  </a:cubicBezTo>
                  <a:cubicBezTo>
                    <a:pt x="3519" y="529"/>
                    <a:pt x="3600" y="270"/>
                    <a:pt x="3600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1"/>
            <p:cNvSpPr/>
            <p:nvPr/>
          </p:nvSpPr>
          <p:spPr>
            <a:xfrm>
              <a:off x="4546299" y="3836710"/>
              <a:ext cx="87876" cy="21793"/>
            </a:xfrm>
            <a:custGeom>
              <a:avLst/>
              <a:gdLst/>
              <a:ahLst/>
              <a:cxnLst/>
              <a:rect l="l" t="t" r="r" b="b"/>
              <a:pathLst>
                <a:path w="3117" h="773" extrusionOk="0">
                  <a:moveTo>
                    <a:pt x="0" y="1"/>
                  </a:moveTo>
                  <a:cubicBezTo>
                    <a:pt x="320" y="448"/>
                    <a:pt x="899" y="772"/>
                    <a:pt x="1558" y="772"/>
                  </a:cubicBezTo>
                  <a:cubicBezTo>
                    <a:pt x="2233" y="772"/>
                    <a:pt x="2812" y="448"/>
                    <a:pt x="3117" y="1"/>
                  </a:cubicBezTo>
                  <a:close/>
                </a:path>
              </a:pathLst>
            </a:custGeom>
            <a:solidFill>
              <a:srgbClr val="5A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1"/>
            <p:cNvSpPr/>
            <p:nvPr/>
          </p:nvSpPr>
          <p:spPr>
            <a:xfrm>
              <a:off x="4583908" y="3769189"/>
              <a:ext cx="13194" cy="19481"/>
            </a:xfrm>
            <a:custGeom>
              <a:avLst/>
              <a:gdLst/>
              <a:ahLst/>
              <a:cxnLst/>
              <a:rect l="l" t="t" r="r" b="b"/>
              <a:pathLst>
                <a:path w="468" h="691" extrusionOk="0">
                  <a:moveTo>
                    <a:pt x="224" y="1"/>
                  </a:moveTo>
                  <a:cubicBezTo>
                    <a:pt x="224" y="1"/>
                    <a:pt x="1" y="336"/>
                    <a:pt x="1" y="467"/>
                  </a:cubicBezTo>
                  <a:cubicBezTo>
                    <a:pt x="1" y="579"/>
                    <a:pt x="97" y="691"/>
                    <a:pt x="224" y="691"/>
                  </a:cubicBezTo>
                  <a:cubicBezTo>
                    <a:pt x="355" y="691"/>
                    <a:pt x="467" y="579"/>
                    <a:pt x="467" y="467"/>
                  </a:cubicBezTo>
                  <a:cubicBezTo>
                    <a:pt x="467" y="336"/>
                    <a:pt x="224" y="1"/>
                    <a:pt x="224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1"/>
            <p:cNvSpPr/>
            <p:nvPr/>
          </p:nvSpPr>
          <p:spPr>
            <a:xfrm>
              <a:off x="4538574" y="3813564"/>
              <a:ext cx="103748" cy="2312"/>
            </a:xfrm>
            <a:custGeom>
              <a:avLst/>
              <a:gdLst/>
              <a:ahLst/>
              <a:cxnLst/>
              <a:rect l="l" t="t" r="r" b="b"/>
              <a:pathLst>
                <a:path w="3680" h="82" extrusionOk="0">
                  <a:moveTo>
                    <a:pt x="35" y="0"/>
                  </a:moveTo>
                  <a:cubicBezTo>
                    <a:pt x="16" y="0"/>
                    <a:pt x="0" y="16"/>
                    <a:pt x="0" y="50"/>
                  </a:cubicBezTo>
                  <a:cubicBezTo>
                    <a:pt x="0" y="66"/>
                    <a:pt x="16" y="81"/>
                    <a:pt x="35" y="81"/>
                  </a:cubicBezTo>
                  <a:lnTo>
                    <a:pt x="3634" y="81"/>
                  </a:lnTo>
                  <a:cubicBezTo>
                    <a:pt x="3664" y="81"/>
                    <a:pt x="3680" y="66"/>
                    <a:pt x="3680" y="50"/>
                  </a:cubicBezTo>
                  <a:cubicBezTo>
                    <a:pt x="3680" y="16"/>
                    <a:pt x="3664" y="0"/>
                    <a:pt x="3634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" name="Google Shape;762;p31"/>
          <p:cNvGrpSpPr/>
          <p:nvPr/>
        </p:nvGrpSpPr>
        <p:grpSpPr>
          <a:xfrm>
            <a:off x="6924293" y="-83780"/>
            <a:ext cx="323161" cy="2287460"/>
            <a:chOff x="5045620" y="3052360"/>
            <a:chExt cx="103326" cy="721847"/>
          </a:xfrm>
        </p:grpSpPr>
        <p:sp>
          <p:nvSpPr>
            <p:cNvPr id="763" name="Google Shape;763;p31"/>
            <p:cNvSpPr/>
            <p:nvPr/>
          </p:nvSpPr>
          <p:spPr>
            <a:xfrm>
              <a:off x="5082271" y="3052360"/>
              <a:ext cx="2312" cy="679242"/>
            </a:xfrm>
            <a:custGeom>
              <a:avLst/>
              <a:gdLst/>
              <a:ahLst/>
              <a:cxnLst/>
              <a:rect l="l" t="t" r="r" b="b"/>
              <a:pathLst>
                <a:path w="82" h="24093" extrusionOk="0">
                  <a:moveTo>
                    <a:pt x="35" y="1"/>
                  </a:moveTo>
                  <a:cubicBezTo>
                    <a:pt x="16" y="1"/>
                    <a:pt x="0" y="16"/>
                    <a:pt x="0" y="32"/>
                  </a:cubicBezTo>
                  <a:lnTo>
                    <a:pt x="0" y="24042"/>
                  </a:lnTo>
                  <a:cubicBezTo>
                    <a:pt x="0" y="24077"/>
                    <a:pt x="16" y="24092"/>
                    <a:pt x="35" y="24092"/>
                  </a:cubicBezTo>
                  <a:cubicBezTo>
                    <a:pt x="66" y="24092"/>
                    <a:pt x="81" y="24077"/>
                    <a:pt x="81" y="24042"/>
                  </a:cubicBezTo>
                  <a:lnTo>
                    <a:pt x="81" y="32"/>
                  </a:lnTo>
                  <a:cubicBezTo>
                    <a:pt x="81" y="16"/>
                    <a:pt x="66" y="1"/>
                    <a:pt x="35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1"/>
            <p:cNvSpPr/>
            <p:nvPr/>
          </p:nvSpPr>
          <p:spPr>
            <a:xfrm>
              <a:off x="5051484" y="3654388"/>
              <a:ext cx="91541" cy="73216"/>
            </a:xfrm>
            <a:custGeom>
              <a:avLst/>
              <a:gdLst/>
              <a:ahLst/>
              <a:cxnLst/>
              <a:rect l="l" t="t" r="r" b="b"/>
              <a:pathLst>
                <a:path w="3247" h="2597" extrusionOk="0">
                  <a:moveTo>
                    <a:pt x="1621" y="0"/>
                  </a:moveTo>
                  <a:cubicBezTo>
                    <a:pt x="695" y="0"/>
                    <a:pt x="0" y="969"/>
                    <a:pt x="483" y="1951"/>
                  </a:cubicBezTo>
                  <a:cubicBezTo>
                    <a:pt x="595" y="2159"/>
                    <a:pt x="757" y="2337"/>
                    <a:pt x="965" y="2433"/>
                  </a:cubicBezTo>
                  <a:cubicBezTo>
                    <a:pt x="1188" y="2546"/>
                    <a:pt x="1411" y="2597"/>
                    <a:pt x="1622" y="2597"/>
                  </a:cubicBezTo>
                  <a:cubicBezTo>
                    <a:pt x="2548" y="2597"/>
                    <a:pt x="3247" y="1618"/>
                    <a:pt x="2747" y="647"/>
                  </a:cubicBezTo>
                  <a:cubicBezTo>
                    <a:pt x="2651" y="439"/>
                    <a:pt x="2493" y="262"/>
                    <a:pt x="2284" y="165"/>
                  </a:cubicBezTo>
                  <a:cubicBezTo>
                    <a:pt x="2059" y="52"/>
                    <a:pt x="1834" y="0"/>
                    <a:pt x="1621" y="0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1"/>
            <p:cNvSpPr/>
            <p:nvPr/>
          </p:nvSpPr>
          <p:spPr>
            <a:xfrm>
              <a:off x="5068710" y="3667779"/>
              <a:ext cx="57174" cy="46461"/>
            </a:xfrm>
            <a:custGeom>
              <a:avLst/>
              <a:gdLst/>
              <a:ahLst/>
              <a:cxnLst/>
              <a:rect l="l" t="t" r="r" b="b"/>
              <a:pathLst>
                <a:path w="2028" h="1648" extrusionOk="0">
                  <a:moveTo>
                    <a:pt x="1009" y="0"/>
                  </a:moveTo>
                  <a:cubicBezTo>
                    <a:pt x="435" y="0"/>
                    <a:pt x="1" y="597"/>
                    <a:pt x="289" y="1218"/>
                  </a:cubicBezTo>
                  <a:cubicBezTo>
                    <a:pt x="354" y="1364"/>
                    <a:pt x="466" y="1476"/>
                    <a:pt x="628" y="1557"/>
                  </a:cubicBezTo>
                  <a:cubicBezTo>
                    <a:pt x="758" y="1619"/>
                    <a:pt x="888" y="1647"/>
                    <a:pt x="1012" y="1647"/>
                  </a:cubicBezTo>
                  <a:cubicBezTo>
                    <a:pt x="1588" y="1647"/>
                    <a:pt x="2027" y="1040"/>
                    <a:pt x="1735" y="431"/>
                  </a:cubicBezTo>
                  <a:cubicBezTo>
                    <a:pt x="1673" y="284"/>
                    <a:pt x="1542" y="157"/>
                    <a:pt x="1399" y="91"/>
                  </a:cubicBezTo>
                  <a:cubicBezTo>
                    <a:pt x="1267" y="29"/>
                    <a:pt x="1135" y="0"/>
                    <a:pt x="1009" y="0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1"/>
            <p:cNvSpPr/>
            <p:nvPr/>
          </p:nvSpPr>
          <p:spPr>
            <a:xfrm>
              <a:off x="5096311" y="3702964"/>
              <a:ext cx="1861" cy="17761"/>
            </a:xfrm>
            <a:custGeom>
              <a:avLst/>
              <a:gdLst/>
              <a:ahLst/>
              <a:cxnLst/>
              <a:rect l="l" t="t" r="r" b="b"/>
              <a:pathLst>
                <a:path w="66" h="630" extrusionOk="0">
                  <a:moveTo>
                    <a:pt x="35" y="1"/>
                  </a:moveTo>
                  <a:cubicBezTo>
                    <a:pt x="19" y="1"/>
                    <a:pt x="0" y="20"/>
                    <a:pt x="0" y="35"/>
                  </a:cubicBezTo>
                  <a:lnTo>
                    <a:pt x="0" y="598"/>
                  </a:lnTo>
                  <a:cubicBezTo>
                    <a:pt x="0" y="614"/>
                    <a:pt x="19" y="629"/>
                    <a:pt x="35" y="629"/>
                  </a:cubicBezTo>
                  <a:cubicBezTo>
                    <a:pt x="50" y="629"/>
                    <a:pt x="66" y="614"/>
                    <a:pt x="66" y="598"/>
                  </a:cubicBezTo>
                  <a:lnTo>
                    <a:pt x="66" y="35"/>
                  </a:lnTo>
                  <a:cubicBezTo>
                    <a:pt x="66" y="20"/>
                    <a:pt x="50" y="1"/>
                    <a:pt x="35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1"/>
            <p:cNvSpPr/>
            <p:nvPr/>
          </p:nvSpPr>
          <p:spPr>
            <a:xfrm>
              <a:off x="5070092" y="3712972"/>
              <a:ext cx="54383" cy="34931"/>
            </a:xfrm>
            <a:custGeom>
              <a:avLst/>
              <a:gdLst/>
              <a:ahLst/>
              <a:cxnLst/>
              <a:rect l="l" t="t" r="r" b="b"/>
              <a:pathLst>
                <a:path w="1929" h="1239" extrusionOk="0">
                  <a:moveTo>
                    <a:pt x="193" y="0"/>
                  </a:moveTo>
                  <a:cubicBezTo>
                    <a:pt x="81" y="0"/>
                    <a:pt x="0" y="81"/>
                    <a:pt x="0" y="193"/>
                  </a:cubicBezTo>
                  <a:lnTo>
                    <a:pt x="0" y="1046"/>
                  </a:lnTo>
                  <a:cubicBezTo>
                    <a:pt x="0" y="1158"/>
                    <a:pt x="81" y="1239"/>
                    <a:pt x="193" y="1239"/>
                  </a:cubicBezTo>
                  <a:lnTo>
                    <a:pt x="1721" y="1239"/>
                  </a:lnTo>
                  <a:cubicBezTo>
                    <a:pt x="1833" y="1239"/>
                    <a:pt x="1929" y="1158"/>
                    <a:pt x="1929" y="1046"/>
                  </a:cubicBezTo>
                  <a:lnTo>
                    <a:pt x="1929" y="193"/>
                  </a:lnTo>
                  <a:cubicBezTo>
                    <a:pt x="1929" y="81"/>
                    <a:pt x="1833" y="0"/>
                    <a:pt x="1721" y="0"/>
                  </a:cubicBez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1"/>
            <p:cNvSpPr/>
            <p:nvPr/>
          </p:nvSpPr>
          <p:spPr>
            <a:xfrm>
              <a:off x="5046494" y="3730142"/>
              <a:ext cx="101493" cy="44065"/>
            </a:xfrm>
            <a:custGeom>
              <a:avLst/>
              <a:gdLst/>
              <a:ahLst/>
              <a:cxnLst/>
              <a:rect l="l" t="t" r="r" b="b"/>
              <a:pathLst>
                <a:path w="3600" h="1563" extrusionOk="0">
                  <a:moveTo>
                    <a:pt x="0" y="1"/>
                  </a:moveTo>
                  <a:cubicBezTo>
                    <a:pt x="0" y="290"/>
                    <a:pt x="81" y="549"/>
                    <a:pt x="243" y="792"/>
                  </a:cubicBezTo>
                  <a:cubicBezTo>
                    <a:pt x="548" y="1239"/>
                    <a:pt x="1127" y="1563"/>
                    <a:pt x="1802" y="1563"/>
                  </a:cubicBezTo>
                  <a:cubicBezTo>
                    <a:pt x="2461" y="1563"/>
                    <a:pt x="3055" y="1239"/>
                    <a:pt x="3360" y="792"/>
                  </a:cubicBezTo>
                  <a:cubicBezTo>
                    <a:pt x="3503" y="549"/>
                    <a:pt x="3599" y="290"/>
                    <a:pt x="3599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1"/>
            <p:cNvSpPr/>
            <p:nvPr/>
          </p:nvSpPr>
          <p:spPr>
            <a:xfrm>
              <a:off x="5053345" y="3752442"/>
              <a:ext cx="87876" cy="21765"/>
            </a:xfrm>
            <a:custGeom>
              <a:avLst/>
              <a:gdLst/>
              <a:ahLst/>
              <a:cxnLst/>
              <a:rect l="l" t="t" r="r" b="b"/>
              <a:pathLst>
                <a:path w="3117" h="772" extrusionOk="0">
                  <a:moveTo>
                    <a:pt x="0" y="1"/>
                  </a:moveTo>
                  <a:cubicBezTo>
                    <a:pt x="305" y="448"/>
                    <a:pt x="884" y="772"/>
                    <a:pt x="1559" y="772"/>
                  </a:cubicBezTo>
                  <a:cubicBezTo>
                    <a:pt x="2218" y="772"/>
                    <a:pt x="2812" y="448"/>
                    <a:pt x="3117" y="1"/>
                  </a:cubicBezTo>
                  <a:close/>
                </a:path>
              </a:pathLst>
            </a:custGeom>
            <a:solidFill>
              <a:srgbClr val="5A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1"/>
            <p:cNvSpPr/>
            <p:nvPr/>
          </p:nvSpPr>
          <p:spPr>
            <a:xfrm>
              <a:off x="5090870" y="3684921"/>
              <a:ext cx="12743" cy="19481"/>
            </a:xfrm>
            <a:custGeom>
              <a:avLst/>
              <a:gdLst/>
              <a:ahLst/>
              <a:cxnLst/>
              <a:rect l="l" t="t" r="r" b="b"/>
              <a:pathLst>
                <a:path w="452" h="691" extrusionOk="0">
                  <a:moveTo>
                    <a:pt x="228" y="0"/>
                  </a:moveTo>
                  <a:cubicBezTo>
                    <a:pt x="228" y="0"/>
                    <a:pt x="0" y="336"/>
                    <a:pt x="0" y="467"/>
                  </a:cubicBezTo>
                  <a:cubicBezTo>
                    <a:pt x="0" y="579"/>
                    <a:pt x="97" y="691"/>
                    <a:pt x="228" y="691"/>
                  </a:cubicBezTo>
                  <a:cubicBezTo>
                    <a:pt x="355" y="691"/>
                    <a:pt x="451" y="579"/>
                    <a:pt x="451" y="467"/>
                  </a:cubicBezTo>
                  <a:cubicBezTo>
                    <a:pt x="451" y="336"/>
                    <a:pt x="228" y="0"/>
                    <a:pt x="228" y="0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1"/>
            <p:cNvSpPr/>
            <p:nvPr/>
          </p:nvSpPr>
          <p:spPr>
            <a:xfrm>
              <a:off x="5045620" y="3729296"/>
              <a:ext cx="103326" cy="2312"/>
            </a:xfrm>
            <a:custGeom>
              <a:avLst/>
              <a:gdLst/>
              <a:ahLst/>
              <a:cxnLst/>
              <a:rect l="l" t="t" r="r" b="b"/>
              <a:pathLst>
                <a:path w="3665" h="82" extrusionOk="0">
                  <a:moveTo>
                    <a:pt x="31" y="0"/>
                  </a:moveTo>
                  <a:cubicBezTo>
                    <a:pt x="16" y="0"/>
                    <a:pt x="1" y="15"/>
                    <a:pt x="1" y="31"/>
                  </a:cubicBezTo>
                  <a:cubicBezTo>
                    <a:pt x="1" y="66"/>
                    <a:pt x="16" y="81"/>
                    <a:pt x="31" y="81"/>
                  </a:cubicBezTo>
                  <a:lnTo>
                    <a:pt x="3630" y="81"/>
                  </a:lnTo>
                  <a:cubicBezTo>
                    <a:pt x="3649" y="81"/>
                    <a:pt x="3665" y="66"/>
                    <a:pt x="3665" y="31"/>
                  </a:cubicBezTo>
                  <a:cubicBezTo>
                    <a:pt x="3665" y="15"/>
                    <a:pt x="3649" y="0"/>
                    <a:pt x="3630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" name="Google Shape;772;p31"/>
          <p:cNvGrpSpPr/>
          <p:nvPr/>
        </p:nvGrpSpPr>
        <p:grpSpPr>
          <a:xfrm>
            <a:off x="7998518" y="-60624"/>
            <a:ext cx="323161" cy="2570954"/>
            <a:chOff x="5045620" y="2962899"/>
            <a:chExt cx="103326" cy="811308"/>
          </a:xfrm>
        </p:grpSpPr>
        <p:sp>
          <p:nvSpPr>
            <p:cNvPr id="773" name="Google Shape;773;p31"/>
            <p:cNvSpPr/>
            <p:nvPr/>
          </p:nvSpPr>
          <p:spPr>
            <a:xfrm>
              <a:off x="5082720" y="2962899"/>
              <a:ext cx="1862" cy="768687"/>
            </a:xfrm>
            <a:custGeom>
              <a:avLst/>
              <a:gdLst/>
              <a:ahLst/>
              <a:cxnLst/>
              <a:rect l="l" t="t" r="r" b="b"/>
              <a:pathLst>
                <a:path w="82" h="24093" extrusionOk="0">
                  <a:moveTo>
                    <a:pt x="35" y="1"/>
                  </a:moveTo>
                  <a:cubicBezTo>
                    <a:pt x="16" y="1"/>
                    <a:pt x="0" y="16"/>
                    <a:pt x="0" y="32"/>
                  </a:cubicBezTo>
                  <a:lnTo>
                    <a:pt x="0" y="24042"/>
                  </a:lnTo>
                  <a:cubicBezTo>
                    <a:pt x="0" y="24077"/>
                    <a:pt x="16" y="24092"/>
                    <a:pt x="35" y="24092"/>
                  </a:cubicBezTo>
                  <a:cubicBezTo>
                    <a:pt x="66" y="24092"/>
                    <a:pt x="81" y="24077"/>
                    <a:pt x="81" y="24042"/>
                  </a:cubicBezTo>
                  <a:lnTo>
                    <a:pt x="81" y="32"/>
                  </a:lnTo>
                  <a:cubicBezTo>
                    <a:pt x="81" y="16"/>
                    <a:pt x="66" y="1"/>
                    <a:pt x="35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1"/>
            <p:cNvSpPr/>
            <p:nvPr/>
          </p:nvSpPr>
          <p:spPr>
            <a:xfrm>
              <a:off x="5051484" y="3654388"/>
              <a:ext cx="91541" cy="73216"/>
            </a:xfrm>
            <a:custGeom>
              <a:avLst/>
              <a:gdLst/>
              <a:ahLst/>
              <a:cxnLst/>
              <a:rect l="l" t="t" r="r" b="b"/>
              <a:pathLst>
                <a:path w="3247" h="2597" extrusionOk="0">
                  <a:moveTo>
                    <a:pt x="1621" y="0"/>
                  </a:moveTo>
                  <a:cubicBezTo>
                    <a:pt x="695" y="0"/>
                    <a:pt x="0" y="969"/>
                    <a:pt x="483" y="1951"/>
                  </a:cubicBezTo>
                  <a:cubicBezTo>
                    <a:pt x="595" y="2159"/>
                    <a:pt x="757" y="2337"/>
                    <a:pt x="965" y="2433"/>
                  </a:cubicBezTo>
                  <a:cubicBezTo>
                    <a:pt x="1188" y="2546"/>
                    <a:pt x="1411" y="2597"/>
                    <a:pt x="1622" y="2597"/>
                  </a:cubicBezTo>
                  <a:cubicBezTo>
                    <a:pt x="2548" y="2597"/>
                    <a:pt x="3247" y="1618"/>
                    <a:pt x="2747" y="647"/>
                  </a:cubicBezTo>
                  <a:cubicBezTo>
                    <a:pt x="2651" y="439"/>
                    <a:pt x="2493" y="262"/>
                    <a:pt x="2284" y="165"/>
                  </a:cubicBezTo>
                  <a:cubicBezTo>
                    <a:pt x="2059" y="52"/>
                    <a:pt x="1834" y="0"/>
                    <a:pt x="1621" y="0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1"/>
            <p:cNvSpPr/>
            <p:nvPr/>
          </p:nvSpPr>
          <p:spPr>
            <a:xfrm>
              <a:off x="5068710" y="3667779"/>
              <a:ext cx="57174" cy="46461"/>
            </a:xfrm>
            <a:custGeom>
              <a:avLst/>
              <a:gdLst/>
              <a:ahLst/>
              <a:cxnLst/>
              <a:rect l="l" t="t" r="r" b="b"/>
              <a:pathLst>
                <a:path w="2028" h="1648" extrusionOk="0">
                  <a:moveTo>
                    <a:pt x="1009" y="0"/>
                  </a:moveTo>
                  <a:cubicBezTo>
                    <a:pt x="435" y="0"/>
                    <a:pt x="1" y="597"/>
                    <a:pt x="289" y="1218"/>
                  </a:cubicBezTo>
                  <a:cubicBezTo>
                    <a:pt x="354" y="1364"/>
                    <a:pt x="466" y="1476"/>
                    <a:pt x="628" y="1557"/>
                  </a:cubicBezTo>
                  <a:cubicBezTo>
                    <a:pt x="758" y="1619"/>
                    <a:pt x="888" y="1647"/>
                    <a:pt x="1012" y="1647"/>
                  </a:cubicBezTo>
                  <a:cubicBezTo>
                    <a:pt x="1588" y="1647"/>
                    <a:pt x="2027" y="1040"/>
                    <a:pt x="1735" y="431"/>
                  </a:cubicBezTo>
                  <a:cubicBezTo>
                    <a:pt x="1673" y="284"/>
                    <a:pt x="1542" y="157"/>
                    <a:pt x="1399" y="91"/>
                  </a:cubicBezTo>
                  <a:cubicBezTo>
                    <a:pt x="1267" y="29"/>
                    <a:pt x="1135" y="0"/>
                    <a:pt x="1009" y="0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1"/>
            <p:cNvSpPr/>
            <p:nvPr/>
          </p:nvSpPr>
          <p:spPr>
            <a:xfrm>
              <a:off x="5096311" y="3702964"/>
              <a:ext cx="1861" cy="17761"/>
            </a:xfrm>
            <a:custGeom>
              <a:avLst/>
              <a:gdLst/>
              <a:ahLst/>
              <a:cxnLst/>
              <a:rect l="l" t="t" r="r" b="b"/>
              <a:pathLst>
                <a:path w="66" h="630" extrusionOk="0">
                  <a:moveTo>
                    <a:pt x="35" y="1"/>
                  </a:moveTo>
                  <a:cubicBezTo>
                    <a:pt x="19" y="1"/>
                    <a:pt x="0" y="20"/>
                    <a:pt x="0" y="35"/>
                  </a:cubicBezTo>
                  <a:lnTo>
                    <a:pt x="0" y="598"/>
                  </a:lnTo>
                  <a:cubicBezTo>
                    <a:pt x="0" y="614"/>
                    <a:pt x="19" y="629"/>
                    <a:pt x="35" y="629"/>
                  </a:cubicBezTo>
                  <a:cubicBezTo>
                    <a:pt x="50" y="629"/>
                    <a:pt x="66" y="614"/>
                    <a:pt x="66" y="598"/>
                  </a:cubicBezTo>
                  <a:lnTo>
                    <a:pt x="66" y="35"/>
                  </a:lnTo>
                  <a:cubicBezTo>
                    <a:pt x="66" y="20"/>
                    <a:pt x="50" y="1"/>
                    <a:pt x="35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5070092" y="3712972"/>
              <a:ext cx="54383" cy="34931"/>
            </a:xfrm>
            <a:custGeom>
              <a:avLst/>
              <a:gdLst/>
              <a:ahLst/>
              <a:cxnLst/>
              <a:rect l="l" t="t" r="r" b="b"/>
              <a:pathLst>
                <a:path w="1929" h="1239" extrusionOk="0">
                  <a:moveTo>
                    <a:pt x="193" y="0"/>
                  </a:moveTo>
                  <a:cubicBezTo>
                    <a:pt x="81" y="0"/>
                    <a:pt x="0" y="81"/>
                    <a:pt x="0" y="193"/>
                  </a:cubicBezTo>
                  <a:lnTo>
                    <a:pt x="0" y="1046"/>
                  </a:lnTo>
                  <a:cubicBezTo>
                    <a:pt x="0" y="1158"/>
                    <a:pt x="81" y="1239"/>
                    <a:pt x="193" y="1239"/>
                  </a:cubicBezTo>
                  <a:lnTo>
                    <a:pt x="1721" y="1239"/>
                  </a:lnTo>
                  <a:cubicBezTo>
                    <a:pt x="1833" y="1239"/>
                    <a:pt x="1929" y="1158"/>
                    <a:pt x="1929" y="1046"/>
                  </a:cubicBezTo>
                  <a:lnTo>
                    <a:pt x="1929" y="193"/>
                  </a:lnTo>
                  <a:cubicBezTo>
                    <a:pt x="1929" y="81"/>
                    <a:pt x="1833" y="0"/>
                    <a:pt x="1721" y="0"/>
                  </a:cubicBez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1"/>
            <p:cNvSpPr/>
            <p:nvPr/>
          </p:nvSpPr>
          <p:spPr>
            <a:xfrm>
              <a:off x="5046494" y="3730142"/>
              <a:ext cx="101493" cy="44065"/>
            </a:xfrm>
            <a:custGeom>
              <a:avLst/>
              <a:gdLst/>
              <a:ahLst/>
              <a:cxnLst/>
              <a:rect l="l" t="t" r="r" b="b"/>
              <a:pathLst>
                <a:path w="3600" h="1563" extrusionOk="0">
                  <a:moveTo>
                    <a:pt x="0" y="1"/>
                  </a:moveTo>
                  <a:cubicBezTo>
                    <a:pt x="0" y="290"/>
                    <a:pt x="81" y="549"/>
                    <a:pt x="243" y="792"/>
                  </a:cubicBezTo>
                  <a:cubicBezTo>
                    <a:pt x="548" y="1239"/>
                    <a:pt x="1127" y="1563"/>
                    <a:pt x="1802" y="1563"/>
                  </a:cubicBezTo>
                  <a:cubicBezTo>
                    <a:pt x="2461" y="1563"/>
                    <a:pt x="3055" y="1239"/>
                    <a:pt x="3360" y="792"/>
                  </a:cubicBezTo>
                  <a:cubicBezTo>
                    <a:pt x="3503" y="549"/>
                    <a:pt x="3599" y="290"/>
                    <a:pt x="3599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1"/>
            <p:cNvSpPr/>
            <p:nvPr/>
          </p:nvSpPr>
          <p:spPr>
            <a:xfrm>
              <a:off x="5053345" y="3752442"/>
              <a:ext cx="87876" cy="21765"/>
            </a:xfrm>
            <a:custGeom>
              <a:avLst/>
              <a:gdLst/>
              <a:ahLst/>
              <a:cxnLst/>
              <a:rect l="l" t="t" r="r" b="b"/>
              <a:pathLst>
                <a:path w="3117" h="772" extrusionOk="0">
                  <a:moveTo>
                    <a:pt x="0" y="1"/>
                  </a:moveTo>
                  <a:cubicBezTo>
                    <a:pt x="305" y="448"/>
                    <a:pt x="884" y="772"/>
                    <a:pt x="1559" y="772"/>
                  </a:cubicBezTo>
                  <a:cubicBezTo>
                    <a:pt x="2218" y="772"/>
                    <a:pt x="2812" y="448"/>
                    <a:pt x="3117" y="1"/>
                  </a:cubicBezTo>
                  <a:close/>
                </a:path>
              </a:pathLst>
            </a:custGeom>
            <a:solidFill>
              <a:srgbClr val="5A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5090870" y="3684921"/>
              <a:ext cx="12743" cy="19481"/>
            </a:xfrm>
            <a:custGeom>
              <a:avLst/>
              <a:gdLst/>
              <a:ahLst/>
              <a:cxnLst/>
              <a:rect l="l" t="t" r="r" b="b"/>
              <a:pathLst>
                <a:path w="452" h="691" extrusionOk="0">
                  <a:moveTo>
                    <a:pt x="228" y="0"/>
                  </a:moveTo>
                  <a:cubicBezTo>
                    <a:pt x="228" y="0"/>
                    <a:pt x="0" y="336"/>
                    <a:pt x="0" y="467"/>
                  </a:cubicBezTo>
                  <a:cubicBezTo>
                    <a:pt x="0" y="579"/>
                    <a:pt x="97" y="691"/>
                    <a:pt x="228" y="691"/>
                  </a:cubicBezTo>
                  <a:cubicBezTo>
                    <a:pt x="355" y="691"/>
                    <a:pt x="451" y="579"/>
                    <a:pt x="451" y="467"/>
                  </a:cubicBezTo>
                  <a:cubicBezTo>
                    <a:pt x="451" y="336"/>
                    <a:pt x="228" y="0"/>
                    <a:pt x="228" y="0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1"/>
            <p:cNvSpPr/>
            <p:nvPr/>
          </p:nvSpPr>
          <p:spPr>
            <a:xfrm>
              <a:off x="5045620" y="3729296"/>
              <a:ext cx="103326" cy="2312"/>
            </a:xfrm>
            <a:custGeom>
              <a:avLst/>
              <a:gdLst/>
              <a:ahLst/>
              <a:cxnLst/>
              <a:rect l="l" t="t" r="r" b="b"/>
              <a:pathLst>
                <a:path w="3665" h="82" extrusionOk="0">
                  <a:moveTo>
                    <a:pt x="31" y="0"/>
                  </a:moveTo>
                  <a:cubicBezTo>
                    <a:pt x="16" y="0"/>
                    <a:pt x="1" y="15"/>
                    <a:pt x="1" y="31"/>
                  </a:cubicBezTo>
                  <a:cubicBezTo>
                    <a:pt x="1" y="66"/>
                    <a:pt x="16" y="81"/>
                    <a:pt x="31" y="81"/>
                  </a:cubicBezTo>
                  <a:lnTo>
                    <a:pt x="3630" y="81"/>
                  </a:lnTo>
                  <a:cubicBezTo>
                    <a:pt x="3649" y="81"/>
                    <a:pt x="3665" y="66"/>
                    <a:pt x="3665" y="31"/>
                  </a:cubicBezTo>
                  <a:cubicBezTo>
                    <a:pt x="3665" y="15"/>
                    <a:pt x="3649" y="0"/>
                    <a:pt x="3630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31"/>
          <p:cNvGrpSpPr/>
          <p:nvPr/>
        </p:nvGrpSpPr>
        <p:grpSpPr>
          <a:xfrm>
            <a:off x="4888493" y="-60624"/>
            <a:ext cx="323161" cy="2570954"/>
            <a:chOff x="5045620" y="2962899"/>
            <a:chExt cx="103326" cy="811308"/>
          </a:xfrm>
        </p:grpSpPr>
        <p:sp>
          <p:nvSpPr>
            <p:cNvPr id="783" name="Google Shape;783;p31"/>
            <p:cNvSpPr/>
            <p:nvPr/>
          </p:nvSpPr>
          <p:spPr>
            <a:xfrm>
              <a:off x="5082720" y="2962899"/>
              <a:ext cx="1862" cy="768687"/>
            </a:xfrm>
            <a:custGeom>
              <a:avLst/>
              <a:gdLst/>
              <a:ahLst/>
              <a:cxnLst/>
              <a:rect l="l" t="t" r="r" b="b"/>
              <a:pathLst>
                <a:path w="82" h="24093" extrusionOk="0">
                  <a:moveTo>
                    <a:pt x="35" y="1"/>
                  </a:moveTo>
                  <a:cubicBezTo>
                    <a:pt x="16" y="1"/>
                    <a:pt x="0" y="16"/>
                    <a:pt x="0" y="32"/>
                  </a:cubicBezTo>
                  <a:lnTo>
                    <a:pt x="0" y="24042"/>
                  </a:lnTo>
                  <a:cubicBezTo>
                    <a:pt x="0" y="24077"/>
                    <a:pt x="16" y="24092"/>
                    <a:pt x="35" y="24092"/>
                  </a:cubicBezTo>
                  <a:cubicBezTo>
                    <a:pt x="66" y="24092"/>
                    <a:pt x="81" y="24077"/>
                    <a:pt x="81" y="24042"/>
                  </a:cubicBezTo>
                  <a:lnTo>
                    <a:pt x="81" y="32"/>
                  </a:lnTo>
                  <a:cubicBezTo>
                    <a:pt x="81" y="16"/>
                    <a:pt x="66" y="1"/>
                    <a:pt x="35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5051484" y="3654388"/>
              <a:ext cx="91541" cy="73216"/>
            </a:xfrm>
            <a:custGeom>
              <a:avLst/>
              <a:gdLst/>
              <a:ahLst/>
              <a:cxnLst/>
              <a:rect l="l" t="t" r="r" b="b"/>
              <a:pathLst>
                <a:path w="3247" h="2597" extrusionOk="0">
                  <a:moveTo>
                    <a:pt x="1621" y="0"/>
                  </a:moveTo>
                  <a:cubicBezTo>
                    <a:pt x="695" y="0"/>
                    <a:pt x="0" y="969"/>
                    <a:pt x="483" y="1951"/>
                  </a:cubicBezTo>
                  <a:cubicBezTo>
                    <a:pt x="595" y="2159"/>
                    <a:pt x="757" y="2337"/>
                    <a:pt x="965" y="2433"/>
                  </a:cubicBezTo>
                  <a:cubicBezTo>
                    <a:pt x="1188" y="2546"/>
                    <a:pt x="1411" y="2597"/>
                    <a:pt x="1622" y="2597"/>
                  </a:cubicBezTo>
                  <a:cubicBezTo>
                    <a:pt x="2548" y="2597"/>
                    <a:pt x="3247" y="1618"/>
                    <a:pt x="2747" y="647"/>
                  </a:cubicBezTo>
                  <a:cubicBezTo>
                    <a:pt x="2651" y="439"/>
                    <a:pt x="2493" y="262"/>
                    <a:pt x="2284" y="165"/>
                  </a:cubicBezTo>
                  <a:cubicBezTo>
                    <a:pt x="2059" y="52"/>
                    <a:pt x="1834" y="0"/>
                    <a:pt x="1621" y="0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5068710" y="3667779"/>
              <a:ext cx="57174" cy="46461"/>
            </a:xfrm>
            <a:custGeom>
              <a:avLst/>
              <a:gdLst/>
              <a:ahLst/>
              <a:cxnLst/>
              <a:rect l="l" t="t" r="r" b="b"/>
              <a:pathLst>
                <a:path w="2028" h="1648" extrusionOk="0">
                  <a:moveTo>
                    <a:pt x="1009" y="0"/>
                  </a:moveTo>
                  <a:cubicBezTo>
                    <a:pt x="435" y="0"/>
                    <a:pt x="1" y="597"/>
                    <a:pt x="289" y="1218"/>
                  </a:cubicBezTo>
                  <a:cubicBezTo>
                    <a:pt x="354" y="1364"/>
                    <a:pt x="466" y="1476"/>
                    <a:pt x="628" y="1557"/>
                  </a:cubicBezTo>
                  <a:cubicBezTo>
                    <a:pt x="758" y="1619"/>
                    <a:pt x="888" y="1647"/>
                    <a:pt x="1012" y="1647"/>
                  </a:cubicBezTo>
                  <a:cubicBezTo>
                    <a:pt x="1588" y="1647"/>
                    <a:pt x="2027" y="1040"/>
                    <a:pt x="1735" y="431"/>
                  </a:cubicBezTo>
                  <a:cubicBezTo>
                    <a:pt x="1673" y="284"/>
                    <a:pt x="1542" y="157"/>
                    <a:pt x="1399" y="91"/>
                  </a:cubicBezTo>
                  <a:cubicBezTo>
                    <a:pt x="1267" y="29"/>
                    <a:pt x="1135" y="0"/>
                    <a:pt x="1009" y="0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1"/>
            <p:cNvSpPr/>
            <p:nvPr/>
          </p:nvSpPr>
          <p:spPr>
            <a:xfrm>
              <a:off x="5096311" y="3702964"/>
              <a:ext cx="1861" cy="17761"/>
            </a:xfrm>
            <a:custGeom>
              <a:avLst/>
              <a:gdLst/>
              <a:ahLst/>
              <a:cxnLst/>
              <a:rect l="l" t="t" r="r" b="b"/>
              <a:pathLst>
                <a:path w="66" h="630" extrusionOk="0">
                  <a:moveTo>
                    <a:pt x="35" y="1"/>
                  </a:moveTo>
                  <a:cubicBezTo>
                    <a:pt x="19" y="1"/>
                    <a:pt x="0" y="20"/>
                    <a:pt x="0" y="35"/>
                  </a:cubicBezTo>
                  <a:lnTo>
                    <a:pt x="0" y="598"/>
                  </a:lnTo>
                  <a:cubicBezTo>
                    <a:pt x="0" y="614"/>
                    <a:pt x="19" y="629"/>
                    <a:pt x="35" y="629"/>
                  </a:cubicBezTo>
                  <a:cubicBezTo>
                    <a:pt x="50" y="629"/>
                    <a:pt x="66" y="614"/>
                    <a:pt x="66" y="598"/>
                  </a:cubicBezTo>
                  <a:lnTo>
                    <a:pt x="66" y="35"/>
                  </a:lnTo>
                  <a:cubicBezTo>
                    <a:pt x="66" y="20"/>
                    <a:pt x="50" y="1"/>
                    <a:pt x="35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1"/>
            <p:cNvSpPr/>
            <p:nvPr/>
          </p:nvSpPr>
          <p:spPr>
            <a:xfrm>
              <a:off x="5070092" y="3712972"/>
              <a:ext cx="54383" cy="34931"/>
            </a:xfrm>
            <a:custGeom>
              <a:avLst/>
              <a:gdLst/>
              <a:ahLst/>
              <a:cxnLst/>
              <a:rect l="l" t="t" r="r" b="b"/>
              <a:pathLst>
                <a:path w="1929" h="1239" extrusionOk="0">
                  <a:moveTo>
                    <a:pt x="193" y="0"/>
                  </a:moveTo>
                  <a:cubicBezTo>
                    <a:pt x="81" y="0"/>
                    <a:pt x="0" y="81"/>
                    <a:pt x="0" y="193"/>
                  </a:cubicBezTo>
                  <a:lnTo>
                    <a:pt x="0" y="1046"/>
                  </a:lnTo>
                  <a:cubicBezTo>
                    <a:pt x="0" y="1158"/>
                    <a:pt x="81" y="1239"/>
                    <a:pt x="193" y="1239"/>
                  </a:cubicBezTo>
                  <a:lnTo>
                    <a:pt x="1721" y="1239"/>
                  </a:lnTo>
                  <a:cubicBezTo>
                    <a:pt x="1833" y="1239"/>
                    <a:pt x="1929" y="1158"/>
                    <a:pt x="1929" y="1046"/>
                  </a:cubicBezTo>
                  <a:lnTo>
                    <a:pt x="1929" y="193"/>
                  </a:lnTo>
                  <a:cubicBezTo>
                    <a:pt x="1929" y="81"/>
                    <a:pt x="1833" y="0"/>
                    <a:pt x="1721" y="0"/>
                  </a:cubicBez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5046494" y="3730142"/>
              <a:ext cx="101493" cy="44065"/>
            </a:xfrm>
            <a:custGeom>
              <a:avLst/>
              <a:gdLst/>
              <a:ahLst/>
              <a:cxnLst/>
              <a:rect l="l" t="t" r="r" b="b"/>
              <a:pathLst>
                <a:path w="3600" h="1563" extrusionOk="0">
                  <a:moveTo>
                    <a:pt x="0" y="1"/>
                  </a:moveTo>
                  <a:cubicBezTo>
                    <a:pt x="0" y="290"/>
                    <a:pt x="81" y="549"/>
                    <a:pt x="243" y="792"/>
                  </a:cubicBezTo>
                  <a:cubicBezTo>
                    <a:pt x="548" y="1239"/>
                    <a:pt x="1127" y="1563"/>
                    <a:pt x="1802" y="1563"/>
                  </a:cubicBezTo>
                  <a:cubicBezTo>
                    <a:pt x="2461" y="1563"/>
                    <a:pt x="3055" y="1239"/>
                    <a:pt x="3360" y="792"/>
                  </a:cubicBezTo>
                  <a:cubicBezTo>
                    <a:pt x="3503" y="549"/>
                    <a:pt x="3599" y="290"/>
                    <a:pt x="3599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5053345" y="3752442"/>
              <a:ext cx="87876" cy="21765"/>
            </a:xfrm>
            <a:custGeom>
              <a:avLst/>
              <a:gdLst/>
              <a:ahLst/>
              <a:cxnLst/>
              <a:rect l="l" t="t" r="r" b="b"/>
              <a:pathLst>
                <a:path w="3117" h="772" extrusionOk="0">
                  <a:moveTo>
                    <a:pt x="0" y="1"/>
                  </a:moveTo>
                  <a:cubicBezTo>
                    <a:pt x="305" y="448"/>
                    <a:pt x="884" y="772"/>
                    <a:pt x="1559" y="772"/>
                  </a:cubicBezTo>
                  <a:cubicBezTo>
                    <a:pt x="2218" y="772"/>
                    <a:pt x="2812" y="448"/>
                    <a:pt x="3117" y="1"/>
                  </a:cubicBezTo>
                  <a:close/>
                </a:path>
              </a:pathLst>
            </a:custGeom>
            <a:solidFill>
              <a:srgbClr val="5A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5090870" y="3684921"/>
              <a:ext cx="12743" cy="19481"/>
            </a:xfrm>
            <a:custGeom>
              <a:avLst/>
              <a:gdLst/>
              <a:ahLst/>
              <a:cxnLst/>
              <a:rect l="l" t="t" r="r" b="b"/>
              <a:pathLst>
                <a:path w="452" h="691" extrusionOk="0">
                  <a:moveTo>
                    <a:pt x="228" y="0"/>
                  </a:moveTo>
                  <a:cubicBezTo>
                    <a:pt x="228" y="0"/>
                    <a:pt x="0" y="336"/>
                    <a:pt x="0" y="467"/>
                  </a:cubicBezTo>
                  <a:cubicBezTo>
                    <a:pt x="0" y="579"/>
                    <a:pt x="97" y="691"/>
                    <a:pt x="228" y="691"/>
                  </a:cubicBezTo>
                  <a:cubicBezTo>
                    <a:pt x="355" y="691"/>
                    <a:pt x="451" y="579"/>
                    <a:pt x="451" y="467"/>
                  </a:cubicBezTo>
                  <a:cubicBezTo>
                    <a:pt x="451" y="336"/>
                    <a:pt x="228" y="0"/>
                    <a:pt x="228" y="0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5045620" y="3729296"/>
              <a:ext cx="103326" cy="2312"/>
            </a:xfrm>
            <a:custGeom>
              <a:avLst/>
              <a:gdLst/>
              <a:ahLst/>
              <a:cxnLst/>
              <a:rect l="l" t="t" r="r" b="b"/>
              <a:pathLst>
                <a:path w="3665" h="82" extrusionOk="0">
                  <a:moveTo>
                    <a:pt x="31" y="0"/>
                  </a:moveTo>
                  <a:cubicBezTo>
                    <a:pt x="16" y="0"/>
                    <a:pt x="1" y="15"/>
                    <a:pt x="1" y="31"/>
                  </a:cubicBezTo>
                  <a:cubicBezTo>
                    <a:pt x="1" y="66"/>
                    <a:pt x="16" y="81"/>
                    <a:pt x="31" y="81"/>
                  </a:cubicBezTo>
                  <a:lnTo>
                    <a:pt x="3630" y="81"/>
                  </a:lnTo>
                  <a:cubicBezTo>
                    <a:pt x="3649" y="81"/>
                    <a:pt x="3665" y="66"/>
                    <a:pt x="3665" y="31"/>
                  </a:cubicBezTo>
                  <a:cubicBezTo>
                    <a:pt x="3665" y="15"/>
                    <a:pt x="3649" y="0"/>
                    <a:pt x="3630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" name="Google Shape;792;p31"/>
          <p:cNvGrpSpPr/>
          <p:nvPr/>
        </p:nvGrpSpPr>
        <p:grpSpPr>
          <a:xfrm>
            <a:off x="6251721" y="-70655"/>
            <a:ext cx="669876" cy="2085490"/>
            <a:chOff x="-1219367" y="1063258"/>
            <a:chExt cx="669876" cy="2085490"/>
          </a:xfrm>
        </p:grpSpPr>
        <p:sp>
          <p:nvSpPr>
            <p:cNvPr id="793" name="Google Shape;793;p31"/>
            <p:cNvSpPr/>
            <p:nvPr/>
          </p:nvSpPr>
          <p:spPr>
            <a:xfrm>
              <a:off x="-829871" y="1806131"/>
              <a:ext cx="192728" cy="666229"/>
            </a:xfrm>
            <a:custGeom>
              <a:avLst/>
              <a:gdLst/>
              <a:ahLst/>
              <a:cxnLst/>
              <a:rect l="l" t="t" r="r" b="b"/>
              <a:pathLst>
                <a:path w="1980" h="6844" extrusionOk="0">
                  <a:moveTo>
                    <a:pt x="421" y="1"/>
                  </a:moveTo>
                  <a:cubicBezTo>
                    <a:pt x="405" y="1"/>
                    <a:pt x="388" y="4"/>
                    <a:pt x="371" y="13"/>
                  </a:cubicBezTo>
                  <a:cubicBezTo>
                    <a:pt x="321" y="28"/>
                    <a:pt x="290" y="94"/>
                    <a:pt x="305" y="155"/>
                  </a:cubicBezTo>
                  <a:cubicBezTo>
                    <a:pt x="1721" y="3723"/>
                    <a:pt x="51" y="6651"/>
                    <a:pt x="31" y="6682"/>
                  </a:cubicBezTo>
                  <a:cubicBezTo>
                    <a:pt x="1" y="6732"/>
                    <a:pt x="16" y="6793"/>
                    <a:pt x="66" y="6828"/>
                  </a:cubicBezTo>
                  <a:cubicBezTo>
                    <a:pt x="82" y="6844"/>
                    <a:pt x="112" y="6844"/>
                    <a:pt x="128" y="6844"/>
                  </a:cubicBezTo>
                  <a:cubicBezTo>
                    <a:pt x="163" y="6844"/>
                    <a:pt x="193" y="6828"/>
                    <a:pt x="224" y="6793"/>
                  </a:cubicBezTo>
                  <a:cubicBezTo>
                    <a:pt x="244" y="6763"/>
                    <a:pt x="1979" y="3758"/>
                    <a:pt x="514" y="78"/>
                  </a:cubicBezTo>
                  <a:cubicBezTo>
                    <a:pt x="502" y="30"/>
                    <a:pt x="466" y="1"/>
                    <a:pt x="421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1"/>
            <p:cNvSpPr/>
            <p:nvPr/>
          </p:nvSpPr>
          <p:spPr>
            <a:xfrm>
              <a:off x="-931590" y="1654274"/>
              <a:ext cx="215992" cy="170840"/>
            </a:xfrm>
            <a:custGeom>
              <a:avLst/>
              <a:gdLst/>
              <a:ahLst/>
              <a:cxnLst/>
              <a:rect l="l" t="t" r="r" b="b"/>
              <a:pathLst>
                <a:path w="2219" h="1755" extrusionOk="0">
                  <a:moveTo>
                    <a:pt x="1098" y="1"/>
                  </a:moveTo>
                  <a:cubicBezTo>
                    <a:pt x="988" y="1"/>
                    <a:pt x="878" y="19"/>
                    <a:pt x="772" y="61"/>
                  </a:cubicBezTo>
                  <a:cubicBezTo>
                    <a:pt x="243" y="254"/>
                    <a:pt x="0" y="963"/>
                    <a:pt x="162" y="1349"/>
                  </a:cubicBezTo>
                  <a:cubicBezTo>
                    <a:pt x="262" y="1605"/>
                    <a:pt x="561" y="1754"/>
                    <a:pt x="913" y="1754"/>
                  </a:cubicBezTo>
                  <a:cubicBezTo>
                    <a:pt x="1064" y="1754"/>
                    <a:pt x="1225" y="1727"/>
                    <a:pt x="1385" y="1669"/>
                  </a:cubicBezTo>
                  <a:cubicBezTo>
                    <a:pt x="1913" y="1461"/>
                    <a:pt x="2218" y="979"/>
                    <a:pt x="2075" y="593"/>
                  </a:cubicBezTo>
                  <a:cubicBezTo>
                    <a:pt x="1958" y="297"/>
                    <a:pt x="1535" y="1"/>
                    <a:pt x="1098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1"/>
            <p:cNvSpPr/>
            <p:nvPr/>
          </p:nvSpPr>
          <p:spPr>
            <a:xfrm>
              <a:off x="-952907" y="1682309"/>
              <a:ext cx="290552" cy="212212"/>
            </a:xfrm>
            <a:custGeom>
              <a:avLst/>
              <a:gdLst/>
              <a:ahLst/>
              <a:cxnLst/>
              <a:rect l="l" t="t" r="r" b="b"/>
              <a:pathLst>
                <a:path w="2985" h="2180" extrusionOk="0">
                  <a:moveTo>
                    <a:pt x="2487" y="0"/>
                  </a:moveTo>
                  <a:cubicBezTo>
                    <a:pt x="2067" y="224"/>
                    <a:pt x="2020" y="579"/>
                    <a:pt x="2020" y="579"/>
                  </a:cubicBezTo>
                  <a:cubicBezTo>
                    <a:pt x="2020" y="579"/>
                    <a:pt x="1721" y="242"/>
                    <a:pt x="1369" y="242"/>
                  </a:cubicBezTo>
                  <a:cubicBezTo>
                    <a:pt x="1313" y="242"/>
                    <a:pt x="1256" y="251"/>
                    <a:pt x="1199" y="270"/>
                  </a:cubicBezTo>
                  <a:cubicBezTo>
                    <a:pt x="767" y="417"/>
                    <a:pt x="798" y="1042"/>
                    <a:pt x="798" y="1042"/>
                  </a:cubicBezTo>
                  <a:cubicBezTo>
                    <a:pt x="798" y="1042"/>
                    <a:pt x="475" y="925"/>
                    <a:pt x="199" y="925"/>
                  </a:cubicBezTo>
                  <a:cubicBezTo>
                    <a:pt x="138" y="925"/>
                    <a:pt x="79" y="931"/>
                    <a:pt x="26" y="945"/>
                  </a:cubicBezTo>
                  <a:cubicBezTo>
                    <a:pt x="1" y="1469"/>
                    <a:pt x="620" y="2180"/>
                    <a:pt x="1414" y="2180"/>
                  </a:cubicBezTo>
                  <a:cubicBezTo>
                    <a:pt x="1573" y="2180"/>
                    <a:pt x="1739" y="2151"/>
                    <a:pt x="1909" y="2087"/>
                  </a:cubicBezTo>
                  <a:cubicBezTo>
                    <a:pt x="2761" y="1751"/>
                    <a:pt x="2985" y="579"/>
                    <a:pt x="2487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-912804" y="1971422"/>
              <a:ext cx="164500" cy="334964"/>
            </a:xfrm>
            <a:custGeom>
              <a:avLst/>
              <a:gdLst/>
              <a:ahLst/>
              <a:cxnLst/>
              <a:rect l="l" t="t" r="r" b="b"/>
              <a:pathLst>
                <a:path w="1690" h="3441" extrusionOk="0">
                  <a:moveTo>
                    <a:pt x="305" y="0"/>
                  </a:moveTo>
                  <a:lnTo>
                    <a:pt x="305" y="0"/>
                  </a:lnTo>
                  <a:cubicBezTo>
                    <a:pt x="0" y="1979"/>
                    <a:pt x="1689" y="3441"/>
                    <a:pt x="1689" y="3441"/>
                  </a:cubicBezTo>
                  <a:cubicBezTo>
                    <a:pt x="1689" y="3441"/>
                    <a:pt x="1400" y="1528"/>
                    <a:pt x="305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-1159850" y="1821220"/>
              <a:ext cx="203533" cy="167823"/>
            </a:xfrm>
            <a:custGeom>
              <a:avLst/>
              <a:gdLst/>
              <a:ahLst/>
              <a:cxnLst/>
              <a:rect l="l" t="t" r="r" b="b"/>
              <a:pathLst>
                <a:path w="2091" h="1724" extrusionOk="0">
                  <a:moveTo>
                    <a:pt x="1053" y="0"/>
                  </a:moveTo>
                  <a:cubicBezTo>
                    <a:pt x="500" y="0"/>
                    <a:pt x="46" y="538"/>
                    <a:pt x="16" y="934"/>
                  </a:cubicBezTo>
                  <a:cubicBezTo>
                    <a:pt x="0" y="1350"/>
                    <a:pt x="451" y="1705"/>
                    <a:pt x="1011" y="1721"/>
                  </a:cubicBezTo>
                  <a:cubicBezTo>
                    <a:pt x="1040" y="1722"/>
                    <a:pt x="1068" y="1723"/>
                    <a:pt x="1097" y="1723"/>
                  </a:cubicBezTo>
                  <a:cubicBezTo>
                    <a:pt x="1622" y="1723"/>
                    <a:pt x="2057" y="1425"/>
                    <a:pt x="2071" y="1030"/>
                  </a:cubicBezTo>
                  <a:cubicBezTo>
                    <a:pt x="2091" y="629"/>
                    <a:pt x="1655" y="35"/>
                    <a:pt x="1076" y="0"/>
                  </a:cubicBezTo>
                  <a:cubicBezTo>
                    <a:pt x="1069" y="0"/>
                    <a:pt x="1061" y="0"/>
                    <a:pt x="1053" y="0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-1213191" y="1874564"/>
              <a:ext cx="306321" cy="189433"/>
            </a:xfrm>
            <a:custGeom>
              <a:avLst/>
              <a:gdLst/>
              <a:ahLst/>
              <a:cxnLst/>
              <a:rect l="l" t="t" r="r" b="b"/>
              <a:pathLst>
                <a:path w="3147" h="1946" extrusionOk="0">
                  <a:moveTo>
                    <a:pt x="1593" y="0"/>
                  </a:moveTo>
                  <a:cubicBezTo>
                    <a:pt x="1142" y="0"/>
                    <a:pt x="918" y="563"/>
                    <a:pt x="918" y="563"/>
                  </a:cubicBezTo>
                  <a:cubicBezTo>
                    <a:pt x="918" y="563"/>
                    <a:pt x="756" y="243"/>
                    <a:pt x="290" y="162"/>
                  </a:cubicBezTo>
                  <a:lnTo>
                    <a:pt x="290" y="162"/>
                  </a:lnTo>
                  <a:cubicBezTo>
                    <a:pt x="0" y="868"/>
                    <a:pt x="579" y="1898"/>
                    <a:pt x="1512" y="1944"/>
                  </a:cubicBezTo>
                  <a:cubicBezTo>
                    <a:pt x="1535" y="1945"/>
                    <a:pt x="1558" y="1946"/>
                    <a:pt x="1581" y="1946"/>
                  </a:cubicBezTo>
                  <a:cubicBezTo>
                    <a:pt x="2612" y="1946"/>
                    <a:pt x="3146" y="840"/>
                    <a:pt x="2909" y="274"/>
                  </a:cubicBezTo>
                  <a:lnTo>
                    <a:pt x="2909" y="274"/>
                  </a:lnTo>
                  <a:cubicBezTo>
                    <a:pt x="2604" y="289"/>
                    <a:pt x="2218" y="594"/>
                    <a:pt x="2218" y="594"/>
                  </a:cubicBezTo>
                  <a:cubicBezTo>
                    <a:pt x="2218" y="594"/>
                    <a:pt x="2041" y="16"/>
                    <a:pt x="1593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-1009753" y="2090377"/>
              <a:ext cx="123619" cy="288141"/>
            </a:xfrm>
            <a:custGeom>
              <a:avLst/>
              <a:gdLst/>
              <a:ahLst/>
              <a:cxnLst/>
              <a:rect l="l" t="t" r="r" b="b"/>
              <a:pathLst>
                <a:path w="1270" h="2960" extrusionOk="0">
                  <a:moveTo>
                    <a:pt x="564" y="1"/>
                  </a:moveTo>
                  <a:cubicBezTo>
                    <a:pt x="1" y="1447"/>
                    <a:pt x="194" y="2959"/>
                    <a:pt x="194" y="2959"/>
                  </a:cubicBezTo>
                  <a:cubicBezTo>
                    <a:pt x="194" y="2959"/>
                    <a:pt x="1270" y="1366"/>
                    <a:pt x="564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-1209785" y="2121624"/>
              <a:ext cx="201683" cy="208416"/>
            </a:xfrm>
            <a:custGeom>
              <a:avLst/>
              <a:gdLst/>
              <a:ahLst/>
              <a:cxnLst/>
              <a:rect l="l" t="t" r="r" b="b"/>
              <a:pathLst>
                <a:path w="2072" h="2141" extrusionOk="0">
                  <a:moveTo>
                    <a:pt x="0" y="0"/>
                  </a:moveTo>
                  <a:lnTo>
                    <a:pt x="0" y="0"/>
                  </a:lnTo>
                  <a:cubicBezTo>
                    <a:pt x="270" y="1512"/>
                    <a:pt x="2071" y="2141"/>
                    <a:pt x="2071" y="2141"/>
                  </a:cubicBezTo>
                  <a:cubicBezTo>
                    <a:pt x="2071" y="2141"/>
                    <a:pt x="1331" y="822"/>
                    <a:pt x="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1" name="Google Shape;801;p31"/>
            <p:cNvGrpSpPr/>
            <p:nvPr/>
          </p:nvGrpSpPr>
          <p:grpSpPr>
            <a:xfrm>
              <a:off x="-1219367" y="1063258"/>
              <a:ext cx="669876" cy="2085490"/>
              <a:chOff x="4742464" y="3046919"/>
              <a:chExt cx="194021" cy="604000"/>
            </a:xfrm>
          </p:grpSpPr>
          <p:sp>
            <p:nvSpPr>
              <p:cNvPr id="802" name="Google Shape;802;p31"/>
              <p:cNvSpPr/>
              <p:nvPr/>
            </p:nvSpPr>
            <p:spPr>
              <a:xfrm>
                <a:off x="4909252" y="3493210"/>
                <a:ext cx="18522" cy="16323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79" extrusionOk="0">
                    <a:moveTo>
                      <a:pt x="1" y="0"/>
                    </a:moveTo>
                    <a:lnTo>
                      <a:pt x="1" y="579"/>
                    </a:lnTo>
                    <a:lnTo>
                      <a:pt x="657" y="579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rgbClr val="B2C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1"/>
              <p:cNvSpPr/>
              <p:nvPr/>
            </p:nvSpPr>
            <p:spPr>
              <a:xfrm>
                <a:off x="4749738" y="3046919"/>
                <a:ext cx="178036" cy="447302"/>
              </a:xfrm>
              <a:custGeom>
                <a:avLst/>
                <a:gdLst/>
                <a:ahLst/>
                <a:cxnLst/>
                <a:rect l="l" t="t" r="r" b="b"/>
                <a:pathLst>
                  <a:path w="6315" h="15866" extrusionOk="0">
                    <a:moveTo>
                      <a:pt x="3167" y="244"/>
                    </a:moveTo>
                    <a:lnTo>
                      <a:pt x="6237" y="15799"/>
                    </a:lnTo>
                    <a:lnTo>
                      <a:pt x="97" y="15799"/>
                    </a:lnTo>
                    <a:lnTo>
                      <a:pt x="3167" y="244"/>
                    </a:lnTo>
                    <a:close/>
                    <a:moveTo>
                      <a:pt x="3167" y="1"/>
                    </a:moveTo>
                    <a:cubicBezTo>
                      <a:pt x="3152" y="1"/>
                      <a:pt x="3133" y="16"/>
                      <a:pt x="3133" y="32"/>
                    </a:cubicBezTo>
                    <a:lnTo>
                      <a:pt x="16" y="15830"/>
                    </a:lnTo>
                    <a:cubicBezTo>
                      <a:pt x="1" y="15830"/>
                      <a:pt x="16" y="15846"/>
                      <a:pt x="16" y="15846"/>
                    </a:cubicBezTo>
                    <a:cubicBezTo>
                      <a:pt x="31" y="15865"/>
                      <a:pt x="31" y="15865"/>
                      <a:pt x="47" y="15865"/>
                    </a:cubicBezTo>
                    <a:lnTo>
                      <a:pt x="6284" y="15865"/>
                    </a:lnTo>
                    <a:cubicBezTo>
                      <a:pt x="6299" y="15865"/>
                      <a:pt x="6299" y="15865"/>
                      <a:pt x="6315" y="15846"/>
                    </a:cubicBezTo>
                    <a:lnTo>
                      <a:pt x="6315" y="15830"/>
                    </a:lnTo>
                    <a:lnTo>
                      <a:pt x="3198" y="32"/>
                    </a:lnTo>
                    <a:cubicBezTo>
                      <a:pt x="3198" y="16"/>
                      <a:pt x="3183" y="1"/>
                      <a:pt x="3167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1"/>
              <p:cNvSpPr/>
              <p:nvPr/>
            </p:nvSpPr>
            <p:spPr>
              <a:xfrm>
                <a:off x="4783682" y="3333667"/>
                <a:ext cx="79841" cy="180432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6400" extrusionOk="0">
                    <a:moveTo>
                      <a:pt x="296" y="1"/>
                    </a:moveTo>
                    <a:cubicBezTo>
                      <a:pt x="246" y="1"/>
                      <a:pt x="212" y="45"/>
                      <a:pt x="212" y="101"/>
                    </a:cubicBezTo>
                    <a:cubicBezTo>
                      <a:pt x="0" y="4055"/>
                      <a:pt x="2604" y="6350"/>
                      <a:pt x="2638" y="6384"/>
                    </a:cubicBezTo>
                    <a:cubicBezTo>
                      <a:pt x="2654" y="6400"/>
                      <a:pt x="2685" y="6400"/>
                      <a:pt x="2719" y="6400"/>
                    </a:cubicBezTo>
                    <a:cubicBezTo>
                      <a:pt x="2750" y="6400"/>
                      <a:pt x="2766" y="6384"/>
                      <a:pt x="2796" y="6369"/>
                    </a:cubicBezTo>
                    <a:cubicBezTo>
                      <a:pt x="2831" y="6319"/>
                      <a:pt x="2831" y="6238"/>
                      <a:pt x="2781" y="6207"/>
                    </a:cubicBezTo>
                    <a:cubicBezTo>
                      <a:pt x="2766" y="6192"/>
                      <a:pt x="228" y="3958"/>
                      <a:pt x="436" y="117"/>
                    </a:cubicBezTo>
                    <a:cubicBezTo>
                      <a:pt x="436" y="51"/>
                      <a:pt x="386" y="5"/>
                      <a:pt x="324" y="5"/>
                    </a:cubicBezTo>
                    <a:cubicBezTo>
                      <a:pt x="314" y="2"/>
                      <a:pt x="305" y="1"/>
                      <a:pt x="296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1"/>
              <p:cNvSpPr/>
              <p:nvPr/>
            </p:nvSpPr>
            <p:spPr>
              <a:xfrm>
                <a:off x="4751034" y="3482779"/>
                <a:ext cx="176739" cy="168140"/>
              </a:xfrm>
              <a:custGeom>
                <a:avLst/>
                <a:gdLst/>
                <a:ahLst/>
                <a:cxnLst/>
                <a:rect l="l" t="t" r="r" b="b"/>
                <a:pathLst>
                  <a:path w="6269" h="5964" extrusionOk="0">
                    <a:moveTo>
                      <a:pt x="1" y="0"/>
                    </a:moveTo>
                    <a:lnTo>
                      <a:pt x="1" y="4146"/>
                    </a:lnTo>
                    <a:cubicBezTo>
                      <a:pt x="1" y="5145"/>
                      <a:pt x="807" y="5963"/>
                      <a:pt x="1818" y="5963"/>
                    </a:cubicBezTo>
                    <a:lnTo>
                      <a:pt x="4456" y="5963"/>
                    </a:lnTo>
                    <a:cubicBezTo>
                      <a:pt x="5451" y="5963"/>
                      <a:pt x="6269" y="5145"/>
                      <a:pt x="6269" y="4146"/>
                    </a:cubicBezTo>
                    <a:lnTo>
                      <a:pt x="6269" y="0"/>
                    </a:ln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1"/>
              <p:cNvSpPr/>
              <p:nvPr/>
            </p:nvSpPr>
            <p:spPr>
              <a:xfrm>
                <a:off x="4769642" y="3483737"/>
                <a:ext cx="139637" cy="150858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5351" extrusionOk="0">
                    <a:moveTo>
                      <a:pt x="0" y="1"/>
                    </a:moveTo>
                    <a:lnTo>
                      <a:pt x="0" y="3873"/>
                    </a:lnTo>
                    <a:cubicBezTo>
                      <a:pt x="0" y="4691"/>
                      <a:pt x="660" y="5351"/>
                      <a:pt x="1462" y="5351"/>
                    </a:cubicBezTo>
                    <a:lnTo>
                      <a:pt x="3487" y="5351"/>
                    </a:lnTo>
                    <a:cubicBezTo>
                      <a:pt x="4228" y="5351"/>
                      <a:pt x="4856" y="4787"/>
                      <a:pt x="4934" y="4066"/>
                    </a:cubicBezTo>
                    <a:cubicBezTo>
                      <a:pt x="4953" y="4001"/>
                      <a:pt x="4953" y="3939"/>
                      <a:pt x="4953" y="3873"/>
                    </a:cubicBezTo>
                    <a:lnTo>
                      <a:pt x="4953" y="1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1"/>
              <p:cNvSpPr/>
              <p:nvPr/>
            </p:nvSpPr>
            <p:spPr>
              <a:xfrm>
                <a:off x="4769642" y="3449709"/>
                <a:ext cx="139637" cy="72116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2558" extrusionOk="0">
                    <a:moveTo>
                      <a:pt x="2477" y="1"/>
                    </a:moveTo>
                    <a:cubicBezTo>
                      <a:pt x="1111" y="1"/>
                      <a:pt x="0" y="1173"/>
                      <a:pt x="0" y="1173"/>
                    </a:cubicBezTo>
                    <a:cubicBezTo>
                      <a:pt x="0" y="1929"/>
                      <a:pt x="1111" y="2558"/>
                      <a:pt x="2477" y="2558"/>
                    </a:cubicBezTo>
                    <a:cubicBezTo>
                      <a:pt x="3842" y="2558"/>
                      <a:pt x="4953" y="1929"/>
                      <a:pt x="4953" y="1173"/>
                    </a:cubicBezTo>
                    <a:cubicBezTo>
                      <a:pt x="4953" y="1173"/>
                      <a:pt x="3842" y="1"/>
                      <a:pt x="2477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1"/>
              <p:cNvSpPr/>
              <p:nvPr/>
            </p:nvSpPr>
            <p:spPr>
              <a:xfrm>
                <a:off x="4783682" y="3514947"/>
                <a:ext cx="8711" cy="7344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2605" extrusionOk="0">
                    <a:moveTo>
                      <a:pt x="147" y="1"/>
                    </a:moveTo>
                    <a:cubicBezTo>
                      <a:pt x="66" y="1"/>
                      <a:pt x="0" y="82"/>
                      <a:pt x="0" y="163"/>
                    </a:cubicBezTo>
                    <a:lnTo>
                      <a:pt x="0" y="2462"/>
                    </a:lnTo>
                    <a:cubicBezTo>
                      <a:pt x="0" y="2543"/>
                      <a:pt x="66" y="2604"/>
                      <a:pt x="147" y="2604"/>
                    </a:cubicBezTo>
                    <a:cubicBezTo>
                      <a:pt x="243" y="2604"/>
                      <a:pt x="309" y="2543"/>
                      <a:pt x="309" y="2462"/>
                    </a:cubicBezTo>
                    <a:lnTo>
                      <a:pt x="309" y="163"/>
                    </a:lnTo>
                    <a:cubicBezTo>
                      <a:pt x="309" y="82"/>
                      <a:pt x="243" y="1"/>
                      <a:pt x="147" y="1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1"/>
              <p:cNvSpPr/>
              <p:nvPr/>
            </p:nvSpPr>
            <p:spPr>
              <a:xfrm>
                <a:off x="4742464" y="3474603"/>
                <a:ext cx="194021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661" extrusionOk="0">
                    <a:moveTo>
                      <a:pt x="324" y="1"/>
                    </a:moveTo>
                    <a:cubicBezTo>
                      <a:pt x="147" y="1"/>
                      <a:pt x="0" y="147"/>
                      <a:pt x="0" y="325"/>
                    </a:cubicBezTo>
                    <a:cubicBezTo>
                      <a:pt x="0" y="518"/>
                      <a:pt x="147" y="660"/>
                      <a:pt x="324" y="660"/>
                    </a:cubicBezTo>
                    <a:lnTo>
                      <a:pt x="6542" y="660"/>
                    </a:lnTo>
                    <a:cubicBezTo>
                      <a:pt x="6719" y="660"/>
                      <a:pt x="6881" y="518"/>
                      <a:pt x="6881" y="325"/>
                    </a:cubicBezTo>
                    <a:cubicBezTo>
                      <a:pt x="6881" y="147"/>
                      <a:pt x="6719" y="1"/>
                      <a:pt x="6542" y="1"/>
                    </a:cubicBez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1"/>
              <p:cNvSpPr/>
              <p:nvPr/>
            </p:nvSpPr>
            <p:spPr>
              <a:xfrm>
                <a:off x="4889686" y="3493210"/>
                <a:ext cx="19594" cy="16323"/>
              </a:xfrm>
              <a:custGeom>
                <a:avLst/>
                <a:gdLst/>
                <a:ahLst/>
                <a:cxnLst/>
                <a:rect l="l" t="t" r="r" b="b"/>
                <a:pathLst>
                  <a:path w="695" h="579" extrusionOk="0">
                    <a:moveTo>
                      <a:pt x="598" y="0"/>
                    </a:moveTo>
                    <a:cubicBezTo>
                      <a:pt x="483" y="228"/>
                      <a:pt x="274" y="421"/>
                      <a:pt x="1" y="579"/>
                    </a:cubicBezTo>
                    <a:lnTo>
                      <a:pt x="695" y="579"/>
                    </a:lnTo>
                    <a:lnTo>
                      <a:pt x="695" y="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1"/>
              <p:cNvSpPr/>
              <p:nvPr/>
            </p:nvSpPr>
            <p:spPr>
              <a:xfrm>
                <a:off x="4751034" y="3493210"/>
                <a:ext cx="18635" cy="16323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79" extrusionOk="0">
                    <a:moveTo>
                      <a:pt x="1" y="0"/>
                    </a:moveTo>
                    <a:lnTo>
                      <a:pt x="36" y="579"/>
                    </a:lnTo>
                    <a:lnTo>
                      <a:pt x="660" y="579"/>
                    </a:lnTo>
                    <a:lnTo>
                      <a:pt x="660" y="0"/>
                    </a:lnTo>
                    <a:close/>
                  </a:path>
                </a:pathLst>
              </a:custGeom>
              <a:solidFill>
                <a:srgbClr val="B2C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1"/>
              <p:cNvSpPr/>
              <p:nvPr/>
            </p:nvSpPr>
            <p:spPr>
              <a:xfrm>
                <a:off x="4769642" y="3493210"/>
                <a:ext cx="19481" cy="16323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9" extrusionOk="0">
                    <a:moveTo>
                      <a:pt x="0" y="0"/>
                    </a:moveTo>
                    <a:lnTo>
                      <a:pt x="0" y="579"/>
                    </a:lnTo>
                    <a:lnTo>
                      <a:pt x="691" y="579"/>
                    </a:lnTo>
                    <a:cubicBezTo>
                      <a:pt x="421" y="421"/>
                      <a:pt x="209" y="228"/>
                      <a:pt x="97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1"/>
              <p:cNvSpPr/>
              <p:nvPr/>
            </p:nvSpPr>
            <p:spPr>
              <a:xfrm>
                <a:off x="4772348" y="3493210"/>
                <a:ext cx="134224" cy="16323"/>
              </a:xfrm>
              <a:custGeom>
                <a:avLst/>
                <a:gdLst/>
                <a:ahLst/>
                <a:cxnLst/>
                <a:rect l="l" t="t" r="r" b="b"/>
                <a:pathLst>
                  <a:path w="4761" h="579" extrusionOk="0">
                    <a:moveTo>
                      <a:pt x="1" y="0"/>
                    </a:moveTo>
                    <a:cubicBezTo>
                      <a:pt x="113" y="228"/>
                      <a:pt x="325" y="421"/>
                      <a:pt x="595" y="579"/>
                    </a:cubicBezTo>
                    <a:lnTo>
                      <a:pt x="4163" y="579"/>
                    </a:lnTo>
                    <a:cubicBezTo>
                      <a:pt x="4436" y="421"/>
                      <a:pt x="4645" y="228"/>
                      <a:pt x="4760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1"/>
              <p:cNvSpPr/>
              <p:nvPr/>
            </p:nvSpPr>
            <p:spPr>
              <a:xfrm>
                <a:off x="4751598" y="3493210"/>
                <a:ext cx="175301" cy="28"/>
              </a:xfrm>
              <a:custGeom>
                <a:avLst/>
                <a:gdLst/>
                <a:ahLst/>
                <a:cxnLst/>
                <a:rect l="l" t="t" r="r" b="b"/>
                <a:pathLst>
                  <a:path w="6218" h="1" extrusionOk="0">
                    <a:moveTo>
                      <a:pt x="621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40" y="0"/>
                    </a:lnTo>
                    <a:lnTo>
                      <a:pt x="737" y="0"/>
                    </a:lnTo>
                    <a:lnTo>
                      <a:pt x="5496" y="0"/>
                    </a:lnTo>
                    <a:lnTo>
                      <a:pt x="5593" y="0"/>
                    </a:lnTo>
                    <a:close/>
                  </a:path>
                </a:pathLst>
              </a:custGeom>
              <a:solidFill>
                <a:srgbClr val="B2C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1"/>
              <p:cNvSpPr/>
              <p:nvPr/>
            </p:nvSpPr>
            <p:spPr>
              <a:xfrm>
                <a:off x="4751034" y="3492336"/>
                <a:ext cx="175865" cy="1889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67" extrusionOk="0">
                    <a:moveTo>
                      <a:pt x="1" y="0"/>
                    </a:moveTo>
                    <a:lnTo>
                      <a:pt x="1" y="66"/>
                    </a:lnTo>
                    <a:lnTo>
                      <a:pt x="6238" y="66"/>
                    </a:lnTo>
                    <a:lnTo>
                      <a:pt x="6238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1"/>
              <p:cNvSpPr/>
              <p:nvPr/>
            </p:nvSpPr>
            <p:spPr>
              <a:xfrm>
                <a:off x="4908809" y="3493210"/>
                <a:ext cx="18635" cy="16323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79" extrusionOk="0">
                    <a:moveTo>
                      <a:pt x="1" y="0"/>
                    </a:moveTo>
                    <a:lnTo>
                      <a:pt x="36" y="579"/>
                    </a:lnTo>
                    <a:lnTo>
                      <a:pt x="660" y="579"/>
                    </a:lnTo>
                    <a:lnTo>
                      <a:pt x="660" y="0"/>
                    </a:lnTo>
                    <a:close/>
                  </a:path>
                </a:pathLst>
              </a:custGeom>
              <a:solidFill>
                <a:srgbClr val="B2C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912875" y="2439075"/>
            <a:ext cx="3310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905900" y="1604475"/>
            <a:ext cx="96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912875" y="3114662"/>
            <a:ext cx="3310800" cy="4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-3000" y="4608600"/>
            <a:ext cx="9150000" cy="534900"/>
          </a:xfrm>
          <a:prstGeom prst="rect">
            <a:avLst/>
          </a:prstGeom>
          <a:solidFill>
            <a:srgbClr val="38516A">
              <a:alpha val="34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3"/>
          <p:cNvGrpSpPr/>
          <p:nvPr/>
        </p:nvGrpSpPr>
        <p:grpSpPr>
          <a:xfrm>
            <a:off x="291143" y="201240"/>
            <a:ext cx="692567" cy="1430103"/>
            <a:chOff x="342568" y="3395115"/>
            <a:chExt cx="692567" cy="1430103"/>
          </a:xfrm>
        </p:grpSpPr>
        <p:sp>
          <p:nvSpPr>
            <p:cNvPr id="21" name="Google Shape;21;p3"/>
            <p:cNvSpPr/>
            <p:nvPr/>
          </p:nvSpPr>
          <p:spPr>
            <a:xfrm>
              <a:off x="342568" y="3603288"/>
              <a:ext cx="208785" cy="208785"/>
            </a:xfrm>
            <a:custGeom>
              <a:avLst/>
              <a:gdLst/>
              <a:ahLst/>
              <a:cxnLst/>
              <a:rect l="l" t="t" r="r" b="b"/>
              <a:pathLst>
                <a:path w="1706" h="1706" extrusionOk="0">
                  <a:moveTo>
                    <a:pt x="853" y="0"/>
                  </a:moveTo>
                  <a:cubicBezTo>
                    <a:pt x="853" y="467"/>
                    <a:pt x="467" y="853"/>
                    <a:pt x="0" y="853"/>
                  </a:cubicBezTo>
                  <a:cubicBezTo>
                    <a:pt x="467" y="853"/>
                    <a:pt x="853" y="1238"/>
                    <a:pt x="853" y="1705"/>
                  </a:cubicBezTo>
                  <a:cubicBezTo>
                    <a:pt x="853" y="1238"/>
                    <a:pt x="1238" y="853"/>
                    <a:pt x="1705" y="853"/>
                  </a:cubicBezTo>
                  <a:cubicBezTo>
                    <a:pt x="1238" y="853"/>
                    <a:pt x="853" y="467"/>
                    <a:pt x="853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373758" y="4616433"/>
              <a:ext cx="208785" cy="208785"/>
            </a:xfrm>
            <a:custGeom>
              <a:avLst/>
              <a:gdLst/>
              <a:ahLst/>
              <a:cxnLst/>
              <a:rect l="l" t="t" r="r" b="b"/>
              <a:pathLst>
                <a:path w="1706" h="1706" extrusionOk="0">
                  <a:moveTo>
                    <a:pt x="853" y="1"/>
                  </a:moveTo>
                  <a:cubicBezTo>
                    <a:pt x="853" y="467"/>
                    <a:pt x="467" y="853"/>
                    <a:pt x="1" y="853"/>
                  </a:cubicBezTo>
                  <a:cubicBezTo>
                    <a:pt x="467" y="853"/>
                    <a:pt x="853" y="1239"/>
                    <a:pt x="853" y="1706"/>
                  </a:cubicBezTo>
                  <a:cubicBezTo>
                    <a:pt x="853" y="1239"/>
                    <a:pt x="1223" y="853"/>
                    <a:pt x="1705" y="853"/>
                  </a:cubicBezTo>
                  <a:cubicBezTo>
                    <a:pt x="1223" y="853"/>
                    <a:pt x="853" y="467"/>
                    <a:pt x="853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883503" y="3395115"/>
              <a:ext cx="151632" cy="151632"/>
            </a:xfrm>
            <a:custGeom>
              <a:avLst/>
              <a:gdLst/>
              <a:ahLst/>
              <a:cxnLst/>
              <a:rect l="l" t="t" r="r" b="b"/>
              <a:pathLst>
                <a:path w="1239" h="1239" extrusionOk="0">
                  <a:moveTo>
                    <a:pt x="610" y="0"/>
                  </a:moveTo>
                  <a:cubicBezTo>
                    <a:pt x="610" y="351"/>
                    <a:pt x="336" y="625"/>
                    <a:pt x="0" y="625"/>
                  </a:cubicBezTo>
                  <a:cubicBezTo>
                    <a:pt x="336" y="625"/>
                    <a:pt x="610" y="899"/>
                    <a:pt x="610" y="1238"/>
                  </a:cubicBezTo>
                  <a:cubicBezTo>
                    <a:pt x="610" y="899"/>
                    <a:pt x="884" y="625"/>
                    <a:pt x="1239" y="625"/>
                  </a:cubicBezTo>
                  <a:cubicBezTo>
                    <a:pt x="884" y="625"/>
                    <a:pt x="610" y="351"/>
                    <a:pt x="61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3"/>
          <p:cNvGrpSpPr/>
          <p:nvPr/>
        </p:nvGrpSpPr>
        <p:grpSpPr>
          <a:xfrm>
            <a:off x="8430773" y="380731"/>
            <a:ext cx="395665" cy="830000"/>
            <a:chOff x="6722060" y="248681"/>
            <a:chExt cx="395665" cy="830000"/>
          </a:xfrm>
        </p:grpSpPr>
        <p:sp>
          <p:nvSpPr>
            <p:cNvPr id="25" name="Google Shape;25;p3"/>
            <p:cNvSpPr/>
            <p:nvPr/>
          </p:nvSpPr>
          <p:spPr>
            <a:xfrm>
              <a:off x="6722060" y="870386"/>
              <a:ext cx="210743" cy="208295"/>
            </a:xfrm>
            <a:custGeom>
              <a:avLst/>
              <a:gdLst/>
              <a:ahLst/>
              <a:cxnLst/>
              <a:rect l="l" t="t" r="r" b="b"/>
              <a:pathLst>
                <a:path w="1722" h="1702" extrusionOk="0">
                  <a:moveTo>
                    <a:pt x="869" y="0"/>
                  </a:moveTo>
                  <a:cubicBezTo>
                    <a:pt x="869" y="463"/>
                    <a:pt x="483" y="849"/>
                    <a:pt x="1" y="849"/>
                  </a:cubicBezTo>
                  <a:cubicBezTo>
                    <a:pt x="483" y="849"/>
                    <a:pt x="869" y="1234"/>
                    <a:pt x="869" y="1701"/>
                  </a:cubicBezTo>
                  <a:cubicBezTo>
                    <a:pt x="869" y="1234"/>
                    <a:pt x="1239" y="849"/>
                    <a:pt x="1721" y="849"/>
                  </a:cubicBezTo>
                  <a:cubicBezTo>
                    <a:pt x="1239" y="849"/>
                    <a:pt x="869" y="463"/>
                    <a:pt x="869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7030833" y="248681"/>
              <a:ext cx="86892" cy="88360"/>
            </a:xfrm>
            <a:custGeom>
              <a:avLst/>
              <a:gdLst/>
              <a:ahLst/>
              <a:cxnLst/>
              <a:rect l="l" t="t" r="r" b="b"/>
              <a:pathLst>
                <a:path w="710" h="722" extrusionOk="0">
                  <a:moveTo>
                    <a:pt x="355" y="0"/>
                  </a:moveTo>
                  <a:cubicBezTo>
                    <a:pt x="355" y="209"/>
                    <a:pt x="193" y="371"/>
                    <a:pt x="0" y="371"/>
                  </a:cubicBezTo>
                  <a:cubicBezTo>
                    <a:pt x="193" y="371"/>
                    <a:pt x="355" y="529"/>
                    <a:pt x="355" y="722"/>
                  </a:cubicBezTo>
                  <a:cubicBezTo>
                    <a:pt x="355" y="529"/>
                    <a:pt x="517" y="371"/>
                    <a:pt x="710" y="371"/>
                  </a:cubicBezTo>
                  <a:cubicBezTo>
                    <a:pt x="517" y="371"/>
                    <a:pt x="355" y="209"/>
                    <a:pt x="355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3"/>
          <p:cNvGrpSpPr/>
          <p:nvPr/>
        </p:nvGrpSpPr>
        <p:grpSpPr>
          <a:xfrm>
            <a:off x="263153" y="2759100"/>
            <a:ext cx="413043" cy="1074032"/>
            <a:chOff x="2472803" y="326075"/>
            <a:chExt cx="413043" cy="1074032"/>
          </a:xfrm>
        </p:grpSpPr>
        <p:sp>
          <p:nvSpPr>
            <p:cNvPr id="28" name="Google Shape;28;p3"/>
            <p:cNvSpPr/>
            <p:nvPr/>
          </p:nvSpPr>
          <p:spPr>
            <a:xfrm>
              <a:off x="2736662" y="1071509"/>
              <a:ext cx="149184" cy="151632"/>
            </a:xfrm>
            <a:custGeom>
              <a:avLst/>
              <a:gdLst/>
              <a:ahLst/>
              <a:cxnLst/>
              <a:rect l="l" t="t" r="r" b="b"/>
              <a:pathLst>
                <a:path w="1219" h="1239" extrusionOk="0">
                  <a:moveTo>
                    <a:pt x="610" y="0"/>
                  </a:moveTo>
                  <a:cubicBezTo>
                    <a:pt x="610" y="336"/>
                    <a:pt x="336" y="609"/>
                    <a:pt x="0" y="609"/>
                  </a:cubicBezTo>
                  <a:cubicBezTo>
                    <a:pt x="336" y="609"/>
                    <a:pt x="610" y="883"/>
                    <a:pt x="610" y="1238"/>
                  </a:cubicBezTo>
                  <a:cubicBezTo>
                    <a:pt x="610" y="883"/>
                    <a:pt x="883" y="609"/>
                    <a:pt x="1219" y="609"/>
                  </a:cubicBezTo>
                  <a:cubicBezTo>
                    <a:pt x="883" y="609"/>
                    <a:pt x="610" y="336"/>
                    <a:pt x="61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2472803" y="326075"/>
              <a:ext cx="86892" cy="86524"/>
            </a:xfrm>
            <a:custGeom>
              <a:avLst/>
              <a:gdLst/>
              <a:ahLst/>
              <a:cxnLst/>
              <a:rect l="l" t="t" r="r" b="b"/>
              <a:pathLst>
                <a:path w="710" h="707" extrusionOk="0">
                  <a:moveTo>
                    <a:pt x="355" y="1"/>
                  </a:moveTo>
                  <a:cubicBezTo>
                    <a:pt x="355" y="194"/>
                    <a:pt x="193" y="352"/>
                    <a:pt x="0" y="352"/>
                  </a:cubicBezTo>
                  <a:cubicBezTo>
                    <a:pt x="193" y="352"/>
                    <a:pt x="355" y="514"/>
                    <a:pt x="355" y="707"/>
                  </a:cubicBezTo>
                  <a:cubicBezTo>
                    <a:pt x="355" y="514"/>
                    <a:pt x="517" y="352"/>
                    <a:pt x="710" y="352"/>
                  </a:cubicBezTo>
                  <a:cubicBezTo>
                    <a:pt x="517" y="352"/>
                    <a:pt x="355" y="194"/>
                    <a:pt x="355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2472803" y="1311257"/>
              <a:ext cx="86892" cy="88850"/>
            </a:xfrm>
            <a:custGeom>
              <a:avLst/>
              <a:gdLst/>
              <a:ahLst/>
              <a:cxnLst/>
              <a:rect l="l" t="t" r="r" b="b"/>
              <a:pathLst>
                <a:path w="710" h="726" extrusionOk="0">
                  <a:moveTo>
                    <a:pt x="355" y="0"/>
                  </a:moveTo>
                  <a:cubicBezTo>
                    <a:pt x="355" y="209"/>
                    <a:pt x="193" y="371"/>
                    <a:pt x="0" y="371"/>
                  </a:cubicBezTo>
                  <a:cubicBezTo>
                    <a:pt x="193" y="371"/>
                    <a:pt x="355" y="533"/>
                    <a:pt x="355" y="726"/>
                  </a:cubicBezTo>
                  <a:cubicBezTo>
                    <a:pt x="355" y="533"/>
                    <a:pt x="517" y="371"/>
                    <a:pt x="710" y="371"/>
                  </a:cubicBezTo>
                  <a:cubicBezTo>
                    <a:pt x="517" y="371"/>
                    <a:pt x="355" y="209"/>
                    <a:pt x="355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1760419" y="158565"/>
            <a:ext cx="2997832" cy="431158"/>
            <a:chOff x="8401944" y="164990"/>
            <a:chExt cx="2997832" cy="431158"/>
          </a:xfrm>
        </p:grpSpPr>
        <p:sp>
          <p:nvSpPr>
            <p:cNvPr id="32" name="Google Shape;32;p3"/>
            <p:cNvSpPr/>
            <p:nvPr/>
          </p:nvSpPr>
          <p:spPr>
            <a:xfrm>
              <a:off x="11183976" y="383633"/>
              <a:ext cx="215800" cy="212515"/>
            </a:xfrm>
            <a:custGeom>
              <a:avLst/>
              <a:gdLst/>
              <a:ahLst/>
              <a:cxnLst/>
              <a:rect l="l" t="t" r="r" b="b"/>
              <a:pathLst>
                <a:path w="1239" h="1220" extrusionOk="0">
                  <a:moveTo>
                    <a:pt x="629" y="1"/>
                  </a:moveTo>
                  <a:cubicBezTo>
                    <a:pt x="629" y="337"/>
                    <a:pt x="355" y="610"/>
                    <a:pt x="0" y="610"/>
                  </a:cubicBezTo>
                  <a:cubicBezTo>
                    <a:pt x="355" y="610"/>
                    <a:pt x="629" y="884"/>
                    <a:pt x="629" y="1220"/>
                  </a:cubicBezTo>
                  <a:cubicBezTo>
                    <a:pt x="629" y="884"/>
                    <a:pt x="903" y="610"/>
                    <a:pt x="1238" y="610"/>
                  </a:cubicBezTo>
                  <a:cubicBezTo>
                    <a:pt x="903" y="610"/>
                    <a:pt x="629" y="337"/>
                    <a:pt x="629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401944" y="410723"/>
              <a:ext cx="158549" cy="158325"/>
            </a:xfrm>
            <a:custGeom>
              <a:avLst/>
              <a:gdLst/>
              <a:ahLst/>
              <a:cxnLst/>
              <a:rect l="l" t="t" r="r" b="b"/>
              <a:pathLst>
                <a:path w="692" h="691" extrusionOk="0">
                  <a:moveTo>
                    <a:pt x="356" y="0"/>
                  </a:moveTo>
                  <a:cubicBezTo>
                    <a:pt x="356" y="193"/>
                    <a:pt x="194" y="355"/>
                    <a:pt x="1" y="355"/>
                  </a:cubicBezTo>
                  <a:cubicBezTo>
                    <a:pt x="194" y="355"/>
                    <a:pt x="356" y="513"/>
                    <a:pt x="356" y="691"/>
                  </a:cubicBezTo>
                  <a:cubicBezTo>
                    <a:pt x="356" y="513"/>
                    <a:pt x="498" y="355"/>
                    <a:pt x="691" y="355"/>
                  </a:cubicBezTo>
                  <a:cubicBezTo>
                    <a:pt x="498" y="355"/>
                    <a:pt x="356" y="193"/>
                    <a:pt x="356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721504" y="164990"/>
              <a:ext cx="87228" cy="87232"/>
            </a:xfrm>
            <a:custGeom>
              <a:avLst/>
              <a:gdLst/>
              <a:ahLst/>
              <a:cxnLst/>
              <a:rect l="l" t="t" r="r" b="b"/>
              <a:pathLst>
                <a:path w="691" h="691" extrusionOk="0">
                  <a:moveTo>
                    <a:pt x="355" y="0"/>
                  </a:moveTo>
                  <a:cubicBezTo>
                    <a:pt x="355" y="193"/>
                    <a:pt x="193" y="351"/>
                    <a:pt x="0" y="351"/>
                  </a:cubicBezTo>
                  <a:cubicBezTo>
                    <a:pt x="193" y="351"/>
                    <a:pt x="355" y="498"/>
                    <a:pt x="355" y="691"/>
                  </a:cubicBezTo>
                  <a:cubicBezTo>
                    <a:pt x="355" y="498"/>
                    <a:pt x="498" y="351"/>
                    <a:pt x="691" y="351"/>
                  </a:cubicBezTo>
                  <a:cubicBezTo>
                    <a:pt x="498" y="351"/>
                    <a:pt x="355" y="193"/>
                    <a:pt x="355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 idx="2"/>
          </p:nvPr>
        </p:nvSpPr>
        <p:spPr>
          <a:xfrm>
            <a:off x="1543441" y="2112200"/>
            <a:ext cx="25605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 idx="3"/>
          </p:nvPr>
        </p:nvSpPr>
        <p:spPr>
          <a:xfrm>
            <a:off x="5040056" y="2112200"/>
            <a:ext cx="25605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1"/>
          </p:nvPr>
        </p:nvSpPr>
        <p:spPr>
          <a:xfrm>
            <a:off x="5040059" y="2523626"/>
            <a:ext cx="25605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4"/>
          </p:nvPr>
        </p:nvSpPr>
        <p:spPr>
          <a:xfrm>
            <a:off x="1543441" y="2523626"/>
            <a:ext cx="25605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-3000" y="4608600"/>
            <a:ext cx="9150000" cy="534900"/>
          </a:xfrm>
          <a:prstGeom prst="rect">
            <a:avLst/>
          </a:prstGeom>
          <a:solidFill>
            <a:srgbClr val="38516A">
              <a:alpha val="34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5"/>
          <p:cNvGrpSpPr/>
          <p:nvPr/>
        </p:nvGrpSpPr>
        <p:grpSpPr>
          <a:xfrm>
            <a:off x="306953" y="280838"/>
            <a:ext cx="413043" cy="1074032"/>
            <a:chOff x="2472803" y="326075"/>
            <a:chExt cx="413043" cy="1074032"/>
          </a:xfrm>
        </p:grpSpPr>
        <p:sp>
          <p:nvSpPr>
            <p:cNvPr id="56" name="Google Shape;56;p5"/>
            <p:cNvSpPr/>
            <p:nvPr/>
          </p:nvSpPr>
          <p:spPr>
            <a:xfrm>
              <a:off x="2736662" y="1071509"/>
              <a:ext cx="149184" cy="151632"/>
            </a:xfrm>
            <a:custGeom>
              <a:avLst/>
              <a:gdLst/>
              <a:ahLst/>
              <a:cxnLst/>
              <a:rect l="l" t="t" r="r" b="b"/>
              <a:pathLst>
                <a:path w="1219" h="1239" extrusionOk="0">
                  <a:moveTo>
                    <a:pt x="610" y="0"/>
                  </a:moveTo>
                  <a:cubicBezTo>
                    <a:pt x="610" y="336"/>
                    <a:pt x="336" y="609"/>
                    <a:pt x="0" y="609"/>
                  </a:cubicBezTo>
                  <a:cubicBezTo>
                    <a:pt x="336" y="609"/>
                    <a:pt x="610" y="883"/>
                    <a:pt x="610" y="1238"/>
                  </a:cubicBezTo>
                  <a:cubicBezTo>
                    <a:pt x="610" y="883"/>
                    <a:pt x="883" y="609"/>
                    <a:pt x="1219" y="609"/>
                  </a:cubicBezTo>
                  <a:cubicBezTo>
                    <a:pt x="883" y="609"/>
                    <a:pt x="610" y="336"/>
                    <a:pt x="61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2472803" y="326075"/>
              <a:ext cx="86892" cy="86524"/>
            </a:xfrm>
            <a:custGeom>
              <a:avLst/>
              <a:gdLst/>
              <a:ahLst/>
              <a:cxnLst/>
              <a:rect l="l" t="t" r="r" b="b"/>
              <a:pathLst>
                <a:path w="710" h="707" extrusionOk="0">
                  <a:moveTo>
                    <a:pt x="355" y="1"/>
                  </a:moveTo>
                  <a:cubicBezTo>
                    <a:pt x="355" y="194"/>
                    <a:pt x="193" y="352"/>
                    <a:pt x="0" y="352"/>
                  </a:cubicBezTo>
                  <a:cubicBezTo>
                    <a:pt x="193" y="352"/>
                    <a:pt x="355" y="514"/>
                    <a:pt x="355" y="707"/>
                  </a:cubicBezTo>
                  <a:cubicBezTo>
                    <a:pt x="355" y="514"/>
                    <a:pt x="517" y="352"/>
                    <a:pt x="710" y="352"/>
                  </a:cubicBezTo>
                  <a:cubicBezTo>
                    <a:pt x="517" y="352"/>
                    <a:pt x="355" y="194"/>
                    <a:pt x="355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2472803" y="1311257"/>
              <a:ext cx="86892" cy="88850"/>
            </a:xfrm>
            <a:custGeom>
              <a:avLst/>
              <a:gdLst/>
              <a:ahLst/>
              <a:cxnLst/>
              <a:rect l="l" t="t" r="r" b="b"/>
              <a:pathLst>
                <a:path w="710" h="726" extrusionOk="0">
                  <a:moveTo>
                    <a:pt x="355" y="0"/>
                  </a:moveTo>
                  <a:cubicBezTo>
                    <a:pt x="355" y="209"/>
                    <a:pt x="193" y="371"/>
                    <a:pt x="0" y="371"/>
                  </a:cubicBezTo>
                  <a:cubicBezTo>
                    <a:pt x="193" y="371"/>
                    <a:pt x="355" y="533"/>
                    <a:pt x="355" y="726"/>
                  </a:cubicBezTo>
                  <a:cubicBezTo>
                    <a:pt x="355" y="533"/>
                    <a:pt x="517" y="371"/>
                    <a:pt x="710" y="371"/>
                  </a:cubicBezTo>
                  <a:cubicBezTo>
                    <a:pt x="517" y="371"/>
                    <a:pt x="355" y="209"/>
                    <a:pt x="355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5"/>
          <p:cNvGrpSpPr/>
          <p:nvPr/>
        </p:nvGrpSpPr>
        <p:grpSpPr>
          <a:xfrm>
            <a:off x="8086149" y="370693"/>
            <a:ext cx="618651" cy="830000"/>
            <a:chOff x="8349749" y="370693"/>
            <a:chExt cx="618651" cy="830000"/>
          </a:xfrm>
        </p:grpSpPr>
        <p:grpSp>
          <p:nvGrpSpPr>
            <p:cNvPr id="60" name="Google Shape;60;p5"/>
            <p:cNvGrpSpPr/>
            <p:nvPr/>
          </p:nvGrpSpPr>
          <p:grpSpPr>
            <a:xfrm>
              <a:off x="8572735" y="370693"/>
              <a:ext cx="395665" cy="830000"/>
              <a:chOff x="6722060" y="248681"/>
              <a:chExt cx="395665" cy="830000"/>
            </a:xfrm>
          </p:grpSpPr>
          <p:sp>
            <p:nvSpPr>
              <p:cNvPr id="61" name="Google Shape;61;p5"/>
              <p:cNvSpPr/>
              <p:nvPr/>
            </p:nvSpPr>
            <p:spPr>
              <a:xfrm>
                <a:off x="6722060" y="870386"/>
                <a:ext cx="210743" cy="208295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1702" extrusionOk="0">
                    <a:moveTo>
                      <a:pt x="869" y="0"/>
                    </a:moveTo>
                    <a:cubicBezTo>
                      <a:pt x="869" y="463"/>
                      <a:pt x="483" y="849"/>
                      <a:pt x="1" y="849"/>
                    </a:cubicBezTo>
                    <a:cubicBezTo>
                      <a:pt x="483" y="849"/>
                      <a:pt x="869" y="1234"/>
                      <a:pt x="869" y="1701"/>
                    </a:cubicBezTo>
                    <a:cubicBezTo>
                      <a:pt x="869" y="1234"/>
                      <a:pt x="1239" y="849"/>
                      <a:pt x="1721" y="849"/>
                    </a:cubicBezTo>
                    <a:cubicBezTo>
                      <a:pt x="1239" y="849"/>
                      <a:pt x="869" y="463"/>
                      <a:pt x="869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5"/>
              <p:cNvSpPr/>
              <p:nvPr/>
            </p:nvSpPr>
            <p:spPr>
              <a:xfrm>
                <a:off x="7030833" y="248681"/>
                <a:ext cx="86892" cy="8836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22" extrusionOk="0">
                    <a:moveTo>
                      <a:pt x="355" y="0"/>
                    </a:moveTo>
                    <a:cubicBezTo>
                      <a:pt x="355" y="209"/>
                      <a:pt x="193" y="371"/>
                      <a:pt x="0" y="371"/>
                    </a:cubicBezTo>
                    <a:cubicBezTo>
                      <a:pt x="193" y="371"/>
                      <a:pt x="355" y="529"/>
                      <a:pt x="355" y="722"/>
                    </a:cubicBezTo>
                    <a:cubicBezTo>
                      <a:pt x="355" y="529"/>
                      <a:pt x="517" y="371"/>
                      <a:pt x="710" y="371"/>
                    </a:cubicBezTo>
                    <a:cubicBezTo>
                      <a:pt x="517" y="371"/>
                      <a:pt x="355" y="209"/>
                      <a:pt x="355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" name="Google Shape;63;p5"/>
            <p:cNvSpPr/>
            <p:nvPr/>
          </p:nvSpPr>
          <p:spPr>
            <a:xfrm>
              <a:off x="8349749" y="415774"/>
              <a:ext cx="162075" cy="160201"/>
            </a:xfrm>
            <a:custGeom>
              <a:avLst/>
              <a:gdLst/>
              <a:ahLst/>
              <a:cxnLst/>
              <a:rect l="l" t="t" r="r" b="b"/>
              <a:pathLst>
                <a:path w="1722" h="1702" extrusionOk="0">
                  <a:moveTo>
                    <a:pt x="869" y="0"/>
                  </a:moveTo>
                  <a:cubicBezTo>
                    <a:pt x="869" y="463"/>
                    <a:pt x="483" y="849"/>
                    <a:pt x="1" y="849"/>
                  </a:cubicBezTo>
                  <a:cubicBezTo>
                    <a:pt x="483" y="849"/>
                    <a:pt x="869" y="1234"/>
                    <a:pt x="869" y="1701"/>
                  </a:cubicBezTo>
                  <a:cubicBezTo>
                    <a:pt x="869" y="1234"/>
                    <a:pt x="1239" y="849"/>
                    <a:pt x="1721" y="849"/>
                  </a:cubicBezTo>
                  <a:cubicBezTo>
                    <a:pt x="1239" y="849"/>
                    <a:pt x="869" y="463"/>
                    <a:pt x="869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5"/>
          <p:cNvSpPr/>
          <p:nvPr/>
        </p:nvSpPr>
        <p:spPr>
          <a:xfrm>
            <a:off x="955712" y="370697"/>
            <a:ext cx="149184" cy="151632"/>
          </a:xfrm>
          <a:custGeom>
            <a:avLst/>
            <a:gdLst/>
            <a:ahLst/>
            <a:cxnLst/>
            <a:rect l="l" t="t" r="r" b="b"/>
            <a:pathLst>
              <a:path w="1219" h="1239" extrusionOk="0">
                <a:moveTo>
                  <a:pt x="610" y="0"/>
                </a:moveTo>
                <a:cubicBezTo>
                  <a:pt x="610" y="336"/>
                  <a:pt x="336" y="609"/>
                  <a:pt x="0" y="609"/>
                </a:cubicBezTo>
                <a:cubicBezTo>
                  <a:pt x="336" y="609"/>
                  <a:pt x="610" y="883"/>
                  <a:pt x="610" y="1238"/>
                </a:cubicBezTo>
                <a:cubicBezTo>
                  <a:pt x="610" y="883"/>
                  <a:pt x="883" y="609"/>
                  <a:pt x="1219" y="609"/>
                </a:cubicBezTo>
                <a:cubicBezTo>
                  <a:pt x="883" y="609"/>
                  <a:pt x="610" y="336"/>
                  <a:pt x="610" y="0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-3000" y="4608600"/>
            <a:ext cx="9150000" cy="534900"/>
          </a:xfrm>
          <a:prstGeom prst="rect">
            <a:avLst/>
          </a:prstGeom>
          <a:solidFill>
            <a:srgbClr val="38516A">
              <a:alpha val="34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68;p6"/>
          <p:cNvGrpSpPr/>
          <p:nvPr/>
        </p:nvGrpSpPr>
        <p:grpSpPr>
          <a:xfrm>
            <a:off x="8401944" y="164990"/>
            <a:ext cx="470060" cy="856175"/>
            <a:chOff x="8401944" y="164990"/>
            <a:chExt cx="470060" cy="856175"/>
          </a:xfrm>
        </p:grpSpPr>
        <p:sp>
          <p:nvSpPr>
            <p:cNvPr id="69" name="Google Shape;69;p6"/>
            <p:cNvSpPr/>
            <p:nvPr/>
          </p:nvSpPr>
          <p:spPr>
            <a:xfrm>
              <a:off x="8592929" y="746338"/>
              <a:ext cx="279075" cy="274826"/>
            </a:xfrm>
            <a:custGeom>
              <a:avLst/>
              <a:gdLst/>
              <a:ahLst/>
              <a:cxnLst/>
              <a:rect l="l" t="t" r="r" b="b"/>
              <a:pathLst>
                <a:path w="1239" h="1220" extrusionOk="0">
                  <a:moveTo>
                    <a:pt x="629" y="1"/>
                  </a:moveTo>
                  <a:cubicBezTo>
                    <a:pt x="629" y="337"/>
                    <a:pt x="355" y="610"/>
                    <a:pt x="0" y="610"/>
                  </a:cubicBezTo>
                  <a:cubicBezTo>
                    <a:pt x="355" y="610"/>
                    <a:pt x="629" y="884"/>
                    <a:pt x="629" y="1220"/>
                  </a:cubicBezTo>
                  <a:cubicBezTo>
                    <a:pt x="629" y="884"/>
                    <a:pt x="903" y="610"/>
                    <a:pt x="1238" y="610"/>
                  </a:cubicBezTo>
                  <a:cubicBezTo>
                    <a:pt x="903" y="610"/>
                    <a:pt x="629" y="337"/>
                    <a:pt x="629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8401944" y="410723"/>
              <a:ext cx="158549" cy="158325"/>
            </a:xfrm>
            <a:custGeom>
              <a:avLst/>
              <a:gdLst/>
              <a:ahLst/>
              <a:cxnLst/>
              <a:rect l="l" t="t" r="r" b="b"/>
              <a:pathLst>
                <a:path w="692" h="691" extrusionOk="0">
                  <a:moveTo>
                    <a:pt x="356" y="0"/>
                  </a:moveTo>
                  <a:cubicBezTo>
                    <a:pt x="356" y="193"/>
                    <a:pt x="194" y="355"/>
                    <a:pt x="1" y="355"/>
                  </a:cubicBezTo>
                  <a:cubicBezTo>
                    <a:pt x="194" y="355"/>
                    <a:pt x="356" y="513"/>
                    <a:pt x="356" y="691"/>
                  </a:cubicBezTo>
                  <a:cubicBezTo>
                    <a:pt x="356" y="513"/>
                    <a:pt x="498" y="355"/>
                    <a:pt x="691" y="355"/>
                  </a:cubicBezTo>
                  <a:cubicBezTo>
                    <a:pt x="498" y="355"/>
                    <a:pt x="356" y="193"/>
                    <a:pt x="356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8721504" y="164990"/>
              <a:ext cx="87228" cy="87232"/>
            </a:xfrm>
            <a:custGeom>
              <a:avLst/>
              <a:gdLst/>
              <a:ahLst/>
              <a:cxnLst/>
              <a:rect l="l" t="t" r="r" b="b"/>
              <a:pathLst>
                <a:path w="691" h="691" extrusionOk="0">
                  <a:moveTo>
                    <a:pt x="355" y="0"/>
                  </a:moveTo>
                  <a:cubicBezTo>
                    <a:pt x="355" y="193"/>
                    <a:pt x="193" y="351"/>
                    <a:pt x="0" y="351"/>
                  </a:cubicBezTo>
                  <a:cubicBezTo>
                    <a:pt x="193" y="351"/>
                    <a:pt x="355" y="498"/>
                    <a:pt x="355" y="691"/>
                  </a:cubicBezTo>
                  <a:cubicBezTo>
                    <a:pt x="355" y="498"/>
                    <a:pt x="498" y="351"/>
                    <a:pt x="691" y="351"/>
                  </a:cubicBezTo>
                  <a:cubicBezTo>
                    <a:pt x="498" y="351"/>
                    <a:pt x="355" y="193"/>
                    <a:pt x="355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6"/>
          <p:cNvGrpSpPr/>
          <p:nvPr/>
        </p:nvGrpSpPr>
        <p:grpSpPr>
          <a:xfrm>
            <a:off x="66468" y="4069049"/>
            <a:ext cx="582764" cy="457493"/>
            <a:chOff x="2496780" y="616449"/>
            <a:chExt cx="582764" cy="457493"/>
          </a:xfrm>
        </p:grpSpPr>
        <p:sp>
          <p:nvSpPr>
            <p:cNvPr id="73" name="Google Shape;73;p6"/>
            <p:cNvSpPr/>
            <p:nvPr/>
          </p:nvSpPr>
          <p:spPr>
            <a:xfrm>
              <a:off x="2923013" y="689308"/>
              <a:ext cx="156531" cy="156411"/>
            </a:xfrm>
            <a:custGeom>
              <a:avLst/>
              <a:gdLst/>
              <a:ahLst/>
              <a:cxnLst/>
              <a:rect l="l" t="t" r="r" b="b"/>
              <a:pathLst>
                <a:path w="1240" h="1239" extrusionOk="0">
                  <a:moveTo>
                    <a:pt x="610" y="1"/>
                  </a:moveTo>
                  <a:cubicBezTo>
                    <a:pt x="610" y="340"/>
                    <a:pt x="337" y="629"/>
                    <a:pt x="1" y="629"/>
                  </a:cubicBezTo>
                  <a:cubicBezTo>
                    <a:pt x="337" y="629"/>
                    <a:pt x="610" y="903"/>
                    <a:pt x="610" y="1239"/>
                  </a:cubicBezTo>
                  <a:cubicBezTo>
                    <a:pt x="610" y="903"/>
                    <a:pt x="884" y="629"/>
                    <a:pt x="1239" y="629"/>
                  </a:cubicBezTo>
                  <a:cubicBezTo>
                    <a:pt x="884" y="629"/>
                    <a:pt x="610" y="340"/>
                    <a:pt x="610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" name="Google Shape;74;p6"/>
            <p:cNvGrpSpPr/>
            <p:nvPr/>
          </p:nvGrpSpPr>
          <p:grpSpPr>
            <a:xfrm>
              <a:off x="2496780" y="616449"/>
              <a:ext cx="398955" cy="457493"/>
              <a:chOff x="2496780" y="616449"/>
              <a:chExt cx="398955" cy="457493"/>
            </a:xfrm>
          </p:grpSpPr>
          <p:sp>
            <p:nvSpPr>
              <p:cNvPr id="75" name="Google Shape;75;p6"/>
              <p:cNvSpPr/>
              <p:nvPr/>
            </p:nvSpPr>
            <p:spPr>
              <a:xfrm>
                <a:off x="2739330" y="919930"/>
                <a:ext cx="156405" cy="154013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20" extrusionOk="0">
                    <a:moveTo>
                      <a:pt x="629" y="1"/>
                    </a:moveTo>
                    <a:cubicBezTo>
                      <a:pt x="629" y="337"/>
                      <a:pt x="355" y="610"/>
                      <a:pt x="0" y="610"/>
                    </a:cubicBezTo>
                    <a:cubicBezTo>
                      <a:pt x="355" y="610"/>
                      <a:pt x="629" y="884"/>
                      <a:pt x="629" y="1220"/>
                    </a:cubicBezTo>
                    <a:cubicBezTo>
                      <a:pt x="629" y="884"/>
                      <a:pt x="903" y="610"/>
                      <a:pt x="1238" y="610"/>
                    </a:cubicBezTo>
                    <a:cubicBezTo>
                      <a:pt x="903" y="610"/>
                      <a:pt x="629" y="337"/>
                      <a:pt x="629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6"/>
              <p:cNvSpPr/>
              <p:nvPr/>
            </p:nvSpPr>
            <p:spPr>
              <a:xfrm>
                <a:off x="2496780" y="616449"/>
                <a:ext cx="87355" cy="87232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1" extrusionOk="0">
                    <a:moveTo>
                      <a:pt x="356" y="0"/>
                    </a:moveTo>
                    <a:cubicBezTo>
                      <a:pt x="356" y="193"/>
                      <a:pt x="194" y="355"/>
                      <a:pt x="1" y="355"/>
                    </a:cubicBezTo>
                    <a:cubicBezTo>
                      <a:pt x="194" y="355"/>
                      <a:pt x="356" y="513"/>
                      <a:pt x="356" y="691"/>
                    </a:cubicBezTo>
                    <a:cubicBezTo>
                      <a:pt x="356" y="513"/>
                      <a:pt x="498" y="355"/>
                      <a:pt x="691" y="355"/>
                    </a:cubicBezTo>
                    <a:cubicBezTo>
                      <a:pt x="498" y="355"/>
                      <a:pt x="356" y="193"/>
                      <a:pt x="356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" name="Google Shape;77;p6"/>
          <p:cNvGrpSpPr/>
          <p:nvPr/>
        </p:nvGrpSpPr>
        <p:grpSpPr>
          <a:xfrm>
            <a:off x="167360" y="164996"/>
            <a:ext cx="380999" cy="538529"/>
            <a:chOff x="537973" y="2680221"/>
            <a:chExt cx="380999" cy="538529"/>
          </a:xfrm>
        </p:grpSpPr>
        <p:sp>
          <p:nvSpPr>
            <p:cNvPr id="78" name="Google Shape;78;p6"/>
            <p:cNvSpPr/>
            <p:nvPr/>
          </p:nvSpPr>
          <p:spPr>
            <a:xfrm>
              <a:off x="537973" y="2960099"/>
              <a:ext cx="258850" cy="258651"/>
            </a:xfrm>
            <a:custGeom>
              <a:avLst/>
              <a:gdLst/>
              <a:ahLst/>
              <a:cxnLst/>
              <a:rect l="l" t="t" r="r" b="b"/>
              <a:pathLst>
                <a:path w="1240" h="1239" extrusionOk="0">
                  <a:moveTo>
                    <a:pt x="610" y="1"/>
                  </a:moveTo>
                  <a:cubicBezTo>
                    <a:pt x="610" y="340"/>
                    <a:pt x="337" y="629"/>
                    <a:pt x="1" y="629"/>
                  </a:cubicBezTo>
                  <a:cubicBezTo>
                    <a:pt x="337" y="629"/>
                    <a:pt x="610" y="903"/>
                    <a:pt x="610" y="1239"/>
                  </a:cubicBezTo>
                  <a:cubicBezTo>
                    <a:pt x="610" y="903"/>
                    <a:pt x="884" y="629"/>
                    <a:pt x="1239" y="629"/>
                  </a:cubicBezTo>
                  <a:cubicBezTo>
                    <a:pt x="884" y="629"/>
                    <a:pt x="610" y="340"/>
                    <a:pt x="610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779822" y="2680221"/>
              <a:ext cx="139150" cy="139150"/>
            </a:xfrm>
            <a:custGeom>
              <a:avLst/>
              <a:gdLst/>
              <a:ahLst/>
              <a:cxnLst/>
              <a:rect l="l" t="t" r="r" b="b"/>
              <a:pathLst>
                <a:path w="691" h="691" extrusionOk="0">
                  <a:moveTo>
                    <a:pt x="355" y="0"/>
                  </a:moveTo>
                  <a:cubicBezTo>
                    <a:pt x="355" y="193"/>
                    <a:pt x="193" y="351"/>
                    <a:pt x="0" y="351"/>
                  </a:cubicBezTo>
                  <a:cubicBezTo>
                    <a:pt x="193" y="351"/>
                    <a:pt x="355" y="498"/>
                    <a:pt x="355" y="691"/>
                  </a:cubicBezTo>
                  <a:cubicBezTo>
                    <a:pt x="355" y="498"/>
                    <a:pt x="498" y="351"/>
                    <a:pt x="691" y="351"/>
                  </a:cubicBezTo>
                  <a:cubicBezTo>
                    <a:pt x="498" y="351"/>
                    <a:pt x="355" y="193"/>
                    <a:pt x="355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>
            <a:spLocks noGrp="1"/>
          </p:cNvSpPr>
          <p:nvPr>
            <p:ph type="subTitle" idx="1"/>
          </p:nvPr>
        </p:nvSpPr>
        <p:spPr>
          <a:xfrm>
            <a:off x="2596500" y="1223375"/>
            <a:ext cx="3951000" cy="10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/>
          <p:nvPr/>
        </p:nvSpPr>
        <p:spPr>
          <a:xfrm>
            <a:off x="-3000" y="4608600"/>
            <a:ext cx="9150000" cy="534900"/>
          </a:xfrm>
          <a:prstGeom prst="rect">
            <a:avLst/>
          </a:prstGeom>
          <a:solidFill>
            <a:srgbClr val="38516A">
              <a:alpha val="34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7"/>
          <p:cNvSpPr/>
          <p:nvPr/>
        </p:nvSpPr>
        <p:spPr>
          <a:xfrm rot="10800000">
            <a:off x="8396246" y="242543"/>
            <a:ext cx="210743" cy="208295"/>
          </a:xfrm>
          <a:custGeom>
            <a:avLst/>
            <a:gdLst/>
            <a:ahLst/>
            <a:cxnLst/>
            <a:rect l="l" t="t" r="r" b="b"/>
            <a:pathLst>
              <a:path w="1722" h="1702" extrusionOk="0">
                <a:moveTo>
                  <a:pt x="869" y="0"/>
                </a:moveTo>
                <a:cubicBezTo>
                  <a:pt x="869" y="463"/>
                  <a:pt x="483" y="849"/>
                  <a:pt x="1" y="849"/>
                </a:cubicBezTo>
                <a:cubicBezTo>
                  <a:pt x="483" y="849"/>
                  <a:pt x="869" y="1234"/>
                  <a:pt x="869" y="1701"/>
                </a:cubicBezTo>
                <a:cubicBezTo>
                  <a:pt x="869" y="1234"/>
                  <a:pt x="1239" y="849"/>
                  <a:pt x="1721" y="849"/>
                </a:cubicBezTo>
                <a:cubicBezTo>
                  <a:pt x="1239" y="849"/>
                  <a:pt x="869" y="463"/>
                  <a:pt x="869" y="0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7"/>
          <p:cNvSpPr/>
          <p:nvPr/>
        </p:nvSpPr>
        <p:spPr>
          <a:xfrm rot="10800000">
            <a:off x="8607000" y="941087"/>
            <a:ext cx="162075" cy="160201"/>
          </a:xfrm>
          <a:custGeom>
            <a:avLst/>
            <a:gdLst/>
            <a:ahLst/>
            <a:cxnLst/>
            <a:rect l="l" t="t" r="r" b="b"/>
            <a:pathLst>
              <a:path w="1722" h="1702" extrusionOk="0">
                <a:moveTo>
                  <a:pt x="869" y="0"/>
                </a:moveTo>
                <a:cubicBezTo>
                  <a:pt x="869" y="463"/>
                  <a:pt x="483" y="849"/>
                  <a:pt x="1" y="849"/>
                </a:cubicBezTo>
                <a:cubicBezTo>
                  <a:pt x="483" y="849"/>
                  <a:pt x="869" y="1234"/>
                  <a:pt x="869" y="1701"/>
                </a:cubicBezTo>
                <a:cubicBezTo>
                  <a:pt x="869" y="1234"/>
                  <a:pt x="1239" y="849"/>
                  <a:pt x="1721" y="849"/>
                </a:cubicBezTo>
                <a:cubicBezTo>
                  <a:pt x="1239" y="849"/>
                  <a:pt x="869" y="463"/>
                  <a:pt x="869" y="0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7"/>
          <p:cNvSpPr/>
          <p:nvPr/>
        </p:nvSpPr>
        <p:spPr>
          <a:xfrm>
            <a:off x="8629021" y="1536366"/>
            <a:ext cx="140063" cy="140058"/>
          </a:xfrm>
          <a:custGeom>
            <a:avLst/>
            <a:gdLst/>
            <a:ahLst/>
            <a:cxnLst/>
            <a:rect l="l" t="t" r="r" b="b"/>
            <a:pathLst>
              <a:path w="1706" h="1706" extrusionOk="0">
                <a:moveTo>
                  <a:pt x="853" y="0"/>
                </a:moveTo>
                <a:cubicBezTo>
                  <a:pt x="853" y="467"/>
                  <a:pt x="467" y="853"/>
                  <a:pt x="0" y="853"/>
                </a:cubicBezTo>
                <a:cubicBezTo>
                  <a:pt x="467" y="853"/>
                  <a:pt x="853" y="1238"/>
                  <a:pt x="853" y="1705"/>
                </a:cubicBezTo>
                <a:cubicBezTo>
                  <a:pt x="853" y="1238"/>
                  <a:pt x="1238" y="853"/>
                  <a:pt x="1705" y="853"/>
                </a:cubicBezTo>
                <a:cubicBezTo>
                  <a:pt x="1238" y="853"/>
                  <a:pt x="853" y="467"/>
                  <a:pt x="853" y="0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"/>
          <p:cNvSpPr/>
          <p:nvPr/>
        </p:nvSpPr>
        <p:spPr>
          <a:xfrm>
            <a:off x="462424" y="242550"/>
            <a:ext cx="199200" cy="202474"/>
          </a:xfrm>
          <a:custGeom>
            <a:avLst/>
            <a:gdLst/>
            <a:ahLst/>
            <a:cxnLst/>
            <a:rect l="l" t="t" r="r" b="b"/>
            <a:pathLst>
              <a:path w="1219" h="1239" extrusionOk="0">
                <a:moveTo>
                  <a:pt x="610" y="0"/>
                </a:moveTo>
                <a:cubicBezTo>
                  <a:pt x="610" y="336"/>
                  <a:pt x="336" y="609"/>
                  <a:pt x="0" y="609"/>
                </a:cubicBezTo>
                <a:cubicBezTo>
                  <a:pt x="336" y="609"/>
                  <a:pt x="610" y="883"/>
                  <a:pt x="610" y="1238"/>
                </a:cubicBezTo>
                <a:cubicBezTo>
                  <a:pt x="610" y="883"/>
                  <a:pt x="883" y="609"/>
                  <a:pt x="1219" y="609"/>
                </a:cubicBezTo>
                <a:cubicBezTo>
                  <a:pt x="883" y="609"/>
                  <a:pt x="610" y="336"/>
                  <a:pt x="610" y="0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"/>
          <p:cNvSpPr/>
          <p:nvPr/>
        </p:nvSpPr>
        <p:spPr>
          <a:xfrm>
            <a:off x="342474" y="730800"/>
            <a:ext cx="119950" cy="121924"/>
          </a:xfrm>
          <a:custGeom>
            <a:avLst/>
            <a:gdLst/>
            <a:ahLst/>
            <a:cxnLst/>
            <a:rect l="l" t="t" r="r" b="b"/>
            <a:pathLst>
              <a:path w="1219" h="1239" extrusionOk="0">
                <a:moveTo>
                  <a:pt x="610" y="0"/>
                </a:moveTo>
                <a:cubicBezTo>
                  <a:pt x="610" y="336"/>
                  <a:pt x="336" y="609"/>
                  <a:pt x="0" y="609"/>
                </a:cubicBezTo>
                <a:cubicBezTo>
                  <a:pt x="336" y="609"/>
                  <a:pt x="610" y="883"/>
                  <a:pt x="610" y="1238"/>
                </a:cubicBezTo>
                <a:cubicBezTo>
                  <a:pt x="610" y="883"/>
                  <a:pt x="883" y="609"/>
                  <a:pt x="1219" y="609"/>
                </a:cubicBezTo>
                <a:cubicBezTo>
                  <a:pt x="883" y="609"/>
                  <a:pt x="610" y="336"/>
                  <a:pt x="610" y="0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7"/>
          <p:cNvSpPr/>
          <p:nvPr/>
        </p:nvSpPr>
        <p:spPr>
          <a:xfrm>
            <a:off x="342474" y="1541550"/>
            <a:ext cx="119950" cy="121924"/>
          </a:xfrm>
          <a:custGeom>
            <a:avLst/>
            <a:gdLst/>
            <a:ahLst/>
            <a:cxnLst/>
            <a:rect l="l" t="t" r="r" b="b"/>
            <a:pathLst>
              <a:path w="1219" h="1239" extrusionOk="0">
                <a:moveTo>
                  <a:pt x="610" y="0"/>
                </a:moveTo>
                <a:cubicBezTo>
                  <a:pt x="610" y="336"/>
                  <a:pt x="336" y="609"/>
                  <a:pt x="0" y="609"/>
                </a:cubicBezTo>
                <a:cubicBezTo>
                  <a:pt x="336" y="609"/>
                  <a:pt x="610" y="883"/>
                  <a:pt x="610" y="1238"/>
                </a:cubicBezTo>
                <a:cubicBezTo>
                  <a:pt x="610" y="883"/>
                  <a:pt x="883" y="609"/>
                  <a:pt x="1219" y="609"/>
                </a:cubicBezTo>
                <a:cubicBezTo>
                  <a:pt x="883" y="609"/>
                  <a:pt x="610" y="336"/>
                  <a:pt x="610" y="0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1589975" y="1333450"/>
            <a:ext cx="5964000" cy="22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2" name="Google Shape;92;p8"/>
          <p:cNvSpPr/>
          <p:nvPr/>
        </p:nvSpPr>
        <p:spPr>
          <a:xfrm>
            <a:off x="-3000" y="4608600"/>
            <a:ext cx="9150000" cy="534900"/>
          </a:xfrm>
          <a:prstGeom prst="rect">
            <a:avLst/>
          </a:prstGeom>
          <a:solidFill>
            <a:srgbClr val="38516A">
              <a:alpha val="34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8"/>
          <p:cNvSpPr/>
          <p:nvPr/>
        </p:nvSpPr>
        <p:spPr>
          <a:xfrm>
            <a:off x="368293" y="588888"/>
            <a:ext cx="208785" cy="208785"/>
          </a:xfrm>
          <a:custGeom>
            <a:avLst/>
            <a:gdLst/>
            <a:ahLst/>
            <a:cxnLst/>
            <a:rect l="l" t="t" r="r" b="b"/>
            <a:pathLst>
              <a:path w="1706" h="1706" extrusionOk="0">
                <a:moveTo>
                  <a:pt x="853" y="0"/>
                </a:moveTo>
                <a:cubicBezTo>
                  <a:pt x="853" y="467"/>
                  <a:pt x="467" y="853"/>
                  <a:pt x="0" y="853"/>
                </a:cubicBezTo>
                <a:cubicBezTo>
                  <a:pt x="467" y="853"/>
                  <a:pt x="853" y="1238"/>
                  <a:pt x="853" y="1705"/>
                </a:cubicBezTo>
                <a:cubicBezTo>
                  <a:pt x="853" y="1238"/>
                  <a:pt x="1238" y="853"/>
                  <a:pt x="1705" y="853"/>
                </a:cubicBezTo>
                <a:cubicBezTo>
                  <a:pt x="1238" y="853"/>
                  <a:pt x="853" y="467"/>
                  <a:pt x="853" y="0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889928" y="380715"/>
            <a:ext cx="151632" cy="151632"/>
          </a:xfrm>
          <a:custGeom>
            <a:avLst/>
            <a:gdLst/>
            <a:ahLst/>
            <a:cxnLst/>
            <a:rect l="l" t="t" r="r" b="b"/>
            <a:pathLst>
              <a:path w="1239" h="1239" extrusionOk="0">
                <a:moveTo>
                  <a:pt x="610" y="0"/>
                </a:moveTo>
                <a:cubicBezTo>
                  <a:pt x="610" y="351"/>
                  <a:pt x="336" y="625"/>
                  <a:pt x="0" y="625"/>
                </a:cubicBezTo>
                <a:cubicBezTo>
                  <a:pt x="336" y="625"/>
                  <a:pt x="610" y="899"/>
                  <a:pt x="610" y="1238"/>
                </a:cubicBezTo>
                <a:cubicBezTo>
                  <a:pt x="610" y="899"/>
                  <a:pt x="884" y="625"/>
                  <a:pt x="1239" y="625"/>
                </a:cubicBezTo>
                <a:cubicBezTo>
                  <a:pt x="884" y="625"/>
                  <a:pt x="610" y="351"/>
                  <a:pt x="610" y="0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8522421" y="635306"/>
            <a:ext cx="86892" cy="88360"/>
          </a:xfrm>
          <a:custGeom>
            <a:avLst/>
            <a:gdLst/>
            <a:ahLst/>
            <a:cxnLst/>
            <a:rect l="l" t="t" r="r" b="b"/>
            <a:pathLst>
              <a:path w="710" h="722" extrusionOk="0">
                <a:moveTo>
                  <a:pt x="355" y="0"/>
                </a:moveTo>
                <a:cubicBezTo>
                  <a:pt x="355" y="209"/>
                  <a:pt x="193" y="371"/>
                  <a:pt x="0" y="371"/>
                </a:cubicBezTo>
                <a:cubicBezTo>
                  <a:pt x="193" y="371"/>
                  <a:pt x="355" y="529"/>
                  <a:pt x="355" y="722"/>
                </a:cubicBezTo>
                <a:cubicBezTo>
                  <a:pt x="355" y="529"/>
                  <a:pt x="517" y="371"/>
                  <a:pt x="710" y="371"/>
                </a:cubicBezTo>
                <a:cubicBezTo>
                  <a:pt x="517" y="371"/>
                  <a:pt x="355" y="209"/>
                  <a:pt x="355" y="0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8"/>
          <p:cNvSpPr/>
          <p:nvPr/>
        </p:nvSpPr>
        <p:spPr>
          <a:xfrm>
            <a:off x="8615299" y="1999329"/>
            <a:ext cx="151632" cy="151142"/>
          </a:xfrm>
          <a:custGeom>
            <a:avLst/>
            <a:gdLst/>
            <a:ahLst/>
            <a:cxnLst/>
            <a:rect l="l" t="t" r="r" b="b"/>
            <a:pathLst>
              <a:path w="1239" h="1235" extrusionOk="0">
                <a:moveTo>
                  <a:pt x="625" y="1"/>
                </a:moveTo>
                <a:cubicBezTo>
                  <a:pt x="625" y="336"/>
                  <a:pt x="336" y="610"/>
                  <a:pt x="1" y="610"/>
                </a:cubicBezTo>
                <a:cubicBezTo>
                  <a:pt x="336" y="610"/>
                  <a:pt x="625" y="884"/>
                  <a:pt x="625" y="1235"/>
                </a:cubicBezTo>
                <a:cubicBezTo>
                  <a:pt x="625" y="884"/>
                  <a:pt x="899" y="610"/>
                  <a:pt x="1239" y="610"/>
                </a:cubicBezTo>
                <a:cubicBezTo>
                  <a:pt x="899" y="610"/>
                  <a:pt x="625" y="336"/>
                  <a:pt x="625" y="1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8"/>
          <p:cNvSpPr/>
          <p:nvPr/>
        </p:nvSpPr>
        <p:spPr>
          <a:xfrm>
            <a:off x="5738301" y="441508"/>
            <a:ext cx="215800" cy="212515"/>
          </a:xfrm>
          <a:custGeom>
            <a:avLst/>
            <a:gdLst/>
            <a:ahLst/>
            <a:cxnLst/>
            <a:rect l="l" t="t" r="r" b="b"/>
            <a:pathLst>
              <a:path w="1239" h="1220" extrusionOk="0">
                <a:moveTo>
                  <a:pt x="629" y="1"/>
                </a:moveTo>
                <a:cubicBezTo>
                  <a:pt x="629" y="337"/>
                  <a:pt x="355" y="610"/>
                  <a:pt x="0" y="610"/>
                </a:cubicBezTo>
                <a:cubicBezTo>
                  <a:pt x="355" y="610"/>
                  <a:pt x="629" y="884"/>
                  <a:pt x="629" y="1220"/>
                </a:cubicBezTo>
                <a:cubicBezTo>
                  <a:pt x="629" y="884"/>
                  <a:pt x="903" y="610"/>
                  <a:pt x="1238" y="610"/>
                </a:cubicBezTo>
                <a:cubicBezTo>
                  <a:pt x="903" y="610"/>
                  <a:pt x="629" y="337"/>
                  <a:pt x="629" y="1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8"/>
          <p:cNvSpPr/>
          <p:nvPr/>
        </p:nvSpPr>
        <p:spPr>
          <a:xfrm>
            <a:off x="2956269" y="468598"/>
            <a:ext cx="158549" cy="158325"/>
          </a:xfrm>
          <a:custGeom>
            <a:avLst/>
            <a:gdLst/>
            <a:ahLst/>
            <a:cxnLst/>
            <a:rect l="l" t="t" r="r" b="b"/>
            <a:pathLst>
              <a:path w="692" h="691" extrusionOk="0">
                <a:moveTo>
                  <a:pt x="356" y="0"/>
                </a:moveTo>
                <a:cubicBezTo>
                  <a:pt x="356" y="193"/>
                  <a:pt x="194" y="355"/>
                  <a:pt x="1" y="355"/>
                </a:cubicBezTo>
                <a:cubicBezTo>
                  <a:pt x="194" y="355"/>
                  <a:pt x="356" y="513"/>
                  <a:pt x="356" y="691"/>
                </a:cubicBezTo>
                <a:cubicBezTo>
                  <a:pt x="356" y="513"/>
                  <a:pt x="498" y="355"/>
                  <a:pt x="691" y="355"/>
                </a:cubicBezTo>
                <a:cubicBezTo>
                  <a:pt x="498" y="355"/>
                  <a:pt x="356" y="193"/>
                  <a:pt x="356" y="0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"/>
          <p:cNvSpPr/>
          <p:nvPr/>
        </p:nvSpPr>
        <p:spPr>
          <a:xfrm>
            <a:off x="3275829" y="222865"/>
            <a:ext cx="87228" cy="87232"/>
          </a:xfrm>
          <a:custGeom>
            <a:avLst/>
            <a:gdLst/>
            <a:ahLst/>
            <a:cxnLst/>
            <a:rect l="l" t="t" r="r" b="b"/>
            <a:pathLst>
              <a:path w="691" h="691" extrusionOk="0">
                <a:moveTo>
                  <a:pt x="355" y="0"/>
                </a:moveTo>
                <a:cubicBezTo>
                  <a:pt x="355" y="193"/>
                  <a:pt x="193" y="351"/>
                  <a:pt x="0" y="351"/>
                </a:cubicBezTo>
                <a:cubicBezTo>
                  <a:pt x="193" y="351"/>
                  <a:pt x="355" y="498"/>
                  <a:pt x="355" y="691"/>
                </a:cubicBezTo>
                <a:cubicBezTo>
                  <a:pt x="355" y="498"/>
                  <a:pt x="498" y="351"/>
                  <a:pt x="691" y="351"/>
                </a:cubicBezTo>
                <a:cubicBezTo>
                  <a:pt x="498" y="351"/>
                  <a:pt x="355" y="193"/>
                  <a:pt x="355" y="0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 txBox="1">
            <a:spLocks noGrp="1"/>
          </p:cNvSpPr>
          <p:nvPr>
            <p:ph type="title"/>
          </p:nvPr>
        </p:nvSpPr>
        <p:spPr>
          <a:xfrm>
            <a:off x="720000" y="1251400"/>
            <a:ext cx="3617100" cy="7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ubTitle" idx="1"/>
          </p:nvPr>
        </p:nvSpPr>
        <p:spPr>
          <a:xfrm>
            <a:off x="720000" y="2065100"/>
            <a:ext cx="3617100" cy="18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9"/>
          <p:cNvSpPr/>
          <p:nvPr/>
        </p:nvSpPr>
        <p:spPr>
          <a:xfrm>
            <a:off x="-3000" y="4608600"/>
            <a:ext cx="9150000" cy="534900"/>
          </a:xfrm>
          <a:prstGeom prst="rect">
            <a:avLst/>
          </a:prstGeom>
          <a:solidFill>
            <a:srgbClr val="38516A">
              <a:alpha val="34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Google Shape;104;p9"/>
          <p:cNvGrpSpPr/>
          <p:nvPr/>
        </p:nvGrpSpPr>
        <p:grpSpPr>
          <a:xfrm>
            <a:off x="8401944" y="164990"/>
            <a:ext cx="470060" cy="856175"/>
            <a:chOff x="8401944" y="164990"/>
            <a:chExt cx="470060" cy="856175"/>
          </a:xfrm>
        </p:grpSpPr>
        <p:sp>
          <p:nvSpPr>
            <p:cNvPr id="105" name="Google Shape;105;p9"/>
            <p:cNvSpPr/>
            <p:nvPr/>
          </p:nvSpPr>
          <p:spPr>
            <a:xfrm>
              <a:off x="8592929" y="746338"/>
              <a:ext cx="279075" cy="274826"/>
            </a:xfrm>
            <a:custGeom>
              <a:avLst/>
              <a:gdLst/>
              <a:ahLst/>
              <a:cxnLst/>
              <a:rect l="l" t="t" r="r" b="b"/>
              <a:pathLst>
                <a:path w="1239" h="1220" extrusionOk="0">
                  <a:moveTo>
                    <a:pt x="629" y="1"/>
                  </a:moveTo>
                  <a:cubicBezTo>
                    <a:pt x="629" y="337"/>
                    <a:pt x="355" y="610"/>
                    <a:pt x="0" y="610"/>
                  </a:cubicBezTo>
                  <a:cubicBezTo>
                    <a:pt x="355" y="610"/>
                    <a:pt x="629" y="884"/>
                    <a:pt x="629" y="1220"/>
                  </a:cubicBezTo>
                  <a:cubicBezTo>
                    <a:pt x="629" y="884"/>
                    <a:pt x="903" y="610"/>
                    <a:pt x="1238" y="610"/>
                  </a:cubicBezTo>
                  <a:cubicBezTo>
                    <a:pt x="903" y="610"/>
                    <a:pt x="629" y="337"/>
                    <a:pt x="629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8401944" y="410723"/>
              <a:ext cx="158549" cy="158325"/>
            </a:xfrm>
            <a:custGeom>
              <a:avLst/>
              <a:gdLst/>
              <a:ahLst/>
              <a:cxnLst/>
              <a:rect l="l" t="t" r="r" b="b"/>
              <a:pathLst>
                <a:path w="692" h="691" extrusionOk="0">
                  <a:moveTo>
                    <a:pt x="356" y="0"/>
                  </a:moveTo>
                  <a:cubicBezTo>
                    <a:pt x="356" y="193"/>
                    <a:pt x="194" y="355"/>
                    <a:pt x="1" y="355"/>
                  </a:cubicBezTo>
                  <a:cubicBezTo>
                    <a:pt x="194" y="355"/>
                    <a:pt x="356" y="513"/>
                    <a:pt x="356" y="691"/>
                  </a:cubicBezTo>
                  <a:cubicBezTo>
                    <a:pt x="356" y="513"/>
                    <a:pt x="498" y="355"/>
                    <a:pt x="691" y="355"/>
                  </a:cubicBezTo>
                  <a:cubicBezTo>
                    <a:pt x="498" y="355"/>
                    <a:pt x="356" y="193"/>
                    <a:pt x="356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8721504" y="164990"/>
              <a:ext cx="87228" cy="87232"/>
            </a:xfrm>
            <a:custGeom>
              <a:avLst/>
              <a:gdLst/>
              <a:ahLst/>
              <a:cxnLst/>
              <a:rect l="l" t="t" r="r" b="b"/>
              <a:pathLst>
                <a:path w="691" h="691" extrusionOk="0">
                  <a:moveTo>
                    <a:pt x="355" y="0"/>
                  </a:moveTo>
                  <a:cubicBezTo>
                    <a:pt x="355" y="193"/>
                    <a:pt x="193" y="351"/>
                    <a:pt x="0" y="351"/>
                  </a:cubicBezTo>
                  <a:cubicBezTo>
                    <a:pt x="193" y="351"/>
                    <a:pt x="355" y="498"/>
                    <a:pt x="355" y="691"/>
                  </a:cubicBezTo>
                  <a:cubicBezTo>
                    <a:pt x="355" y="498"/>
                    <a:pt x="498" y="351"/>
                    <a:pt x="691" y="351"/>
                  </a:cubicBezTo>
                  <a:cubicBezTo>
                    <a:pt x="498" y="351"/>
                    <a:pt x="355" y="193"/>
                    <a:pt x="355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9"/>
          <p:cNvGrpSpPr/>
          <p:nvPr/>
        </p:nvGrpSpPr>
        <p:grpSpPr>
          <a:xfrm>
            <a:off x="265805" y="218624"/>
            <a:ext cx="582764" cy="457493"/>
            <a:chOff x="2496780" y="616449"/>
            <a:chExt cx="582764" cy="457493"/>
          </a:xfrm>
        </p:grpSpPr>
        <p:sp>
          <p:nvSpPr>
            <p:cNvPr id="109" name="Google Shape;109;p9"/>
            <p:cNvSpPr/>
            <p:nvPr/>
          </p:nvSpPr>
          <p:spPr>
            <a:xfrm>
              <a:off x="2923013" y="689308"/>
              <a:ext cx="156531" cy="156411"/>
            </a:xfrm>
            <a:custGeom>
              <a:avLst/>
              <a:gdLst/>
              <a:ahLst/>
              <a:cxnLst/>
              <a:rect l="l" t="t" r="r" b="b"/>
              <a:pathLst>
                <a:path w="1240" h="1239" extrusionOk="0">
                  <a:moveTo>
                    <a:pt x="610" y="1"/>
                  </a:moveTo>
                  <a:cubicBezTo>
                    <a:pt x="610" y="340"/>
                    <a:pt x="337" y="629"/>
                    <a:pt x="1" y="629"/>
                  </a:cubicBezTo>
                  <a:cubicBezTo>
                    <a:pt x="337" y="629"/>
                    <a:pt x="610" y="903"/>
                    <a:pt x="610" y="1239"/>
                  </a:cubicBezTo>
                  <a:cubicBezTo>
                    <a:pt x="610" y="903"/>
                    <a:pt x="884" y="629"/>
                    <a:pt x="1239" y="629"/>
                  </a:cubicBezTo>
                  <a:cubicBezTo>
                    <a:pt x="884" y="629"/>
                    <a:pt x="610" y="340"/>
                    <a:pt x="610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" name="Google Shape;110;p9"/>
            <p:cNvGrpSpPr/>
            <p:nvPr/>
          </p:nvGrpSpPr>
          <p:grpSpPr>
            <a:xfrm>
              <a:off x="2496780" y="616449"/>
              <a:ext cx="398955" cy="457493"/>
              <a:chOff x="2496780" y="616449"/>
              <a:chExt cx="398955" cy="457493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2739330" y="919930"/>
                <a:ext cx="156405" cy="154013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20" extrusionOk="0">
                    <a:moveTo>
                      <a:pt x="629" y="1"/>
                    </a:moveTo>
                    <a:cubicBezTo>
                      <a:pt x="629" y="337"/>
                      <a:pt x="355" y="610"/>
                      <a:pt x="0" y="610"/>
                    </a:cubicBezTo>
                    <a:cubicBezTo>
                      <a:pt x="355" y="610"/>
                      <a:pt x="629" y="884"/>
                      <a:pt x="629" y="1220"/>
                    </a:cubicBezTo>
                    <a:cubicBezTo>
                      <a:pt x="629" y="884"/>
                      <a:pt x="903" y="610"/>
                      <a:pt x="1238" y="610"/>
                    </a:cubicBezTo>
                    <a:cubicBezTo>
                      <a:pt x="903" y="610"/>
                      <a:pt x="629" y="337"/>
                      <a:pt x="629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9"/>
              <p:cNvSpPr/>
              <p:nvPr/>
            </p:nvSpPr>
            <p:spPr>
              <a:xfrm>
                <a:off x="2496780" y="616449"/>
                <a:ext cx="87355" cy="87232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1" extrusionOk="0">
                    <a:moveTo>
                      <a:pt x="356" y="0"/>
                    </a:moveTo>
                    <a:cubicBezTo>
                      <a:pt x="356" y="193"/>
                      <a:pt x="194" y="355"/>
                      <a:pt x="1" y="355"/>
                    </a:cubicBezTo>
                    <a:cubicBezTo>
                      <a:pt x="194" y="355"/>
                      <a:pt x="356" y="513"/>
                      <a:pt x="356" y="691"/>
                    </a:cubicBezTo>
                    <a:cubicBezTo>
                      <a:pt x="356" y="513"/>
                      <a:pt x="498" y="355"/>
                      <a:pt x="691" y="355"/>
                    </a:cubicBezTo>
                    <a:cubicBezTo>
                      <a:pt x="498" y="355"/>
                      <a:pt x="356" y="193"/>
                      <a:pt x="356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" name="Google Shape;113;p9"/>
          <p:cNvSpPr/>
          <p:nvPr/>
        </p:nvSpPr>
        <p:spPr>
          <a:xfrm>
            <a:off x="323876" y="4074312"/>
            <a:ext cx="74349" cy="74100"/>
          </a:xfrm>
          <a:custGeom>
            <a:avLst/>
            <a:gdLst/>
            <a:ahLst/>
            <a:cxnLst/>
            <a:rect l="l" t="t" r="r" b="b"/>
            <a:pathLst>
              <a:path w="1239" h="1235" extrusionOk="0">
                <a:moveTo>
                  <a:pt x="625" y="1"/>
                </a:moveTo>
                <a:cubicBezTo>
                  <a:pt x="625" y="336"/>
                  <a:pt x="336" y="610"/>
                  <a:pt x="1" y="610"/>
                </a:cubicBezTo>
                <a:cubicBezTo>
                  <a:pt x="336" y="610"/>
                  <a:pt x="625" y="884"/>
                  <a:pt x="625" y="1235"/>
                </a:cubicBezTo>
                <a:cubicBezTo>
                  <a:pt x="625" y="884"/>
                  <a:pt x="899" y="610"/>
                  <a:pt x="1239" y="610"/>
                </a:cubicBezTo>
                <a:cubicBezTo>
                  <a:pt x="899" y="610"/>
                  <a:pt x="625" y="336"/>
                  <a:pt x="625" y="1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2"/>
          </p:nvPr>
        </p:nvSpPr>
        <p:spPr>
          <a:xfrm>
            <a:off x="771110" y="1988525"/>
            <a:ext cx="20667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 b="0"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771094" y="2320924"/>
            <a:ext cx="2066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3"/>
          </p:nvPr>
        </p:nvSpPr>
        <p:spPr>
          <a:xfrm>
            <a:off x="3498397" y="1988525"/>
            <a:ext cx="20667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 b="0"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4"/>
          </p:nvPr>
        </p:nvSpPr>
        <p:spPr>
          <a:xfrm>
            <a:off x="3498382" y="2320924"/>
            <a:ext cx="2066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5"/>
          </p:nvPr>
        </p:nvSpPr>
        <p:spPr>
          <a:xfrm>
            <a:off x="771110" y="3684702"/>
            <a:ext cx="20667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 b="0"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6"/>
          </p:nvPr>
        </p:nvSpPr>
        <p:spPr>
          <a:xfrm>
            <a:off x="771094" y="4017101"/>
            <a:ext cx="2066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7"/>
          </p:nvPr>
        </p:nvSpPr>
        <p:spPr>
          <a:xfrm>
            <a:off x="3498397" y="3684701"/>
            <a:ext cx="20667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 b="0">
                <a:latin typeface="Anek Devanagari SemiBold"/>
                <a:ea typeface="Anek Devanagari SemiBold"/>
                <a:cs typeface="Anek Devanagari SemiBold"/>
                <a:sym typeface="Anek Devanaga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subTitle" idx="8"/>
          </p:nvPr>
        </p:nvSpPr>
        <p:spPr>
          <a:xfrm>
            <a:off x="3498382" y="4017100"/>
            <a:ext cx="2066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9" hasCustomPrompt="1"/>
          </p:nvPr>
        </p:nvSpPr>
        <p:spPr>
          <a:xfrm>
            <a:off x="777857" y="1427125"/>
            <a:ext cx="785700" cy="40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13" hasCustomPrompt="1"/>
          </p:nvPr>
        </p:nvSpPr>
        <p:spPr>
          <a:xfrm>
            <a:off x="777857" y="3123262"/>
            <a:ext cx="785700" cy="40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14" hasCustomPrompt="1"/>
          </p:nvPr>
        </p:nvSpPr>
        <p:spPr>
          <a:xfrm>
            <a:off x="3500407" y="1427125"/>
            <a:ext cx="785700" cy="40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title" idx="15" hasCustomPrompt="1"/>
          </p:nvPr>
        </p:nvSpPr>
        <p:spPr>
          <a:xfrm>
            <a:off x="3500407" y="3123262"/>
            <a:ext cx="785700" cy="40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6" name="Google Shape;146;p13"/>
          <p:cNvSpPr/>
          <p:nvPr/>
        </p:nvSpPr>
        <p:spPr>
          <a:xfrm>
            <a:off x="-3000" y="4608600"/>
            <a:ext cx="9150000" cy="534900"/>
          </a:xfrm>
          <a:prstGeom prst="rect">
            <a:avLst/>
          </a:prstGeom>
          <a:solidFill>
            <a:srgbClr val="38516A">
              <a:alpha val="34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13"/>
          <p:cNvGrpSpPr/>
          <p:nvPr/>
        </p:nvGrpSpPr>
        <p:grpSpPr>
          <a:xfrm>
            <a:off x="158228" y="248675"/>
            <a:ext cx="413043" cy="1074032"/>
            <a:chOff x="2472803" y="326075"/>
            <a:chExt cx="413043" cy="1074032"/>
          </a:xfrm>
        </p:grpSpPr>
        <p:sp>
          <p:nvSpPr>
            <p:cNvPr id="148" name="Google Shape;148;p13"/>
            <p:cNvSpPr/>
            <p:nvPr/>
          </p:nvSpPr>
          <p:spPr>
            <a:xfrm>
              <a:off x="2736662" y="1071509"/>
              <a:ext cx="149184" cy="151632"/>
            </a:xfrm>
            <a:custGeom>
              <a:avLst/>
              <a:gdLst/>
              <a:ahLst/>
              <a:cxnLst/>
              <a:rect l="l" t="t" r="r" b="b"/>
              <a:pathLst>
                <a:path w="1219" h="1239" extrusionOk="0">
                  <a:moveTo>
                    <a:pt x="610" y="0"/>
                  </a:moveTo>
                  <a:cubicBezTo>
                    <a:pt x="610" y="336"/>
                    <a:pt x="336" y="609"/>
                    <a:pt x="0" y="609"/>
                  </a:cubicBezTo>
                  <a:cubicBezTo>
                    <a:pt x="336" y="609"/>
                    <a:pt x="610" y="883"/>
                    <a:pt x="610" y="1238"/>
                  </a:cubicBezTo>
                  <a:cubicBezTo>
                    <a:pt x="610" y="883"/>
                    <a:pt x="883" y="609"/>
                    <a:pt x="1219" y="609"/>
                  </a:cubicBezTo>
                  <a:cubicBezTo>
                    <a:pt x="883" y="609"/>
                    <a:pt x="610" y="336"/>
                    <a:pt x="61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2472803" y="326075"/>
              <a:ext cx="86892" cy="86524"/>
            </a:xfrm>
            <a:custGeom>
              <a:avLst/>
              <a:gdLst/>
              <a:ahLst/>
              <a:cxnLst/>
              <a:rect l="l" t="t" r="r" b="b"/>
              <a:pathLst>
                <a:path w="710" h="707" extrusionOk="0">
                  <a:moveTo>
                    <a:pt x="355" y="1"/>
                  </a:moveTo>
                  <a:cubicBezTo>
                    <a:pt x="355" y="194"/>
                    <a:pt x="193" y="352"/>
                    <a:pt x="0" y="352"/>
                  </a:cubicBezTo>
                  <a:cubicBezTo>
                    <a:pt x="193" y="352"/>
                    <a:pt x="355" y="514"/>
                    <a:pt x="355" y="707"/>
                  </a:cubicBezTo>
                  <a:cubicBezTo>
                    <a:pt x="355" y="514"/>
                    <a:pt x="517" y="352"/>
                    <a:pt x="710" y="352"/>
                  </a:cubicBezTo>
                  <a:cubicBezTo>
                    <a:pt x="517" y="352"/>
                    <a:pt x="355" y="194"/>
                    <a:pt x="355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2472803" y="1311257"/>
              <a:ext cx="86892" cy="88850"/>
            </a:xfrm>
            <a:custGeom>
              <a:avLst/>
              <a:gdLst/>
              <a:ahLst/>
              <a:cxnLst/>
              <a:rect l="l" t="t" r="r" b="b"/>
              <a:pathLst>
                <a:path w="710" h="726" extrusionOk="0">
                  <a:moveTo>
                    <a:pt x="355" y="0"/>
                  </a:moveTo>
                  <a:cubicBezTo>
                    <a:pt x="355" y="209"/>
                    <a:pt x="193" y="371"/>
                    <a:pt x="0" y="371"/>
                  </a:cubicBezTo>
                  <a:cubicBezTo>
                    <a:pt x="193" y="371"/>
                    <a:pt x="355" y="533"/>
                    <a:pt x="355" y="726"/>
                  </a:cubicBezTo>
                  <a:cubicBezTo>
                    <a:pt x="355" y="533"/>
                    <a:pt x="517" y="371"/>
                    <a:pt x="710" y="371"/>
                  </a:cubicBezTo>
                  <a:cubicBezTo>
                    <a:pt x="517" y="371"/>
                    <a:pt x="355" y="209"/>
                    <a:pt x="355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13"/>
          <p:cNvGrpSpPr/>
          <p:nvPr/>
        </p:nvGrpSpPr>
        <p:grpSpPr>
          <a:xfrm>
            <a:off x="8349749" y="370693"/>
            <a:ext cx="618651" cy="830000"/>
            <a:chOff x="8349749" y="370693"/>
            <a:chExt cx="618651" cy="830000"/>
          </a:xfrm>
        </p:grpSpPr>
        <p:grpSp>
          <p:nvGrpSpPr>
            <p:cNvPr id="152" name="Google Shape;152;p13"/>
            <p:cNvGrpSpPr/>
            <p:nvPr/>
          </p:nvGrpSpPr>
          <p:grpSpPr>
            <a:xfrm>
              <a:off x="8572735" y="370693"/>
              <a:ext cx="395665" cy="830000"/>
              <a:chOff x="6722060" y="248681"/>
              <a:chExt cx="395665" cy="830000"/>
            </a:xfrm>
          </p:grpSpPr>
          <p:sp>
            <p:nvSpPr>
              <p:cNvPr id="153" name="Google Shape;153;p13"/>
              <p:cNvSpPr/>
              <p:nvPr/>
            </p:nvSpPr>
            <p:spPr>
              <a:xfrm>
                <a:off x="6722060" y="870386"/>
                <a:ext cx="210743" cy="208295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1702" extrusionOk="0">
                    <a:moveTo>
                      <a:pt x="869" y="0"/>
                    </a:moveTo>
                    <a:cubicBezTo>
                      <a:pt x="869" y="463"/>
                      <a:pt x="483" y="849"/>
                      <a:pt x="1" y="849"/>
                    </a:cubicBezTo>
                    <a:cubicBezTo>
                      <a:pt x="483" y="849"/>
                      <a:pt x="869" y="1234"/>
                      <a:pt x="869" y="1701"/>
                    </a:cubicBezTo>
                    <a:cubicBezTo>
                      <a:pt x="869" y="1234"/>
                      <a:pt x="1239" y="849"/>
                      <a:pt x="1721" y="849"/>
                    </a:cubicBezTo>
                    <a:cubicBezTo>
                      <a:pt x="1239" y="849"/>
                      <a:pt x="869" y="463"/>
                      <a:pt x="869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3"/>
              <p:cNvSpPr/>
              <p:nvPr/>
            </p:nvSpPr>
            <p:spPr>
              <a:xfrm>
                <a:off x="7030833" y="248681"/>
                <a:ext cx="86892" cy="8836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22" extrusionOk="0">
                    <a:moveTo>
                      <a:pt x="355" y="0"/>
                    </a:moveTo>
                    <a:cubicBezTo>
                      <a:pt x="355" y="209"/>
                      <a:pt x="193" y="371"/>
                      <a:pt x="0" y="371"/>
                    </a:cubicBezTo>
                    <a:cubicBezTo>
                      <a:pt x="193" y="371"/>
                      <a:pt x="355" y="529"/>
                      <a:pt x="355" y="722"/>
                    </a:cubicBezTo>
                    <a:cubicBezTo>
                      <a:pt x="355" y="529"/>
                      <a:pt x="517" y="371"/>
                      <a:pt x="710" y="371"/>
                    </a:cubicBezTo>
                    <a:cubicBezTo>
                      <a:pt x="517" y="371"/>
                      <a:pt x="355" y="209"/>
                      <a:pt x="355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Google Shape;155;p13"/>
            <p:cNvSpPr/>
            <p:nvPr/>
          </p:nvSpPr>
          <p:spPr>
            <a:xfrm>
              <a:off x="8349749" y="415774"/>
              <a:ext cx="162075" cy="160201"/>
            </a:xfrm>
            <a:custGeom>
              <a:avLst/>
              <a:gdLst/>
              <a:ahLst/>
              <a:cxnLst/>
              <a:rect l="l" t="t" r="r" b="b"/>
              <a:pathLst>
                <a:path w="1722" h="1702" extrusionOk="0">
                  <a:moveTo>
                    <a:pt x="869" y="0"/>
                  </a:moveTo>
                  <a:cubicBezTo>
                    <a:pt x="869" y="463"/>
                    <a:pt x="483" y="849"/>
                    <a:pt x="1" y="849"/>
                  </a:cubicBezTo>
                  <a:cubicBezTo>
                    <a:pt x="483" y="849"/>
                    <a:pt x="869" y="1234"/>
                    <a:pt x="869" y="1701"/>
                  </a:cubicBezTo>
                  <a:cubicBezTo>
                    <a:pt x="869" y="1234"/>
                    <a:pt x="1239" y="849"/>
                    <a:pt x="1721" y="849"/>
                  </a:cubicBezTo>
                  <a:cubicBezTo>
                    <a:pt x="1239" y="849"/>
                    <a:pt x="869" y="463"/>
                    <a:pt x="869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dk2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"/>
              <a:buNone/>
              <a:defRPr sz="3500" b="1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Sans Pro"/>
              <a:buNone/>
              <a:defRPr sz="35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Sans Pro"/>
              <a:buNone/>
              <a:defRPr sz="35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Sans Pro"/>
              <a:buNone/>
              <a:defRPr sz="35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Sans Pro"/>
              <a:buNone/>
              <a:defRPr sz="35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Sans Pro"/>
              <a:buNone/>
              <a:defRPr sz="35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Sans Pro"/>
              <a:buNone/>
              <a:defRPr sz="35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Sans Pro"/>
              <a:buNone/>
              <a:defRPr sz="35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Sans Pro"/>
              <a:buNone/>
              <a:defRPr sz="35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3" r:id="rId10"/>
    <p:sldLayoutId id="2147483667" r:id="rId11"/>
    <p:sldLayoutId id="2147483668" r:id="rId12"/>
    <p:sldLayoutId id="2147483670" r:id="rId13"/>
    <p:sldLayoutId id="2147483671" r:id="rId14"/>
    <p:sldLayoutId id="2147483672" r:id="rId15"/>
    <p:sldLayoutId id="2147483676" r:id="rId16"/>
    <p:sldLayoutId id="214748367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3" name="Google Shape;3873;p56"/>
          <p:cNvSpPr/>
          <p:nvPr/>
        </p:nvSpPr>
        <p:spPr>
          <a:xfrm>
            <a:off x="3731700" y="4680075"/>
            <a:ext cx="1692600" cy="237600"/>
          </a:xfrm>
          <a:prstGeom prst="ellipse">
            <a:avLst/>
          </a:prstGeom>
          <a:solidFill>
            <a:srgbClr val="13304E">
              <a:alpha val="53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4" name="Google Shape;3874;p56"/>
          <p:cNvSpPr txBox="1">
            <a:spLocks noGrp="1"/>
          </p:cNvSpPr>
          <p:nvPr>
            <p:ph type="title"/>
          </p:nvPr>
        </p:nvSpPr>
        <p:spPr>
          <a:xfrm>
            <a:off x="617035" y="1539542"/>
            <a:ext cx="6726931" cy="24539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Cambria" panose="02040503050406030204" pitchFamily="18" charset="0"/>
                <a:ea typeface="Cambria" panose="02040503050406030204" pitchFamily="18" charset="0"/>
              </a:rPr>
              <a:t>Cùng xem đoạn Video sau đây và cho biết</a:t>
            </a:r>
            <a:br>
              <a:rPr lang="en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3200" dirty="0">
                <a:latin typeface="Cambria" panose="02040503050406030204" pitchFamily="18" charset="0"/>
                <a:ea typeface="Cambria" panose="02040503050406030204" pitchFamily="18" charset="0"/>
              </a:rPr>
              <a:t>Em nghĩ gì sau khi xem xong đoạn Video này?</a:t>
            </a:r>
            <a:endParaRPr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77" name="Google Shape;3877;p56"/>
          <p:cNvSpPr/>
          <p:nvPr/>
        </p:nvSpPr>
        <p:spPr>
          <a:xfrm>
            <a:off x="2265908" y="4215808"/>
            <a:ext cx="208785" cy="208785"/>
          </a:xfrm>
          <a:custGeom>
            <a:avLst/>
            <a:gdLst/>
            <a:ahLst/>
            <a:cxnLst/>
            <a:rect l="l" t="t" r="r" b="b"/>
            <a:pathLst>
              <a:path w="1706" h="1706" extrusionOk="0">
                <a:moveTo>
                  <a:pt x="853" y="1"/>
                </a:moveTo>
                <a:cubicBezTo>
                  <a:pt x="853" y="467"/>
                  <a:pt x="467" y="853"/>
                  <a:pt x="1" y="853"/>
                </a:cubicBezTo>
                <a:cubicBezTo>
                  <a:pt x="467" y="853"/>
                  <a:pt x="853" y="1239"/>
                  <a:pt x="853" y="1706"/>
                </a:cubicBezTo>
                <a:cubicBezTo>
                  <a:pt x="853" y="1239"/>
                  <a:pt x="1223" y="853"/>
                  <a:pt x="1705" y="853"/>
                </a:cubicBezTo>
                <a:cubicBezTo>
                  <a:pt x="1223" y="853"/>
                  <a:pt x="853" y="467"/>
                  <a:pt x="853" y="1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78" name="Google Shape;3878;p56"/>
          <p:cNvGrpSpPr/>
          <p:nvPr/>
        </p:nvGrpSpPr>
        <p:grpSpPr>
          <a:xfrm>
            <a:off x="4611565" y="3996998"/>
            <a:ext cx="503729" cy="762910"/>
            <a:chOff x="6673046" y="1861217"/>
            <a:chExt cx="150520" cy="227966"/>
          </a:xfrm>
        </p:grpSpPr>
        <p:sp>
          <p:nvSpPr>
            <p:cNvPr id="3879" name="Google Shape;3879;p56"/>
            <p:cNvSpPr/>
            <p:nvPr/>
          </p:nvSpPr>
          <p:spPr>
            <a:xfrm>
              <a:off x="6707949" y="1871649"/>
              <a:ext cx="84296" cy="42571"/>
            </a:xfrm>
            <a:custGeom>
              <a:avLst/>
              <a:gdLst/>
              <a:ahLst/>
              <a:cxnLst/>
              <a:rect l="l" t="t" r="r" b="b"/>
              <a:pathLst>
                <a:path w="2990" h="1510" extrusionOk="0">
                  <a:moveTo>
                    <a:pt x="2588" y="1"/>
                  </a:moveTo>
                  <a:cubicBezTo>
                    <a:pt x="1929" y="352"/>
                    <a:pt x="1801" y="1062"/>
                    <a:pt x="1801" y="1062"/>
                  </a:cubicBezTo>
                  <a:lnTo>
                    <a:pt x="1238" y="930"/>
                  </a:lnTo>
                  <a:cubicBezTo>
                    <a:pt x="1238" y="930"/>
                    <a:pt x="1045" y="225"/>
                    <a:pt x="563" y="63"/>
                  </a:cubicBezTo>
                  <a:cubicBezTo>
                    <a:pt x="0" y="788"/>
                    <a:pt x="532" y="1509"/>
                    <a:pt x="532" y="1509"/>
                  </a:cubicBezTo>
                  <a:lnTo>
                    <a:pt x="2588" y="1254"/>
                  </a:lnTo>
                  <a:cubicBezTo>
                    <a:pt x="2588" y="1254"/>
                    <a:pt x="2989" y="579"/>
                    <a:pt x="2588" y="1"/>
                  </a:cubicBezTo>
                  <a:close/>
                </a:path>
              </a:pathLst>
            </a:custGeom>
            <a:solidFill>
              <a:srgbClr val="548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6"/>
            <p:cNvSpPr/>
            <p:nvPr/>
          </p:nvSpPr>
          <p:spPr>
            <a:xfrm>
              <a:off x="6717957" y="1861217"/>
              <a:ext cx="61657" cy="48970"/>
            </a:xfrm>
            <a:custGeom>
              <a:avLst/>
              <a:gdLst/>
              <a:ahLst/>
              <a:cxnLst/>
              <a:rect l="l" t="t" r="r" b="b"/>
              <a:pathLst>
                <a:path w="2187" h="1737" extrusionOk="0">
                  <a:moveTo>
                    <a:pt x="899" y="1"/>
                  </a:moveTo>
                  <a:cubicBezTo>
                    <a:pt x="0" y="838"/>
                    <a:pt x="467" y="1736"/>
                    <a:pt x="467" y="1736"/>
                  </a:cubicBezTo>
                  <a:lnTo>
                    <a:pt x="1975" y="1223"/>
                  </a:lnTo>
                  <a:cubicBezTo>
                    <a:pt x="1975" y="1204"/>
                    <a:pt x="2187" y="467"/>
                    <a:pt x="899" y="1"/>
                  </a:cubicBezTo>
                  <a:close/>
                </a:path>
              </a:pathLst>
            </a:custGeom>
            <a:solidFill>
              <a:srgbClr val="548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6"/>
            <p:cNvSpPr/>
            <p:nvPr/>
          </p:nvSpPr>
          <p:spPr>
            <a:xfrm>
              <a:off x="6693035" y="1874383"/>
              <a:ext cx="117760" cy="72004"/>
            </a:xfrm>
            <a:custGeom>
              <a:avLst/>
              <a:gdLst/>
              <a:ahLst/>
              <a:cxnLst/>
              <a:rect l="l" t="t" r="r" b="b"/>
              <a:pathLst>
                <a:path w="4177" h="2554" extrusionOk="0">
                  <a:moveTo>
                    <a:pt x="2090" y="0"/>
                  </a:moveTo>
                  <a:cubicBezTo>
                    <a:pt x="2084" y="0"/>
                    <a:pt x="2078" y="0"/>
                    <a:pt x="2072" y="0"/>
                  </a:cubicBezTo>
                  <a:cubicBezTo>
                    <a:pt x="1478" y="16"/>
                    <a:pt x="1204" y="756"/>
                    <a:pt x="1204" y="756"/>
                  </a:cubicBezTo>
                  <a:cubicBezTo>
                    <a:pt x="1204" y="756"/>
                    <a:pt x="965" y="336"/>
                    <a:pt x="352" y="255"/>
                  </a:cubicBezTo>
                  <a:lnTo>
                    <a:pt x="352" y="255"/>
                  </a:lnTo>
                  <a:cubicBezTo>
                    <a:pt x="1" y="1204"/>
                    <a:pt x="818" y="2538"/>
                    <a:pt x="2041" y="2554"/>
                  </a:cubicBezTo>
                  <a:cubicBezTo>
                    <a:pt x="2048" y="2554"/>
                    <a:pt x="2056" y="2554"/>
                    <a:pt x="2063" y="2554"/>
                  </a:cubicBezTo>
                  <a:cubicBezTo>
                    <a:pt x="3479" y="2554"/>
                    <a:pt x="4176" y="1042"/>
                    <a:pt x="3823" y="274"/>
                  </a:cubicBezTo>
                  <a:lnTo>
                    <a:pt x="3823" y="274"/>
                  </a:lnTo>
                  <a:cubicBezTo>
                    <a:pt x="3437" y="320"/>
                    <a:pt x="2924" y="756"/>
                    <a:pt x="2924" y="756"/>
                  </a:cubicBezTo>
                  <a:cubicBezTo>
                    <a:pt x="2924" y="756"/>
                    <a:pt x="2671" y="0"/>
                    <a:pt x="2090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56"/>
            <p:cNvSpPr/>
            <p:nvPr/>
          </p:nvSpPr>
          <p:spPr>
            <a:xfrm>
              <a:off x="6690328" y="1889720"/>
              <a:ext cx="122355" cy="58528"/>
            </a:xfrm>
            <a:custGeom>
              <a:avLst/>
              <a:gdLst/>
              <a:ahLst/>
              <a:cxnLst/>
              <a:rect l="l" t="t" r="r" b="b"/>
              <a:pathLst>
                <a:path w="4340" h="2076" extrusionOk="0">
                  <a:moveTo>
                    <a:pt x="2183" y="0"/>
                  </a:moveTo>
                  <a:cubicBezTo>
                    <a:pt x="2178" y="0"/>
                    <a:pt x="2173" y="0"/>
                    <a:pt x="2168" y="0"/>
                  </a:cubicBezTo>
                  <a:cubicBezTo>
                    <a:pt x="1508" y="0"/>
                    <a:pt x="1219" y="949"/>
                    <a:pt x="1219" y="949"/>
                  </a:cubicBezTo>
                  <a:cubicBezTo>
                    <a:pt x="1219" y="949"/>
                    <a:pt x="913" y="418"/>
                    <a:pt x="339" y="418"/>
                  </a:cubicBezTo>
                  <a:cubicBezTo>
                    <a:pt x="243" y="418"/>
                    <a:pt x="141" y="433"/>
                    <a:pt x="31" y="467"/>
                  </a:cubicBezTo>
                  <a:cubicBezTo>
                    <a:pt x="0" y="1528"/>
                    <a:pt x="787" y="2060"/>
                    <a:pt x="2137" y="2075"/>
                  </a:cubicBezTo>
                  <a:cubicBezTo>
                    <a:pt x="2163" y="2076"/>
                    <a:pt x="2189" y="2076"/>
                    <a:pt x="2214" y="2076"/>
                  </a:cubicBezTo>
                  <a:cubicBezTo>
                    <a:pt x="3731" y="2076"/>
                    <a:pt x="4340" y="1620"/>
                    <a:pt x="4340" y="451"/>
                  </a:cubicBezTo>
                  <a:cubicBezTo>
                    <a:pt x="4234" y="432"/>
                    <a:pt x="4137" y="423"/>
                    <a:pt x="4047" y="423"/>
                  </a:cubicBezTo>
                  <a:cubicBezTo>
                    <a:pt x="3330" y="423"/>
                    <a:pt x="3101" y="984"/>
                    <a:pt x="3101" y="984"/>
                  </a:cubicBezTo>
                  <a:cubicBezTo>
                    <a:pt x="3101" y="984"/>
                    <a:pt x="2817" y="0"/>
                    <a:pt x="2183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56"/>
            <p:cNvSpPr/>
            <p:nvPr/>
          </p:nvSpPr>
          <p:spPr>
            <a:xfrm>
              <a:off x="6683900" y="1929528"/>
              <a:ext cx="128783" cy="42740"/>
            </a:xfrm>
            <a:custGeom>
              <a:avLst/>
              <a:gdLst/>
              <a:ahLst/>
              <a:cxnLst/>
              <a:rect l="l" t="t" r="r" b="b"/>
              <a:pathLst>
                <a:path w="4568" h="1516" extrusionOk="0">
                  <a:moveTo>
                    <a:pt x="2108" y="1"/>
                  </a:moveTo>
                  <a:cubicBezTo>
                    <a:pt x="247" y="1"/>
                    <a:pt x="1" y="1516"/>
                    <a:pt x="1" y="1516"/>
                  </a:cubicBezTo>
                  <a:lnTo>
                    <a:pt x="4568" y="1516"/>
                  </a:lnTo>
                  <a:cubicBezTo>
                    <a:pt x="4568" y="1516"/>
                    <a:pt x="4244" y="85"/>
                    <a:pt x="2253" y="4"/>
                  </a:cubicBezTo>
                  <a:cubicBezTo>
                    <a:pt x="2204" y="2"/>
                    <a:pt x="2156" y="1"/>
                    <a:pt x="2108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6"/>
            <p:cNvSpPr/>
            <p:nvPr/>
          </p:nvSpPr>
          <p:spPr>
            <a:xfrm>
              <a:off x="6769606" y="1953210"/>
              <a:ext cx="20355" cy="16352"/>
            </a:xfrm>
            <a:custGeom>
              <a:avLst/>
              <a:gdLst/>
              <a:ahLst/>
              <a:cxnLst/>
              <a:rect l="l" t="t" r="r" b="b"/>
              <a:pathLst>
                <a:path w="722" h="580" extrusionOk="0">
                  <a:moveTo>
                    <a:pt x="0" y="1"/>
                  </a:moveTo>
                  <a:lnTo>
                    <a:pt x="0" y="579"/>
                  </a:lnTo>
                  <a:lnTo>
                    <a:pt x="721" y="579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6"/>
            <p:cNvSpPr/>
            <p:nvPr/>
          </p:nvSpPr>
          <p:spPr>
            <a:xfrm>
              <a:off x="6749702" y="1972240"/>
              <a:ext cx="451" cy="28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16" y="1"/>
                  </a:moveTo>
                  <a:lnTo>
                    <a:pt x="0" y="1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D0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6"/>
            <p:cNvSpPr/>
            <p:nvPr/>
          </p:nvSpPr>
          <p:spPr>
            <a:xfrm>
              <a:off x="6734252" y="1946359"/>
              <a:ext cx="31773" cy="25909"/>
            </a:xfrm>
            <a:custGeom>
              <a:avLst/>
              <a:gdLst/>
              <a:ahLst/>
              <a:cxnLst/>
              <a:rect l="l" t="t" r="r" b="b"/>
              <a:pathLst>
                <a:path w="1127" h="919" extrusionOk="0">
                  <a:moveTo>
                    <a:pt x="564" y="1"/>
                  </a:moveTo>
                  <a:cubicBezTo>
                    <a:pt x="483" y="1"/>
                    <a:pt x="417" y="16"/>
                    <a:pt x="336" y="66"/>
                  </a:cubicBezTo>
                  <a:cubicBezTo>
                    <a:pt x="259" y="97"/>
                    <a:pt x="193" y="163"/>
                    <a:pt x="163" y="244"/>
                  </a:cubicBezTo>
                  <a:cubicBezTo>
                    <a:pt x="1" y="579"/>
                    <a:pt x="240" y="903"/>
                    <a:pt x="548" y="919"/>
                  </a:cubicBezTo>
                  <a:lnTo>
                    <a:pt x="564" y="919"/>
                  </a:lnTo>
                  <a:cubicBezTo>
                    <a:pt x="625" y="903"/>
                    <a:pt x="706" y="884"/>
                    <a:pt x="772" y="853"/>
                  </a:cubicBezTo>
                  <a:cubicBezTo>
                    <a:pt x="853" y="822"/>
                    <a:pt x="915" y="757"/>
                    <a:pt x="965" y="676"/>
                  </a:cubicBezTo>
                  <a:cubicBezTo>
                    <a:pt x="1127" y="340"/>
                    <a:pt x="868" y="1"/>
                    <a:pt x="564" y="1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6"/>
            <p:cNvSpPr/>
            <p:nvPr/>
          </p:nvSpPr>
          <p:spPr>
            <a:xfrm>
              <a:off x="6673046" y="1955494"/>
              <a:ext cx="150520" cy="133689"/>
            </a:xfrm>
            <a:custGeom>
              <a:avLst/>
              <a:gdLst/>
              <a:ahLst/>
              <a:cxnLst/>
              <a:rect l="l" t="t" r="r" b="b"/>
              <a:pathLst>
                <a:path w="5339" h="4742" extrusionOk="0">
                  <a:moveTo>
                    <a:pt x="0" y="1"/>
                  </a:moveTo>
                  <a:lnTo>
                    <a:pt x="502" y="2361"/>
                  </a:lnTo>
                  <a:lnTo>
                    <a:pt x="0" y="4741"/>
                  </a:lnTo>
                  <a:lnTo>
                    <a:pt x="5049" y="4741"/>
                  </a:lnTo>
                  <a:lnTo>
                    <a:pt x="5145" y="3584"/>
                  </a:lnTo>
                  <a:lnTo>
                    <a:pt x="4470" y="3198"/>
                  </a:lnTo>
                  <a:lnTo>
                    <a:pt x="5338" y="1559"/>
                  </a:lnTo>
                  <a:lnTo>
                    <a:pt x="5095" y="3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6"/>
            <p:cNvSpPr/>
            <p:nvPr/>
          </p:nvSpPr>
          <p:spPr>
            <a:xfrm>
              <a:off x="6678036" y="1978104"/>
              <a:ext cx="143669" cy="9501"/>
            </a:xfrm>
            <a:custGeom>
              <a:avLst/>
              <a:gdLst/>
              <a:ahLst/>
              <a:cxnLst/>
              <a:rect l="l" t="t" r="r" b="b"/>
              <a:pathLst>
                <a:path w="5096" h="337" extrusionOk="0">
                  <a:moveTo>
                    <a:pt x="1" y="1"/>
                  </a:moveTo>
                  <a:lnTo>
                    <a:pt x="82" y="337"/>
                  </a:lnTo>
                  <a:lnTo>
                    <a:pt x="5096" y="337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rgbClr val="5F8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6"/>
            <p:cNvSpPr/>
            <p:nvPr/>
          </p:nvSpPr>
          <p:spPr>
            <a:xfrm>
              <a:off x="6683900" y="2004436"/>
              <a:ext cx="137382" cy="9473"/>
            </a:xfrm>
            <a:custGeom>
              <a:avLst/>
              <a:gdLst/>
              <a:ahLst/>
              <a:cxnLst/>
              <a:rect l="l" t="t" r="r" b="b"/>
              <a:pathLst>
                <a:path w="4873" h="336" extrusionOk="0">
                  <a:moveTo>
                    <a:pt x="1" y="0"/>
                  </a:moveTo>
                  <a:lnTo>
                    <a:pt x="66" y="336"/>
                  </a:lnTo>
                  <a:lnTo>
                    <a:pt x="4695" y="336"/>
                  </a:lnTo>
                  <a:lnTo>
                    <a:pt x="4872" y="0"/>
                  </a:lnTo>
                  <a:close/>
                </a:path>
              </a:pathLst>
            </a:custGeom>
            <a:solidFill>
              <a:srgbClr val="5F8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6"/>
            <p:cNvSpPr/>
            <p:nvPr/>
          </p:nvSpPr>
          <p:spPr>
            <a:xfrm>
              <a:off x="6683900" y="2030627"/>
              <a:ext cx="123793" cy="9614"/>
            </a:xfrm>
            <a:custGeom>
              <a:avLst/>
              <a:gdLst/>
              <a:ahLst/>
              <a:cxnLst/>
              <a:rect l="l" t="t" r="r" b="b"/>
              <a:pathLst>
                <a:path w="4391" h="341" extrusionOk="0">
                  <a:moveTo>
                    <a:pt x="66" y="1"/>
                  </a:moveTo>
                  <a:lnTo>
                    <a:pt x="1" y="340"/>
                  </a:lnTo>
                  <a:lnTo>
                    <a:pt x="4213" y="340"/>
                  </a:lnTo>
                  <a:lnTo>
                    <a:pt x="4390" y="1"/>
                  </a:lnTo>
                  <a:close/>
                </a:path>
              </a:pathLst>
            </a:custGeom>
            <a:solidFill>
              <a:srgbClr val="5F8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6"/>
            <p:cNvSpPr/>
            <p:nvPr/>
          </p:nvSpPr>
          <p:spPr>
            <a:xfrm>
              <a:off x="6678036" y="2056959"/>
              <a:ext cx="140089" cy="9473"/>
            </a:xfrm>
            <a:custGeom>
              <a:avLst/>
              <a:gdLst/>
              <a:ahLst/>
              <a:cxnLst/>
              <a:rect l="l" t="t" r="r" b="b"/>
              <a:pathLst>
                <a:path w="4969" h="336" extrusionOk="0">
                  <a:moveTo>
                    <a:pt x="82" y="0"/>
                  </a:moveTo>
                  <a:lnTo>
                    <a:pt x="1" y="336"/>
                  </a:lnTo>
                  <a:lnTo>
                    <a:pt x="4953" y="336"/>
                  </a:lnTo>
                  <a:lnTo>
                    <a:pt x="4968" y="0"/>
                  </a:lnTo>
                  <a:close/>
                </a:path>
              </a:pathLst>
            </a:custGeom>
            <a:solidFill>
              <a:srgbClr val="5F8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6"/>
            <p:cNvSpPr/>
            <p:nvPr/>
          </p:nvSpPr>
          <p:spPr>
            <a:xfrm>
              <a:off x="6673046" y="1983546"/>
              <a:ext cx="150520" cy="105637"/>
            </a:xfrm>
            <a:custGeom>
              <a:avLst/>
              <a:gdLst/>
              <a:ahLst/>
              <a:cxnLst/>
              <a:rect l="l" t="t" r="r" b="b"/>
              <a:pathLst>
                <a:path w="5339" h="3747" extrusionOk="0">
                  <a:moveTo>
                    <a:pt x="5226" y="1"/>
                  </a:moveTo>
                  <a:cubicBezTo>
                    <a:pt x="4677" y="580"/>
                    <a:pt x="3197" y="2674"/>
                    <a:pt x="441" y="2674"/>
                  </a:cubicBezTo>
                  <a:cubicBezTo>
                    <a:pt x="371" y="2674"/>
                    <a:pt x="300" y="2673"/>
                    <a:pt x="228" y="2670"/>
                  </a:cubicBezTo>
                  <a:lnTo>
                    <a:pt x="0" y="3746"/>
                  </a:lnTo>
                  <a:lnTo>
                    <a:pt x="5049" y="3746"/>
                  </a:lnTo>
                  <a:lnTo>
                    <a:pt x="5145" y="2589"/>
                  </a:lnTo>
                  <a:lnTo>
                    <a:pt x="4470" y="2203"/>
                  </a:lnTo>
                  <a:lnTo>
                    <a:pt x="5338" y="564"/>
                  </a:lnTo>
                  <a:lnTo>
                    <a:pt x="5226" y="1"/>
                  </a:lnTo>
                  <a:close/>
                </a:path>
              </a:pathLst>
            </a:custGeom>
            <a:solidFill>
              <a:srgbClr val="38516A">
                <a:alpha val="3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3" name="Google Shape;3893;p56"/>
          <p:cNvGrpSpPr/>
          <p:nvPr/>
        </p:nvGrpSpPr>
        <p:grpSpPr>
          <a:xfrm>
            <a:off x="4080640" y="4031908"/>
            <a:ext cx="417117" cy="728002"/>
            <a:chOff x="6434789" y="1871649"/>
            <a:chExt cx="124639" cy="217535"/>
          </a:xfrm>
        </p:grpSpPr>
        <p:sp>
          <p:nvSpPr>
            <p:cNvPr id="3894" name="Google Shape;3894;p56"/>
            <p:cNvSpPr/>
            <p:nvPr/>
          </p:nvSpPr>
          <p:spPr>
            <a:xfrm>
              <a:off x="6464702" y="1880980"/>
              <a:ext cx="67549" cy="75838"/>
            </a:xfrm>
            <a:custGeom>
              <a:avLst/>
              <a:gdLst/>
              <a:ahLst/>
              <a:cxnLst/>
              <a:rect l="l" t="t" r="r" b="b"/>
              <a:pathLst>
                <a:path w="2396" h="2690" extrusionOk="0">
                  <a:moveTo>
                    <a:pt x="1182" y="1"/>
                  </a:moveTo>
                  <a:cubicBezTo>
                    <a:pt x="588" y="1"/>
                    <a:pt x="0" y="318"/>
                    <a:pt x="0" y="954"/>
                  </a:cubicBezTo>
                  <a:cubicBezTo>
                    <a:pt x="0" y="2239"/>
                    <a:pt x="721" y="2690"/>
                    <a:pt x="721" y="2690"/>
                  </a:cubicBezTo>
                  <a:lnTo>
                    <a:pt x="1720" y="2690"/>
                  </a:lnTo>
                  <a:cubicBezTo>
                    <a:pt x="1720" y="2690"/>
                    <a:pt x="2395" y="2273"/>
                    <a:pt x="2395" y="985"/>
                  </a:cubicBezTo>
                  <a:cubicBezTo>
                    <a:pt x="2395" y="329"/>
                    <a:pt x="1786" y="1"/>
                    <a:pt x="1182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6"/>
            <p:cNvSpPr/>
            <p:nvPr/>
          </p:nvSpPr>
          <p:spPr>
            <a:xfrm>
              <a:off x="6468705" y="1881121"/>
              <a:ext cx="57118" cy="55821"/>
            </a:xfrm>
            <a:custGeom>
              <a:avLst/>
              <a:gdLst/>
              <a:ahLst/>
              <a:cxnLst/>
              <a:rect l="l" t="t" r="r" b="b"/>
              <a:pathLst>
                <a:path w="2026" h="1980" extrusionOk="0">
                  <a:moveTo>
                    <a:pt x="1046" y="0"/>
                  </a:moveTo>
                  <a:cubicBezTo>
                    <a:pt x="1046" y="0"/>
                    <a:pt x="1" y="386"/>
                    <a:pt x="869" y="1979"/>
                  </a:cubicBezTo>
                  <a:lnTo>
                    <a:pt x="1289" y="1979"/>
                  </a:lnTo>
                  <a:cubicBezTo>
                    <a:pt x="1289" y="1979"/>
                    <a:pt x="2026" y="467"/>
                    <a:pt x="1046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56"/>
            <p:cNvSpPr/>
            <p:nvPr/>
          </p:nvSpPr>
          <p:spPr>
            <a:xfrm>
              <a:off x="6514490" y="1871649"/>
              <a:ext cx="30814" cy="30814"/>
            </a:xfrm>
            <a:custGeom>
              <a:avLst/>
              <a:gdLst/>
              <a:ahLst/>
              <a:cxnLst/>
              <a:rect l="l" t="t" r="r" b="b"/>
              <a:pathLst>
                <a:path w="1093" h="1093" extrusionOk="0">
                  <a:moveTo>
                    <a:pt x="548" y="1"/>
                  </a:moveTo>
                  <a:cubicBezTo>
                    <a:pt x="244" y="1"/>
                    <a:pt x="1" y="240"/>
                    <a:pt x="1" y="545"/>
                  </a:cubicBezTo>
                  <a:cubicBezTo>
                    <a:pt x="1" y="676"/>
                    <a:pt x="31" y="788"/>
                    <a:pt x="112" y="884"/>
                  </a:cubicBezTo>
                  <a:cubicBezTo>
                    <a:pt x="209" y="1011"/>
                    <a:pt x="371" y="1092"/>
                    <a:pt x="548" y="1092"/>
                  </a:cubicBezTo>
                  <a:cubicBezTo>
                    <a:pt x="838" y="1092"/>
                    <a:pt x="1092" y="853"/>
                    <a:pt x="1092" y="545"/>
                  </a:cubicBezTo>
                  <a:cubicBezTo>
                    <a:pt x="1092" y="433"/>
                    <a:pt x="1046" y="321"/>
                    <a:pt x="996" y="240"/>
                  </a:cubicBezTo>
                  <a:cubicBezTo>
                    <a:pt x="899" y="97"/>
                    <a:pt x="726" y="1"/>
                    <a:pt x="548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56"/>
            <p:cNvSpPr/>
            <p:nvPr/>
          </p:nvSpPr>
          <p:spPr>
            <a:xfrm>
              <a:off x="6456526" y="1903309"/>
              <a:ext cx="15901" cy="15478"/>
            </a:xfrm>
            <a:custGeom>
              <a:avLst/>
              <a:gdLst/>
              <a:ahLst/>
              <a:cxnLst/>
              <a:rect l="l" t="t" r="r" b="b"/>
              <a:pathLst>
                <a:path w="564" h="549" extrusionOk="0">
                  <a:moveTo>
                    <a:pt x="290" y="0"/>
                  </a:moveTo>
                  <a:cubicBezTo>
                    <a:pt x="178" y="0"/>
                    <a:pt x="97" y="50"/>
                    <a:pt x="47" y="131"/>
                  </a:cubicBezTo>
                  <a:cubicBezTo>
                    <a:pt x="16" y="178"/>
                    <a:pt x="1" y="228"/>
                    <a:pt x="1" y="274"/>
                  </a:cubicBezTo>
                  <a:cubicBezTo>
                    <a:pt x="1" y="436"/>
                    <a:pt x="128" y="548"/>
                    <a:pt x="290" y="548"/>
                  </a:cubicBezTo>
                  <a:cubicBezTo>
                    <a:pt x="402" y="548"/>
                    <a:pt x="514" y="482"/>
                    <a:pt x="545" y="371"/>
                  </a:cubicBezTo>
                  <a:cubicBezTo>
                    <a:pt x="545" y="340"/>
                    <a:pt x="564" y="309"/>
                    <a:pt x="564" y="274"/>
                  </a:cubicBezTo>
                  <a:cubicBezTo>
                    <a:pt x="564" y="131"/>
                    <a:pt x="433" y="0"/>
                    <a:pt x="290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6"/>
            <p:cNvSpPr/>
            <p:nvPr/>
          </p:nvSpPr>
          <p:spPr>
            <a:xfrm>
              <a:off x="6456526" y="1907002"/>
              <a:ext cx="15365" cy="11784"/>
            </a:xfrm>
            <a:custGeom>
              <a:avLst/>
              <a:gdLst/>
              <a:ahLst/>
              <a:cxnLst/>
              <a:rect l="l" t="t" r="r" b="b"/>
              <a:pathLst>
                <a:path w="545" h="418" extrusionOk="0">
                  <a:moveTo>
                    <a:pt x="47" y="0"/>
                  </a:moveTo>
                  <a:cubicBezTo>
                    <a:pt x="16" y="47"/>
                    <a:pt x="1" y="97"/>
                    <a:pt x="1" y="143"/>
                  </a:cubicBezTo>
                  <a:cubicBezTo>
                    <a:pt x="1" y="305"/>
                    <a:pt x="128" y="417"/>
                    <a:pt x="290" y="417"/>
                  </a:cubicBezTo>
                  <a:cubicBezTo>
                    <a:pt x="402" y="417"/>
                    <a:pt x="514" y="351"/>
                    <a:pt x="545" y="240"/>
                  </a:cubicBezTo>
                  <a:cubicBezTo>
                    <a:pt x="336" y="209"/>
                    <a:pt x="178" y="97"/>
                    <a:pt x="47" y="0"/>
                  </a:cubicBezTo>
                  <a:close/>
                </a:path>
              </a:pathLst>
            </a:custGeom>
            <a:solidFill>
              <a:srgbClr val="5D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6"/>
            <p:cNvSpPr/>
            <p:nvPr/>
          </p:nvSpPr>
          <p:spPr>
            <a:xfrm>
              <a:off x="6517648" y="1878415"/>
              <a:ext cx="27657" cy="24048"/>
            </a:xfrm>
            <a:custGeom>
              <a:avLst/>
              <a:gdLst/>
              <a:ahLst/>
              <a:cxnLst/>
              <a:rect l="l" t="t" r="r" b="b"/>
              <a:pathLst>
                <a:path w="981" h="853" extrusionOk="0">
                  <a:moveTo>
                    <a:pt x="884" y="0"/>
                  </a:moveTo>
                  <a:cubicBezTo>
                    <a:pt x="660" y="467"/>
                    <a:pt x="209" y="594"/>
                    <a:pt x="0" y="644"/>
                  </a:cubicBezTo>
                  <a:cubicBezTo>
                    <a:pt x="97" y="771"/>
                    <a:pt x="259" y="852"/>
                    <a:pt x="436" y="852"/>
                  </a:cubicBezTo>
                  <a:cubicBezTo>
                    <a:pt x="726" y="852"/>
                    <a:pt x="980" y="613"/>
                    <a:pt x="980" y="305"/>
                  </a:cubicBezTo>
                  <a:cubicBezTo>
                    <a:pt x="980" y="193"/>
                    <a:pt x="934" y="81"/>
                    <a:pt x="884" y="0"/>
                  </a:cubicBezTo>
                  <a:close/>
                </a:path>
              </a:pathLst>
            </a:custGeom>
            <a:solidFill>
              <a:srgbClr val="5D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6"/>
            <p:cNvSpPr/>
            <p:nvPr/>
          </p:nvSpPr>
          <p:spPr>
            <a:xfrm>
              <a:off x="6446094" y="1925976"/>
              <a:ext cx="107357" cy="35410"/>
            </a:xfrm>
            <a:custGeom>
              <a:avLst/>
              <a:gdLst/>
              <a:ahLst/>
              <a:cxnLst/>
              <a:rect l="l" t="t" r="r" b="b"/>
              <a:pathLst>
                <a:path w="3808" h="1256" extrusionOk="0">
                  <a:moveTo>
                    <a:pt x="2047" y="0"/>
                  </a:moveTo>
                  <a:cubicBezTo>
                    <a:pt x="2008" y="0"/>
                    <a:pt x="1969" y="1"/>
                    <a:pt x="1929" y="2"/>
                  </a:cubicBezTo>
                  <a:cubicBezTo>
                    <a:pt x="274" y="64"/>
                    <a:pt x="0" y="1256"/>
                    <a:pt x="0" y="1256"/>
                  </a:cubicBezTo>
                  <a:lnTo>
                    <a:pt x="3807" y="1256"/>
                  </a:lnTo>
                  <a:cubicBezTo>
                    <a:pt x="3807" y="1256"/>
                    <a:pt x="3594" y="0"/>
                    <a:pt x="2047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6"/>
            <p:cNvSpPr/>
            <p:nvPr/>
          </p:nvSpPr>
          <p:spPr>
            <a:xfrm>
              <a:off x="6524047" y="1936915"/>
              <a:ext cx="8627" cy="6766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159" y="0"/>
                  </a:moveTo>
                  <a:cubicBezTo>
                    <a:pt x="63" y="0"/>
                    <a:pt x="1" y="97"/>
                    <a:pt x="47" y="193"/>
                  </a:cubicBezTo>
                  <a:cubicBezTo>
                    <a:pt x="63" y="193"/>
                    <a:pt x="78" y="208"/>
                    <a:pt x="78" y="224"/>
                  </a:cubicBezTo>
                  <a:cubicBezTo>
                    <a:pt x="113" y="224"/>
                    <a:pt x="128" y="239"/>
                    <a:pt x="159" y="239"/>
                  </a:cubicBezTo>
                  <a:cubicBezTo>
                    <a:pt x="240" y="239"/>
                    <a:pt x="306" y="143"/>
                    <a:pt x="256" y="46"/>
                  </a:cubicBezTo>
                  <a:cubicBezTo>
                    <a:pt x="256" y="31"/>
                    <a:pt x="240" y="16"/>
                    <a:pt x="225" y="16"/>
                  </a:cubicBezTo>
                  <a:cubicBezTo>
                    <a:pt x="209" y="0"/>
                    <a:pt x="175" y="0"/>
                    <a:pt x="159" y="0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6"/>
            <p:cNvSpPr/>
            <p:nvPr/>
          </p:nvSpPr>
          <p:spPr>
            <a:xfrm>
              <a:off x="6498166" y="196135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0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6"/>
            <p:cNvSpPr/>
            <p:nvPr/>
          </p:nvSpPr>
          <p:spPr>
            <a:xfrm>
              <a:off x="6485029" y="1940072"/>
              <a:ext cx="26783" cy="21314"/>
            </a:xfrm>
            <a:custGeom>
              <a:avLst/>
              <a:gdLst/>
              <a:ahLst/>
              <a:cxnLst/>
              <a:rect l="l" t="t" r="r" b="b"/>
              <a:pathLst>
                <a:path w="950" h="756" extrusionOk="0">
                  <a:moveTo>
                    <a:pt x="467" y="0"/>
                  </a:moveTo>
                  <a:cubicBezTo>
                    <a:pt x="193" y="0"/>
                    <a:pt x="0" y="289"/>
                    <a:pt x="147" y="579"/>
                  </a:cubicBezTo>
                  <a:cubicBezTo>
                    <a:pt x="178" y="625"/>
                    <a:pt x="209" y="675"/>
                    <a:pt x="274" y="706"/>
                  </a:cubicBezTo>
                  <a:cubicBezTo>
                    <a:pt x="340" y="741"/>
                    <a:pt x="401" y="756"/>
                    <a:pt x="467" y="756"/>
                  </a:cubicBezTo>
                  <a:cubicBezTo>
                    <a:pt x="741" y="756"/>
                    <a:pt x="949" y="467"/>
                    <a:pt x="787" y="177"/>
                  </a:cubicBezTo>
                  <a:cubicBezTo>
                    <a:pt x="756" y="127"/>
                    <a:pt x="725" y="81"/>
                    <a:pt x="660" y="46"/>
                  </a:cubicBezTo>
                  <a:cubicBezTo>
                    <a:pt x="594" y="15"/>
                    <a:pt x="533" y="0"/>
                    <a:pt x="467" y="0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6"/>
            <p:cNvSpPr/>
            <p:nvPr/>
          </p:nvSpPr>
          <p:spPr>
            <a:xfrm>
              <a:off x="6434789" y="1954535"/>
              <a:ext cx="124639" cy="134647"/>
            </a:xfrm>
            <a:custGeom>
              <a:avLst/>
              <a:gdLst/>
              <a:ahLst/>
              <a:cxnLst/>
              <a:rect l="l" t="t" r="r" b="b"/>
              <a:pathLst>
                <a:path w="4421" h="4776" extrusionOk="0">
                  <a:moveTo>
                    <a:pt x="97" y="0"/>
                  </a:moveTo>
                  <a:lnTo>
                    <a:pt x="290" y="1416"/>
                  </a:lnTo>
                  <a:lnTo>
                    <a:pt x="660" y="2172"/>
                  </a:lnTo>
                  <a:lnTo>
                    <a:pt x="0" y="3151"/>
                  </a:lnTo>
                  <a:lnTo>
                    <a:pt x="97" y="4775"/>
                  </a:lnTo>
                  <a:lnTo>
                    <a:pt x="4420" y="4775"/>
                  </a:lnTo>
                  <a:lnTo>
                    <a:pt x="4289" y="710"/>
                  </a:lnTo>
                  <a:lnTo>
                    <a:pt x="4420" y="0"/>
                  </a:ln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6"/>
            <p:cNvSpPr/>
            <p:nvPr/>
          </p:nvSpPr>
          <p:spPr>
            <a:xfrm>
              <a:off x="6440653" y="1977681"/>
              <a:ext cx="115505" cy="9050"/>
            </a:xfrm>
            <a:custGeom>
              <a:avLst/>
              <a:gdLst/>
              <a:ahLst/>
              <a:cxnLst/>
              <a:rect l="l" t="t" r="r" b="b"/>
              <a:pathLst>
                <a:path w="4097" h="321" extrusionOk="0">
                  <a:moveTo>
                    <a:pt x="1" y="1"/>
                  </a:moveTo>
                  <a:lnTo>
                    <a:pt x="47" y="321"/>
                  </a:lnTo>
                  <a:lnTo>
                    <a:pt x="4097" y="321"/>
                  </a:lnTo>
                  <a:lnTo>
                    <a:pt x="4081" y="1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6"/>
            <p:cNvSpPr/>
            <p:nvPr/>
          </p:nvSpPr>
          <p:spPr>
            <a:xfrm>
              <a:off x="6447391" y="2003901"/>
              <a:ext cx="109331" cy="9585"/>
            </a:xfrm>
            <a:custGeom>
              <a:avLst/>
              <a:gdLst/>
              <a:ahLst/>
              <a:cxnLst/>
              <a:rect l="l" t="t" r="r" b="b"/>
              <a:pathLst>
                <a:path w="3878" h="340" extrusionOk="0">
                  <a:moveTo>
                    <a:pt x="1" y="0"/>
                  </a:moveTo>
                  <a:lnTo>
                    <a:pt x="163" y="340"/>
                  </a:lnTo>
                  <a:lnTo>
                    <a:pt x="3877" y="340"/>
                  </a:lnTo>
                  <a:lnTo>
                    <a:pt x="3877" y="0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6"/>
            <p:cNvSpPr/>
            <p:nvPr/>
          </p:nvSpPr>
          <p:spPr>
            <a:xfrm>
              <a:off x="6437073" y="2030205"/>
              <a:ext cx="120495" cy="9585"/>
            </a:xfrm>
            <a:custGeom>
              <a:avLst/>
              <a:gdLst/>
              <a:ahLst/>
              <a:cxnLst/>
              <a:rect l="l" t="t" r="r" b="b"/>
              <a:pathLst>
                <a:path w="4274" h="340" extrusionOk="0">
                  <a:moveTo>
                    <a:pt x="224" y="1"/>
                  </a:moveTo>
                  <a:lnTo>
                    <a:pt x="0" y="340"/>
                  </a:lnTo>
                  <a:lnTo>
                    <a:pt x="4274" y="340"/>
                  </a:lnTo>
                  <a:lnTo>
                    <a:pt x="4274" y="1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6"/>
            <p:cNvSpPr/>
            <p:nvPr/>
          </p:nvSpPr>
          <p:spPr>
            <a:xfrm>
              <a:off x="6435212" y="2056508"/>
              <a:ext cx="123229" cy="9501"/>
            </a:xfrm>
            <a:custGeom>
              <a:avLst/>
              <a:gdLst/>
              <a:ahLst/>
              <a:cxnLst/>
              <a:rect l="l" t="t" r="r" b="b"/>
              <a:pathLst>
                <a:path w="4371" h="337" extrusionOk="0">
                  <a:moveTo>
                    <a:pt x="1" y="1"/>
                  </a:moveTo>
                  <a:lnTo>
                    <a:pt x="32" y="336"/>
                  </a:lnTo>
                  <a:lnTo>
                    <a:pt x="4371" y="336"/>
                  </a:lnTo>
                  <a:lnTo>
                    <a:pt x="4355" y="1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6"/>
            <p:cNvSpPr/>
            <p:nvPr/>
          </p:nvSpPr>
          <p:spPr>
            <a:xfrm>
              <a:off x="6436537" y="2034349"/>
              <a:ext cx="122891" cy="54834"/>
            </a:xfrm>
            <a:custGeom>
              <a:avLst/>
              <a:gdLst/>
              <a:ahLst/>
              <a:cxnLst/>
              <a:rect l="l" t="t" r="r" b="b"/>
              <a:pathLst>
                <a:path w="4359" h="1945" extrusionOk="0">
                  <a:moveTo>
                    <a:pt x="4293" y="0"/>
                  </a:moveTo>
                  <a:cubicBezTo>
                    <a:pt x="3314" y="1242"/>
                    <a:pt x="2075" y="1521"/>
                    <a:pt x="1075" y="1521"/>
                  </a:cubicBezTo>
                  <a:cubicBezTo>
                    <a:pt x="665" y="1521"/>
                    <a:pt x="295" y="1474"/>
                    <a:pt x="0" y="1427"/>
                  </a:cubicBezTo>
                  <a:lnTo>
                    <a:pt x="0" y="1427"/>
                  </a:lnTo>
                  <a:lnTo>
                    <a:pt x="35" y="1944"/>
                  </a:lnTo>
                  <a:lnTo>
                    <a:pt x="4358" y="1944"/>
                  </a:lnTo>
                  <a:lnTo>
                    <a:pt x="4293" y="0"/>
                  </a:lnTo>
                  <a:close/>
                </a:path>
              </a:pathLst>
            </a:custGeom>
            <a:solidFill>
              <a:srgbClr val="38516A">
                <a:alpha val="3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0" name="Google Shape;3910;p56"/>
          <p:cNvGrpSpPr/>
          <p:nvPr/>
        </p:nvGrpSpPr>
        <p:grpSpPr>
          <a:xfrm>
            <a:off x="8052316" y="437956"/>
            <a:ext cx="756931" cy="891421"/>
            <a:chOff x="6024726" y="2154394"/>
            <a:chExt cx="216631" cy="255115"/>
          </a:xfrm>
        </p:grpSpPr>
        <p:sp>
          <p:nvSpPr>
            <p:cNvPr id="3911" name="Google Shape;3911;p56"/>
            <p:cNvSpPr/>
            <p:nvPr/>
          </p:nvSpPr>
          <p:spPr>
            <a:xfrm>
              <a:off x="6033325" y="2223212"/>
              <a:ext cx="199885" cy="186296"/>
            </a:xfrm>
            <a:custGeom>
              <a:avLst/>
              <a:gdLst/>
              <a:ahLst/>
              <a:cxnLst/>
              <a:rect l="l" t="t" r="r" b="b"/>
              <a:pathLst>
                <a:path w="7090" h="6608" extrusionOk="0">
                  <a:moveTo>
                    <a:pt x="0" y="1"/>
                  </a:moveTo>
                  <a:lnTo>
                    <a:pt x="0" y="6608"/>
                  </a:lnTo>
                  <a:lnTo>
                    <a:pt x="7089" y="6608"/>
                  </a:lnTo>
                  <a:lnTo>
                    <a:pt x="7089" y="1"/>
                  </a:lnTo>
                  <a:close/>
                </a:path>
              </a:pathLst>
            </a:custGeom>
            <a:solidFill>
              <a:srgbClr val="38516A">
                <a:alpha val="3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6"/>
            <p:cNvSpPr/>
            <p:nvPr/>
          </p:nvSpPr>
          <p:spPr>
            <a:xfrm>
              <a:off x="6024726" y="2154394"/>
              <a:ext cx="216631" cy="238819"/>
            </a:xfrm>
            <a:custGeom>
              <a:avLst/>
              <a:gdLst/>
              <a:ahLst/>
              <a:cxnLst/>
              <a:rect l="l" t="t" r="r" b="b"/>
              <a:pathLst>
                <a:path w="7684" h="8471" extrusionOk="0">
                  <a:moveTo>
                    <a:pt x="0" y="0"/>
                  </a:moveTo>
                  <a:lnTo>
                    <a:pt x="0" y="8470"/>
                  </a:lnTo>
                  <a:lnTo>
                    <a:pt x="7684" y="8470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6"/>
            <p:cNvSpPr/>
            <p:nvPr/>
          </p:nvSpPr>
          <p:spPr>
            <a:xfrm>
              <a:off x="6053200" y="2180585"/>
              <a:ext cx="159570" cy="186296"/>
            </a:xfrm>
            <a:custGeom>
              <a:avLst/>
              <a:gdLst/>
              <a:ahLst/>
              <a:cxnLst/>
              <a:rect l="l" t="t" r="r" b="b"/>
              <a:pathLst>
                <a:path w="5660" h="6608" extrusionOk="0">
                  <a:moveTo>
                    <a:pt x="1" y="1"/>
                  </a:moveTo>
                  <a:lnTo>
                    <a:pt x="1" y="6608"/>
                  </a:lnTo>
                  <a:lnTo>
                    <a:pt x="5659" y="6608"/>
                  </a:lnTo>
                  <a:lnTo>
                    <a:pt x="5659" y="1"/>
                  </a:ln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6"/>
            <p:cNvSpPr/>
            <p:nvPr/>
          </p:nvSpPr>
          <p:spPr>
            <a:xfrm>
              <a:off x="6039612" y="2169730"/>
              <a:ext cx="186747" cy="208484"/>
            </a:xfrm>
            <a:custGeom>
              <a:avLst/>
              <a:gdLst/>
              <a:ahLst/>
              <a:cxnLst/>
              <a:rect l="l" t="t" r="r" b="b"/>
              <a:pathLst>
                <a:path w="6624" h="7395" extrusionOk="0">
                  <a:moveTo>
                    <a:pt x="6558" y="81"/>
                  </a:moveTo>
                  <a:lnTo>
                    <a:pt x="6558" y="7313"/>
                  </a:lnTo>
                  <a:lnTo>
                    <a:pt x="82" y="7313"/>
                  </a:lnTo>
                  <a:lnTo>
                    <a:pt x="82" y="81"/>
                  </a:lnTo>
                  <a:close/>
                  <a:moveTo>
                    <a:pt x="1" y="0"/>
                  </a:moveTo>
                  <a:lnTo>
                    <a:pt x="1" y="7394"/>
                  </a:lnTo>
                  <a:lnTo>
                    <a:pt x="6623" y="7394"/>
                  </a:lnTo>
                  <a:lnTo>
                    <a:pt x="6623" y="0"/>
                  </a:ln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6"/>
            <p:cNvSpPr/>
            <p:nvPr/>
          </p:nvSpPr>
          <p:spPr>
            <a:xfrm>
              <a:off x="6128475" y="2201024"/>
              <a:ext cx="86579" cy="67803"/>
            </a:xfrm>
            <a:custGeom>
              <a:avLst/>
              <a:gdLst/>
              <a:ahLst/>
              <a:cxnLst/>
              <a:rect l="l" t="t" r="r" b="b"/>
              <a:pathLst>
                <a:path w="3071" h="2405" extrusionOk="0">
                  <a:moveTo>
                    <a:pt x="2604" y="1"/>
                  </a:moveTo>
                  <a:lnTo>
                    <a:pt x="2604" y="1"/>
                  </a:lnTo>
                  <a:cubicBezTo>
                    <a:pt x="0" y="884"/>
                    <a:pt x="1269" y="2396"/>
                    <a:pt x="1269" y="2396"/>
                  </a:cubicBezTo>
                  <a:cubicBezTo>
                    <a:pt x="1269" y="2396"/>
                    <a:pt x="1324" y="2404"/>
                    <a:pt x="1413" y="2404"/>
                  </a:cubicBezTo>
                  <a:cubicBezTo>
                    <a:pt x="1844" y="2404"/>
                    <a:pt x="3071" y="2216"/>
                    <a:pt x="2604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6"/>
            <p:cNvSpPr/>
            <p:nvPr/>
          </p:nvSpPr>
          <p:spPr>
            <a:xfrm>
              <a:off x="6159233" y="2215487"/>
              <a:ext cx="34931" cy="60839"/>
            </a:xfrm>
            <a:custGeom>
              <a:avLst/>
              <a:gdLst/>
              <a:ahLst/>
              <a:cxnLst/>
              <a:rect l="l" t="t" r="r" b="b"/>
              <a:pathLst>
                <a:path w="1239" h="2158" extrusionOk="0">
                  <a:moveTo>
                    <a:pt x="1208" y="1"/>
                  </a:moveTo>
                  <a:cubicBezTo>
                    <a:pt x="1192" y="1"/>
                    <a:pt x="1158" y="1"/>
                    <a:pt x="1158" y="16"/>
                  </a:cubicBezTo>
                  <a:lnTo>
                    <a:pt x="20" y="2091"/>
                  </a:lnTo>
                  <a:cubicBezTo>
                    <a:pt x="1" y="2107"/>
                    <a:pt x="1" y="2138"/>
                    <a:pt x="35" y="2138"/>
                  </a:cubicBezTo>
                  <a:cubicBezTo>
                    <a:pt x="35" y="2138"/>
                    <a:pt x="35" y="2157"/>
                    <a:pt x="51" y="2157"/>
                  </a:cubicBezTo>
                  <a:cubicBezTo>
                    <a:pt x="66" y="2157"/>
                    <a:pt x="66" y="2138"/>
                    <a:pt x="82" y="2122"/>
                  </a:cubicBezTo>
                  <a:lnTo>
                    <a:pt x="1223" y="51"/>
                  </a:lnTo>
                  <a:cubicBezTo>
                    <a:pt x="1239" y="36"/>
                    <a:pt x="1223" y="16"/>
                    <a:pt x="1208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6"/>
            <p:cNvSpPr/>
            <p:nvPr/>
          </p:nvSpPr>
          <p:spPr>
            <a:xfrm>
              <a:off x="6180547" y="2219209"/>
              <a:ext cx="16352" cy="13053"/>
            </a:xfrm>
            <a:custGeom>
              <a:avLst/>
              <a:gdLst/>
              <a:ahLst/>
              <a:cxnLst/>
              <a:rect l="l" t="t" r="r" b="b"/>
              <a:pathLst>
                <a:path w="580" h="463" extrusionOk="0">
                  <a:moveTo>
                    <a:pt x="35" y="0"/>
                  </a:moveTo>
                  <a:cubicBezTo>
                    <a:pt x="1" y="16"/>
                    <a:pt x="1" y="31"/>
                    <a:pt x="1" y="46"/>
                  </a:cubicBezTo>
                  <a:lnTo>
                    <a:pt x="132" y="463"/>
                  </a:lnTo>
                  <a:lnTo>
                    <a:pt x="548" y="336"/>
                  </a:lnTo>
                  <a:cubicBezTo>
                    <a:pt x="564" y="320"/>
                    <a:pt x="579" y="305"/>
                    <a:pt x="579" y="289"/>
                  </a:cubicBezTo>
                  <a:cubicBezTo>
                    <a:pt x="564" y="270"/>
                    <a:pt x="548" y="255"/>
                    <a:pt x="533" y="255"/>
                  </a:cubicBezTo>
                  <a:lnTo>
                    <a:pt x="178" y="366"/>
                  </a:lnTo>
                  <a:lnTo>
                    <a:pt x="82" y="31"/>
                  </a:lnTo>
                  <a:cubicBezTo>
                    <a:pt x="66" y="16"/>
                    <a:pt x="51" y="0"/>
                    <a:pt x="35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6"/>
            <p:cNvSpPr/>
            <p:nvPr/>
          </p:nvSpPr>
          <p:spPr>
            <a:xfrm>
              <a:off x="6173809" y="2231388"/>
              <a:ext cx="16323" cy="13166"/>
            </a:xfrm>
            <a:custGeom>
              <a:avLst/>
              <a:gdLst/>
              <a:ahLst/>
              <a:cxnLst/>
              <a:rect l="l" t="t" r="r" b="b"/>
              <a:pathLst>
                <a:path w="579" h="467" extrusionOk="0">
                  <a:moveTo>
                    <a:pt x="31" y="0"/>
                  </a:moveTo>
                  <a:cubicBezTo>
                    <a:pt x="16" y="15"/>
                    <a:pt x="0" y="31"/>
                    <a:pt x="0" y="50"/>
                  </a:cubicBezTo>
                  <a:lnTo>
                    <a:pt x="128" y="467"/>
                  </a:lnTo>
                  <a:lnTo>
                    <a:pt x="544" y="339"/>
                  </a:lnTo>
                  <a:cubicBezTo>
                    <a:pt x="564" y="320"/>
                    <a:pt x="579" y="305"/>
                    <a:pt x="579" y="289"/>
                  </a:cubicBezTo>
                  <a:cubicBezTo>
                    <a:pt x="564" y="274"/>
                    <a:pt x="544" y="258"/>
                    <a:pt x="529" y="258"/>
                  </a:cubicBezTo>
                  <a:lnTo>
                    <a:pt x="178" y="370"/>
                  </a:lnTo>
                  <a:lnTo>
                    <a:pt x="81" y="31"/>
                  </a:lnTo>
                  <a:cubicBezTo>
                    <a:pt x="62" y="15"/>
                    <a:pt x="47" y="0"/>
                    <a:pt x="31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6"/>
            <p:cNvSpPr/>
            <p:nvPr/>
          </p:nvSpPr>
          <p:spPr>
            <a:xfrm>
              <a:off x="6166958" y="2243652"/>
              <a:ext cx="16323" cy="13081"/>
            </a:xfrm>
            <a:custGeom>
              <a:avLst/>
              <a:gdLst/>
              <a:ahLst/>
              <a:cxnLst/>
              <a:rect l="l" t="t" r="r" b="b"/>
              <a:pathLst>
                <a:path w="579" h="464" extrusionOk="0">
                  <a:moveTo>
                    <a:pt x="35" y="1"/>
                  </a:moveTo>
                  <a:cubicBezTo>
                    <a:pt x="16" y="16"/>
                    <a:pt x="0" y="32"/>
                    <a:pt x="0" y="47"/>
                  </a:cubicBezTo>
                  <a:lnTo>
                    <a:pt x="132" y="464"/>
                  </a:lnTo>
                  <a:lnTo>
                    <a:pt x="548" y="336"/>
                  </a:lnTo>
                  <a:cubicBezTo>
                    <a:pt x="564" y="321"/>
                    <a:pt x="579" y="306"/>
                    <a:pt x="579" y="290"/>
                  </a:cubicBezTo>
                  <a:cubicBezTo>
                    <a:pt x="564" y="271"/>
                    <a:pt x="548" y="255"/>
                    <a:pt x="533" y="255"/>
                  </a:cubicBezTo>
                  <a:lnTo>
                    <a:pt x="193" y="367"/>
                  </a:lnTo>
                  <a:lnTo>
                    <a:pt x="81" y="32"/>
                  </a:lnTo>
                  <a:cubicBezTo>
                    <a:pt x="66" y="16"/>
                    <a:pt x="51" y="1"/>
                    <a:pt x="35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56"/>
            <p:cNvSpPr/>
            <p:nvPr/>
          </p:nvSpPr>
          <p:spPr>
            <a:xfrm>
              <a:off x="6066818" y="2280753"/>
              <a:ext cx="90272" cy="70397"/>
            </a:xfrm>
            <a:custGeom>
              <a:avLst/>
              <a:gdLst/>
              <a:ahLst/>
              <a:cxnLst/>
              <a:rect l="l" t="t" r="r" b="b"/>
              <a:pathLst>
                <a:path w="3202" h="2497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2130"/>
                    <a:pt x="949" y="2496"/>
                    <a:pt x="1592" y="2496"/>
                  </a:cubicBezTo>
                  <a:cubicBezTo>
                    <a:pt x="1930" y="2496"/>
                    <a:pt x="2187" y="2395"/>
                    <a:pt x="2187" y="2395"/>
                  </a:cubicBezTo>
                  <a:cubicBezTo>
                    <a:pt x="2187" y="2395"/>
                    <a:pt x="3201" y="386"/>
                    <a:pt x="0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56"/>
            <p:cNvSpPr/>
            <p:nvPr/>
          </p:nvSpPr>
          <p:spPr>
            <a:xfrm>
              <a:off x="6079955" y="2295865"/>
              <a:ext cx="55398" cy="60163"/>
            </a:xfrm>
            <a:custGeom>
              <a:avLst/>
              <a:gdLst/>
              <a:ahLst/>
              <a:cxnLst/>
              <a:rect l="l" t="t" r="r" b="b"/>
              <a:pathLst>
                <a:path w="1965" h="2134" extrusionOk="0">
                  <a:moveTo>
                    <a:pt x="43" y="0"/>
                  </a:moveTo>
                  <a:cubicBezTo>
                    <a:pt x="35" y="0"/>
                    <a:pt x="26" y="4"/>
                    <a:pt x="16" y="12"/>
                  </a:cubicBezTo>
                  <a:cubicBezTo>
                    <a:pt x="1" y="12"/>
                    <a:pt x="1" y="43"/>
                    <a:pt x="16" y="58"/>
                  </a:cubicBezTo>
                  <a:lnTo>
                    <a:pt x="1898" y="2118"/>
                  </a:lnTo>
                  <a:cubicBezTo>
                    <a:pt x="1898" y="2133"/>
                    <a:pt x="1914" y="2133"/>
                    <a:pt x="1914" y="2133"/>
                  </a:cubicBezTo>
                  <a:lnTo>
                    <a:pt x="1945" y="2133"/>
                  </a:lnTo>
                  <a:cubicBezTo>
                    <a:pt x="1964" y="2118"/>
                    <a:pt x="1964" y="2083"/>
                    <a:pt x="1945" y="2068"/>
                  </a:cubicBezTo>
                  <a:lnTo>
                    <a:pt x="66" y="12"/>
                  </a:lnTo>
                  <a:cubicBezTo>
                    <a:pt x="59" y="4"/>
                    <a:pt x="51" y="0"/>
                    <a:pt x="43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6"/>
            <p:cNvSpPr/>
            <p:nvPr/>
          </p:nvSpPr>
          <p:spPr>
            <a:xfrm>
              <a:off x="6079955" y="2296626"/>
              <a:ext cx="15478" cy="1544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518" y="0"/>
                  </a:moveTo>
                  <a:cubicBezTo>
                    <a:pt x="498" y="0"/>
                    <a:pt x="483" y="16"/>
                    <a:pt x="483" y="31"/>
                  </a:cubicBezTo>
                  <a:lnTo>
                    <a:pt x="467" y="467"/>
                  </a:lnTo>
                  <a:lnTo>
                    <a:pt x="36" y="452"/>
                  </a:lnTo>
                  <a:cubicBezTo>
                    <a:pt x="16" y="452"/>
                    <a:pt x="1" y="467"/>
                    <a:pt x="1" y="498"/>
                  </a:cubicBezTo>
                  <a:cubicBezTo>
                    <a:pt x="1" y="513"/>
                    <a:pt x="16" y="533"/>
                    <a:pt x="36" y="533"/>
                  </a:cubicBezTo>
                  <a:lnTo>
                    <a:pt x="548" y="548"/>
                  </a:lnTo>
                  <a:lnTo>
                    <a:pt x="548" y="31"/>
                  </a:lnTo>
                  <a:cubicBezTo>
                    <a:pt x="548" y="16"/>
                    <a:pt x="533" y="0"/>
                    <a:pt x="518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6"/>
            <p:cNvSpPr/>
            <p:nvPr/>
          </p:nvSpPr>
          <p:spPr>
            <a:xfrm>
              <a:off x="6090838" y="2308918"/>
              <a:ext cx="15901" cy="15337"/>
            </a:xfrm>
            <a:custGeom>
              <a:avLst/>
              <a:gdLst/>
              <a:ahLst/>
              <a:cxnLst/>
              <a:rect l="l" t="t" r="r" b="b"/>
              <a:pathLst>
                <a:path w="564" h="544" extrusionOk="0">
                  <a:moveTo>
                    <a:pt x="533" y="0"/>
                  </a:moveTo>
                  <a:cubicBezTo>
                    <a:pt x="498" y="0"/>
                    <a:pt x="483" y="16"/>
                    <a:pt x="483" y="31"/>
                  </a:cubicBezTo>
                  <a:lnTo>
                    <a:pt x="483" y="463"/>
                  </a:lnTo>
                  <a:lnTo>
                    <a:pt x="51" y="448"/>
                  </a:lnTo>
                  <a:cubicBezTo>
                    <a:pt x="16" y="448"/>
                    <a:pt x="0" y="463"/>
                    <a:pt x="0" y="498"/>
                  </a:cubicBezTo>
                  <a:cubicBezTo>
                    <a:pt x="0" y="513"/>
                    <a:pt x="16" y="529"/>
                    <a:pt x="51" y="529"/>
                  </a:cubicBezTo>
                  <a:lnTo>
                    <a:pt x="548" y="544"/>
                  </a:lnTo>
                  <a:lnTo>
                    <a:pt x="564" y="31"/>
                  </a:lnTo>
                  <a:cubicBezTo>
                    <a:pt x="564" y="16"/>
                    <a:pt x="548" y="0"/>
                    <a:pt x="533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56"/>
            <p:cNvSpPr/>
            <p:nvPr/>
          </p:nvSpPr>
          <p:spPr>
            <a:xfrm>
              <a:off x="6102143" y="2321097"/>
              <a:ext cx="15478" cy="1544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517" y="0"/>
                  </a:moveTo>
                  <a:cubicBezTo>
                    <a:pt x="502" y="0"/>
                    <a:pt x="483" y="16"/>
                    <a:pt x="483" y="31"/>
                  </a:cubicBezTo>
                  <a:lnTo>
                    <a:pt x="467" y="467"/>
                  </a:lnTo>
                  <a:lnTo>
                    <a:pt x="35" y="451"/>
                  </a:lnTo>
                  <a:cubicBezTo>
                    <a:pt x="20" y="451"/>
                    <a:pt x="1" y="467"/>
                    <a:pt x="1" y="498"/>
                  </a:cubicBezTo>
                  <a:cubicBezTo>
                    <a:pt x="1" y="513"/>
                    <a:pt x="20" y="532"/>
                    <a:pt x="35" y="532"/>
                  </a:cubicBezTo>
                  <a:lnTo>
                    <a:pt x="548" y="548"/>
                  </a:lnTo>
                  <a:lnTo>
                    <a:pt x="548" y="31"/>
                  </a:lnTo>
                  <a:cubicBezTo>
                    <a:pt x="548" y="16"/>
                    <a:pt x="533" y="0"/>
                    <a:pt x="517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56"/>
            <p:cNvSpPr/>
            <p:nvPr/>
          </p:nvSpPr>
          <p:spPr>
            <a:xfrm>
              <a:off x="6098111" y="2217771"/>
              <a:ext cx="34508" cy="26867"/>
            </a:xfrm>
            <a:custGeom>
              <a:avLst/>
              <a:gdLst/>
              <a:ahLst/>
              <a:cxnLst/>
              <a:rect l="l" t="t" r="r" b="b"/>
              <a:pathLst>
                <a:path w="1224" h="953" extrusionOk="0">
                  <a:moveTo>
                    <a:pt x="1224" y="1"/>
                  </a:moveTo>
                  <a:lnTo>
                    <a:pt x="1224" y="1"/>
                  </a:lnTo>
                  <a:cubicBezTo>
                    <a:pt x="1" y="113"/>
                    <a:pt x="402" y="919"/>
                    <a:pt x="402" y="919"/>
                  </a:cubicBezTo>
                  <a:cubicBezTo>
                    <a:pt x="402" y="919"/>
                    <a:pt x="489" y="953"/>
                    <a:pt x="607" y="953"/>
                  </a:cubicBezTo>
                  <a:cubicBezTo>
                    <a:pt x="842" y="953"/>
                    <a:pt x="1200" y="817"/>
                    <a:pt x="1224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56"/>
            <p:cNvSpPr/>
            <p:nvPr/>
          </p:nvSpPr>
          <p:spPr>
            <a:xfrm>
              <a:off x="6080942" y="2240128"/>
              <a:ext cx="33098" cy="21877"/>
            </a:xfrm>
            <a:custGeom>
              <a:avLst/>
              <a:gdLst/>
              <a:ahLst/>
              <a:cxnLst/>
              <a:rect l="l" t="t" r="r" b="b"/>
              <a:pathLst>
                <a:path w="1174" h="776" extrusionOk="0">
                  <a:moveTo>
                    <a:pt x="446" y="0"/>
                  </a:moveTo>
                  <a:cubicBezTo>
                    <a:pt x="322" y="0"/>
                    <a:pt x="175" y="18"/>
                    <a:pt x="1" y="60"/>
                  </a:cubicBezTo>
                  <a:cubicBezTo>
                    <a:pt x="214" y="631"/>
                    <a:pt x="482" y="776"/>
                    <a:pt x="700" y="776"/>
                  </a:cubicBezTo>
                  <a:cubicBezTo>
                    <a:pt x="923" y="776"/>
                    <a:pt x="1092" y="623"/>
                    <a:pt x="1092" y="623"/>
                  </a:cubicBezTo>
                  <a:cubicBezTo>
                    <a:pt x="1092" y="623"/>
                    <a:pt x="1174" y="0"/>
                    <a:pt x="446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56"/>
            <p:cNvSpPr/>
            <p:nvPr/>
          </p:nvSpPr>
          <p:spPr>
            <a:xfrm>
              <a:off x="6114971" y="2262033"/>
              <a:ext cx="27544" cy="19199"/>
            </a:xfrm>
            <a:custGeom>
              <a:avLst/>
              <a:gdLst/>
              <a:ahLst/>
              <a:cxnLst/>
              <a:rect l="l" t="t" r="r" b="b"/>
              <a:pathLst>
                <a:path w="977" h="681" extrusionOk="0">
                  <a:moveTo>
                    <a:pt x="853" y="1"/>
                  </a:moveTo>
                  <a:cubicBezTo>
                    <a:pt x="1" y="1"/>
                    <a:pt x="205" y="618"/>
                    <a:pt x="205" y="618"/>
                  </a:cubicBezTo>
                  <a:cubicBezTo>
                    <a:pt x="205" y="618"/>
                    <a:pt x="311" y="680"/>
                    <a:pt x="446" y="680"/>
                  </a:cubicBezTo>
                  <a:cubicBezTo>
                    <a:pt x="632" y="680"/>
                    <a:pt x="874" y="563"/>
                    <a:pt x="977" y="5"/>
                  </a:cubicBezTo>
                  <a:cubicBezTo>
                    <a:pt x="933" y="2"/>
                    <a:pt x="892" y="1"/>
                    <a:pt x="853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56"/>
            <p:cNvSpPr/>
            <p:nvPr/>
          </p:nvSpPr>
          <p:spPr>
            <a:xfrm>
              <a:off x="6150212" y="2307057"/>
              <a:ext cx="37214" cy="28080"/>
            </a:xfrm>
            <a:custGeom>
              <a:avLst/>
              <a:gdLst/>
              <a:ahLst/>
              <a:cxnLst/>
              <a:rect l="l" t="t" r="r" b="b"/>
              <a:pathLst>
                <a:path w="1320" h="996" extrusionOk="0">
                  <a:moveTo>
                    <a:pt x="629" y="1"/>
                  </a:moveTo>
                  <a:lnTo>
                    <a:pt x="629" y="1"/>
                  </a:lnTo>
                  <a:cubicBezTo>
                    <a:pt x="0" y="787"/>
                    <a:pt x="691" y="996"/>
                    <a:pt x="691" y="996"/>
                  </a:cubicBezTo>
                  <a:cubicBezTo>
                    <a:pt x="691" y="996"/>
                    <a:pt x="1320" y="722"/>
                    <a:pt x="629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56"/>
            <p:cNvSpPr/>
            <p:nvPr/>
          </p:nvSpPr>
          <p:spPr>
            <a:xfrm>
              <a:off x="6126191" y="2284869"/>
              <a:ext cx="32872" cy="25373"/>
            </a:xfrm>
            <a:custGeom>
              <a:avLst/>
              <a:gdLst/>
              <a:ahLst/>
              <a:cxnLst/>
              <a:rect l="l" t="t" r="r" b="b"/>
              <a:pathLst>
                <a:path w="1166" h="900" extrusionOk="0">
                  <a:moveTo>
                    <a:pt x="918" y="1"/>
                  </a:moveTo>
                  <a:cubicBezTo>
                    <a:pt x="0" y="386"/>
                    <a:pt x="498" y="899"/>
                    <a:pt x="498" y="899"/>
                  </a:cubicBezTo>
                  <a:cubicBezTo>
                    <a:pt x="498" y="899"/>
                    <a:pt x="504" y="900"/>
                    <a:pt x="515" y="900"/>
                  </a:cubicBezTo>
                  <a:cubicBezTo>
                    <a:pt x="621" y="900"/>
                    <a:pt x="1166" y="859"/>
                    <a:pt x="918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56"/>
            <p:cNvSpPr/>
            <p:nvPr/>
          </p:nvSpPr>
          <p:spPr>
            <a:xfrm>
              <a:off x="6142487" y="2331895"/>
              <a:ext cx="26332" cy="16944"/>
            </a:xfrm>
            <a:custGeom>
              <a:avLst/>
              <a:gdLst/>
              <a:ahLst/>
              <a:cxnLst/>
              <a:rect l="l" t="t" r="r" b="b"/>
              <a:pathLst>
                <a:path w="934" h="601" extrusionOk="0">
                  <a:moveTo>
                    <a:pt x="588" y="1"/>
                  </a:moveTo>
                  <a:cubicBezTo>
                    <a:pt x="423" y="1"/>
                    <a:pt x="215" y="106"/>
                    <a:pt x="1" y="485"/>
                  </a:cubicBezTo>
                  <a:cubicBezTo>
                    <a:pt x="198" y="568"/>
                    <a:pt x="353" y="600"/>
                    <a:pt x="476" y="600"/>
                  </a:cubicBezTo>
                  <a:cubicBezTo>
                    <a:pt x="924" y="600"/>
                    <a:pt x="934" y="165"/>
                    <a:pt x="934" y="165"/>
                  </a:cubicBezTo>
                  <a:cubicBezTo>
                    <a:pt x="934" y="165"/>
                    <a:pt x="795" y="1"/>
                    <a:pt x="588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56"/>
            <p:cNvSpPr/>
            <p:nvPr/>
          </p:nvSpPr>
          <p:spPr>
            <a:xfrm>
              <a:off x="6104004" y="2212358"/>
              <a:ext cx="87876" cy="135944"/>
            </a:xfrm>
            <a:custGeom>
              <a:avLst/>
              <a:gdLst/>
              <a:ahLst/>
              <a:cxnLst/>
              <a:rect l="l" t="t" r="r" b="b"/>
              <a:pathLst>
                <a:path w="3117" h="4822" extrusionOk="0">
                  <a:moveTo>
                    <a:pt x="66" y="0"/>
                  </a:moveTo>
                  <a:cubicBezTo>
                    <a:pt x="31" y="0"/>
                    <a:pt x="16" y="16"/>
                    <a:pt x="16" y="31"/>
                  </a:cubicBezTo>
                  <a:cubicBezTo>
                    <a:pt x="16" y="66"/>
                    <a:pt x="0" y="3599"/>
                    <a:pt x="3055" y="4821"/>
                  </a:cubicBezTo>
                  <a:lnTo>
                    <a:pt x="3070" y="4821"/>
                  </a:lnTo>
                  <a:cubicBezTo>
                    <a:pt x="3086" y="4821"/>
                    <a:pt x="3101" y="4806"/>
                    <a:pt x="3101" y="4791"/>
                  </a:cubicBezTo>
                  <a:cubicBezTo>
                    <a:pt x="3117" y="4775"/>
                    <a:pt x="3101" y="4756"/>
                    <a:pt x="3086" y="4740"/>
                  </a:cubicBezTo>
                  <a:cubicBezTo>
                    <a:pt x="81" y="3552"/>
                    <a:pt x="97" y="66"/>
                    <a:pt x="97" y="31"/>
                  </a:cubicBezTo>
                  <a:cubicBezTo>
                    <a:pt x="97" y="16"/>
                    <a:pt x="81" y="0"/>
                    <a:pt x="66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56"/>
            <p:cNvSpPr/>
            <p:nvPr/>
          </p:nvSpPr>
          <p:spPr>
            <a:xfrm>
              <a:off x="6084974" y="2193328"/>
              <a:ext cx="40795" cy="31322"/>
            </a:xfrm>
            <a:custGeom>
              <a:avLst/>
              <a:gdLst/>
              <a:ahLst/>
              <a:cxnLst/>
              <a:rect l="l" t="t" r="r" b="b"/>
              <a:pathLst>
                <a:path w="1447" h="1111" extrusionOk="0">
                  <a:moveTo>
                    <a:pt x="741" y="0"/>
                  </a:moveTo>
                  <a:cubicBezTo>
                    <a:pt x="0" y="822"/>
                    <a:pt x="741" y="1111"/>
                    <a:pt x="741" y="1111"/>
                  </a:cubicBezTo>
                  <a:cubicBezTo>
                    <a:pt x="741" y="1111"/>
                    <a:pt x="1447" y="837"/>
                    <a:pt x="741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3" name="Google Shape;3933;p56"/>
          <p:cNvGrpSpPr/>
          <p:nvPr/>
        </p:nvGrpSpPr>
        <p:grpSpPr>
          <a:xfrm>
            <a:off x="809642" y="498720"/>
            <a:ext cx="1544307" cy="830662"/>
            <a:chOff x="2409392" y="571245"/>
            <a:chExt cx="1544307" cy="830662"/>
          </a:xfrm>
        </p:grpSpPr>
        <p:grpSp>
          <p:nvGrpSpPr>
            <p:cNvPr id="3934" name="Google Shape;3934;p56"/>
            <p:cNvGrpSpPr/>
            <p:nvPr/>
          </p:nvGrpSpPr>
          <p:grpSpPr>
            <a:xfrm>
              <a:off x="2686586" y="571245"/>
              <a:ext cx="1091198" cy="590750"/>
              <a:chOff x="7791997" y="2089174"/>
              <a:chExt cx="819587" cy="443706"/>
            </a:xfrm>
          </p:grpSpPr>
          <p:sp>
            <p:nvSpPr>
              <p:cNvPr id="3935" name="Google Shape;3935;p56"/>
              <p:cNvSpPr/>
              <p:nvPr/>
            </p:nvSpPr>
            <p:spPr>
              <a:xfrm>
                <a:off x="7844419" y="2135462"/>
                <a:ext cx="109539" cy="19856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07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7" y="1508"/>
                      <a:pt x="1143" y="2071"/>
                      <a:pt x="1143" y="2071"/>
                    </a:cubicBezTo>
                    <a:cubicBezTo>
                      <a:pt x="1143" y="2071"/>
                      <a:pt x="1143" y="802"/>
                      <a:pt x="1" y="0"/>
                    </a:cubicBez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56"/>
              <p:cNvSpPr/>
              <p:nvPr/>
            </p:nvSpPr>
            <p:spPr>
              <a:xfrm>
                <a:off x="7910641" y="2089174"/>
                <a:ext cx="123531" cy="226356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2362" extrusionOk="0">
                    <a:moveTo>
                      <a:pt x="660" y="1"/>
                    </a:moveTo>
                    <a:lnTo>
                      <a:pt x="660" y="1"/>
                    </a:lnTo>
                    <a:cubicBezTo>
                      <a:pt x="0" y="1351"/>
                      <a:pt x="675" y="2361"/>
                      <a:pt x="675" y="2361"/>
                    </a:cubicBezTo>
                    <a:cubicBezTo>
                      <a:pt x="675" y="2361"/>
                      <a:pt x="1289" y="1235"/>
                      <a:pt x="660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56"/>
              <p:cNvSpPr/>
              <p:nvPr/>
            </p:nvSpPr>
            <p:spPr>
              <a:xfrm>
                <a:off x="8017115" y="2135462"/>
                <a:ext cx="109444" cy="19856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07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2" y="1508"/>
                      <a:pt x="1142" y="2071"/>
                      <a:pt x="1142" y="2071"/>
                    </a:cubicBezTo>
                    <a:cubicBezTo>
                      <a:pt x="1142" y="2071"/>
                      <a:pt x="1142" y="802"/>
                      <a:pt x="0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56"/>
              <p:cNvSpPr/>
              <p:nvPr/>
            </p:nvSpPr>
            <p:spPr>
              <a:xfrm>
                <a:off x="8083242" y="2089174"/>
                <a:ext cx="123244" cy="226356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2362" extrusionOk="0">
                    <a:moveTo>
                      <a:pt x="645" y="1"/>
                    </a:moveTo>
                    <a:lnTo>
                      <a:pt x="645" y="1"/>
                    </a:lnTo>
                    <a:cubicBezTo>
                      <a:pt x="1" y="1351"/>
                      <a:pt x="676" y="2361"/>
                      <a:pt x="676" y="2361"/>
                    </a:cubicBezTo>
                    <a:cubicBezTo>
                      <a:pt x="676" y="2361"/>
                      <a:pt x="1285" y="1235"/>
                      <a:pt x="645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56"/>
              <p:cNvSpPr/>
              <p:nvPr/>
            </p:nvSpPr>
            <p:spPr>
              <a:xfrm>
                <a:off x="7986064" y="2110641"/>
                <a:ext cx="122094" cy="22041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2300" extrusionOk="0">
                    <a:moveTo>
                      <a:pt x="965" y="1"/>
                    </a:moveTo>
                    <a:lnTo>
                      <a:pt x="965" y="1"/>
                    </a:lnTo>
                    <a:cubicBezTo>
                      <a:pt x="0" y="1158"/>
                      <a:pt x="405" y="2299"/>
                      <a:pt x="405" y="2299"/>
                    </a:cubicBezTo>
                    <a:cubicBezTo>
                      <a:pt x="405" y="2299"/>
                      <a:pt x="1273" y="1366"/>
                      <a:pt x="965" y="1"/>
                    </a:cubicBez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56"/>
              <p:cNvSpPr/>
              <p:nvPr/>
            </p:nvSpPr>
            <p:spPr>
              <a:xfrm>
                <a:off x="8133939" y="2135462"/>
                <a:ext cx="110977" cy="19856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2072" extrusionOk="0">
                    <a:moveTo>
                      <a:pt x="0" y="0"/>
                    </a:moveTo>
                    <a:cubicBezTo>
                      <a:pt x="81" y="1508"/>
                      <a:pt x="1157" y="2071"/>
                      <a:pt x="1157" y="2071"/>
                    </a:cubicBezTo>
                    <a:cubicBezTo>
                      <a:pt x="1157" y="2071"/>
                      <a:pt x="1142" y="802"/>
                      <a:pt x="0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56"/>
              <p:cNvSpPr/>
              <p:nvPr/>
            </p:nvSpPr>
            <p:spPr>
              <a:xfrm>
                <a:off x="8201886" y="2089174"/>
                <a:ext cx="121710" cy="226356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2362" extrusionOk="0">
                    <a:moveTo>
                      <a:pt x="641" y="1"/>
                    </a:moveTo>
                    <a:lnTo>
                      <a:pt x="641" y="1"/>
                    </a:lnTo>
                    <a:cubicBezTo>
                      <a:pt x="1" y="1351"/>
                      <a:pt x="676" y="2361"/>
                      <a:pt x="676" y="2361"/>
                    </a:cubicBezTo>
                    <a:cubicBezTo>
                      <a:pt x="676" y="2361"/>
                      <a:pt x="1270" y="1235"/>
                      <a:pt x="641" y="1"/>
                    </a:cubicBez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56"/>
              <p:cNvSpPr/>
              <p:nvPr/>
            </p:nvSpPr>
            <p:spPr>
              <a:xfrm>
                <a:off x="8306539" y="2135462"/>
                <a:ext cx="109444" cy="19856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072" extrusionOk="0">
                    <a:moveTo>
                      <a:pt x="0" y="0"/>
                    </a:moveTo>
                    <a:cubicBezTo>
                      <a:pt x="81" y="1508"/>
                      <a:pt x="1142" y="2071"/>
                      <a:pt x="1142" y="2071"/>
                    </a:cubicBezTo>
                    <a:cubicBezTo>
                      <a:pt x="1142" y="2071"/>
                      <a:pt x="1142" y="802"/>
                      <a:pt x="0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56"/>
              <p:cNvSpPr/>
              <p:nvPr/>
            </p:nvSpPr>
            <p:spPr>
              <a:xfrm>
                <a:off x="8372665" y="2135462"/>
                <a:ext cx="123531" cy="227698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2376" extrusionOk="0">
                    <a:moveTo>
                      <a:pt x="660" y="0"/>
                    </a:moveTo>
                    <a:lnTo>
                      <a:pt x="660" y="0"/>
                    </a:lnTo>
                    <a:cubicBezTo>
                      <a:pt x="1" y="1365"/>
                      <a:pt x="676" y="2376"/>
                      <a:pt x="676" y="2376"/>
                    </a:cubicBezTo>
                    <a:cubicBezTo>
                      <a:pt x="676" y="2376"/>
                      <a:pt x="1289" y="1234"/>
                      <a:pt x="660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56"/>
              <p:cNvSpPr/>
              <p:nvPr/>
            </p:nvSpPr>
            <p:spPr>
              <a:xfrm>
                <a:off x="8275871" y="2110641"/>
                <a:ext cx="121710" cy="22041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2300" extrusionOk="0">
                    <a:moveTo>
                      <a:pt x="980" y="1"/>
                    </a:moveTo>
                    <a:cubicBezTo>
                      <a:pt x="0" y="1158"/>
                      <a:pt x="401" y="2299"/>
                      <a:pt x="401" y="2299"/>
                    </a:cubicBezTo>
                    <a:cubicBezTo>
                      <a:pt x="401" y="2299"/>
                      <a:pt x="1269" y="1366"/>
                      <a:pt x="980" y="1"/>
                    </a:cubicBez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56"/>
              <p:cNvSpPr/>
              <p:nvPr/>
            </p:nvSpPr>
            <p:spPr>
              <a:xfrm>
                <a:off x="7791997" y="2287741"/>
                <a:ext cx="798114" cy="245140"/>
              </a:xfrm>
              <a:custGeom>
                <a:avLst/>
                <a:gdLst/>
                <a:ahLst/>
                <a:cxnLst/>
                <a:rect l="l" t="t" r="r" b="b"/>
                <a:pathLst>
                  <a:path w="8328" h="2558" extrusionOk="0">
                    <a:moveTo>
                      <a:pt x="0" y="0"/>
                    </a:moveTo>
                    <a:lnTo>
                      <a:pt x="0" y="1898"/>
                    </a:lnTo>
                    <a:cubicBezTo>
                      <a:pt x="0" y="2268"/>
                      <a:pt x="309" y="2557"/>
                      <a:pt x="660" y="2557"/>
                    </a:cubicBezTo>
                    <a:lnTo>
                      <a:pt x="1015" y="2557"/>
                    </a:lnTo>
                    <a:cubicBezTo>
                      <a:pt x="1127" y="2557"/>
                      <a:pt x="1208" y="2476"/>
                      <a:pt x="1208" y="2365"/>
                    </a:cubicBezTo>
                    <a:lnTo>
                      <a:pt x="1208" y="2203"/>
                    </a:lnTo>
                    <a:cubicBezTo>
                      <a:pt x="1208" y="2091"/>
                      <a:pt x="1304" y="1994"/>
                      <a:pt x="1431" y="1994"/>
                    </a:cubicBezTo>
                    <a:cubicBezTo>
                      <a:pt x="1543" y="1994"/>
                      <a:pt x="1640" y="2091"/>
                      <a:pt x="1640" y="2203"/>
                    </a:cubicBezTo>
                    <a:lnTo>
                      <a:pt x="1640" y="2380"/>
                    </a:lnTo>
                    <a:cubicBezTo>
                      <a:pt x="1640" y="2476"/>
                      <a:pt x="1721" y="2557"/>
                      <a:pt x="1832" y="2557"/>
                    </a:cubicBezTo>
                    <a:cubicBezTo>
                      <a:pt x="1929" y="2557"/>
                      <a:pt x="2010" y="2476"/>
                      <a:pt x="2010" y="2380"/>
                    </a:cubicBezTo>
                    <a:lnTo>
                      <a:pt x="2010" y="2218"/>
                    </a:lnTo>
                    <a:cubicBezTo>
                      <a:pt x="2010" y="2091"/>
                      <a:pt x="2106" y="1994"/>
                      <a:pt x="2218" y="1994"/>
                    </a:cubicBezTo>
                    <a:cubicBezTo>
                      <a:pt x="2227" y="1993"/>
                      <a:pt x="2236" y="1993"/>
                      <a:pt x="2245" y="1993"/>
                    </a:cubicBezTo>
                    <a:cubicBezTo>
                      <a:pt x="2362" y="1993"/>
                      <a:pt x="2446" y="2084"/>
                      <a:pt x="2446" y="2203"/>
                    </a:cubicBezTo>
                    <a:lnTo>
                      <a:pt x="2446" y="2380"/>
                    </a:lnTo>
                    <a:cubicBezTo>
                      <a:pt x="2446" y="2476"/>
                      <a:pt x="2527" y="2557"/>
                      <a:pt x="2623" y="2557"/>
                    </a:cubicBezTo>
                    <a:cubicBezTo>
                      <a:pt x="2735" y="2557"/>
                      <a:pt x="2816" y="2476"/>
                      <a:pt x="2816" y="2380"/>
                    </a:cubicBezTo>
                    <a:lnTo>
                      <a:pt x="2816" y="2218"/>
                    </a:lnTo>
                    <a:cubicBezTo>
                      <a:pt x="2816" y="2091"/>
                      <a:pt x="2893" y="1994"/>
                      <a:pt x="3024" y="1994"/>
                    </a:cubicBezTo>
                    <a:cubicBezTo>
                      <a:pt x="3032" y="1993"/>
                      <a:pt x="3040" y="1993"/>
                      <a:pt x="3048" y="1993"/>
                    </a:cubicBezTo>
                    <a:cubicBezTo>
                      <a:pt x="3151" y="1993"/>
                      <a:pt x="3248" y="2084"/>
                      <a:pt x="3248" y="2203"/>
                    </a:cubicBezTo>
                    <a:lnTo>
                      <a:pt x="3248" y="2365"/>
                    </a:lnTo>
                    <a:cubicBezTo>
                      <a:pt x="3248" y="2476"/>
                      <a:pt x="3329" y="2557"/>
                      <a:pt x="3441" y="2557"/>
                    </a:cubicBezTo>
                    <a:lnTo>
                      <a:pt x="6943" y="2557"/>
                    </a:lnTo>
                    <a:cubicBezTo>
                      <a:pt x="7313" y="2557"/>
                      <a:pt x="7603" y="2268"/>
                      <a:pt x="7603" y="1898"/>
                    </a:cubicBezTo>
                    <a:lnTo>
                      <a:pt x="7603" y="1366"/>
                    </a:lnTo>
                    <a:lnTo>
                      <a:pt x="8328" y="1366"/>
                    </a:lnTo>
                    <a:lnTo>
                      <a:pt x="8328" y="370"/>
                    </a:lnTo>
                    <a:lnTo>
                      <a:pt x="7603" y="370"/>
                    </a:lnTo>
                    <a:lnTo>
                      <a:pt x="7603" y="0"/>
                    </a:ln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56"/>
              <p:cNvSpPr/>
              <p:nvPr/>
            </p:nvSpPr>
            <p:spPr>
              <a:xfrm>
                <a:off x="7826018" y="2287741"/>
                <a:ext cx="662412" cy="166365"/>
              </a:xfrm>
              <a:custGeom>
                <a:avLst/>
                <a:gdLst/>
                <a:ahLst/>
                <a:cxnLst/>
                <a:rect l="l" t="t" r="r" b="b"/>
                <a:pathLst>
                  <a:path w="6912" h="1736" extrusionOk="0">
                    <a:moveTo>
                      <a:pt x="0" y="0"/>
                    </a:moveTo>
                    <a:lnTo>
                      <a:pt x="0" y="1076"/>
                    </a:lnTo>
                    <a:cubicBezTo>
                      <a:pt x="0" y="1447"/>
                      <a:pt x="289" y="1736"/>
                      <a:pt x="660" y="1736"/>
                    </a:cubicBezTo>
                    <a:lnTo>
                      <a:pt x="6252" y="1736"/>
                    </a:lnTo>
                    <a:cubicBezTo>
                      <a:pt x="6607" y="1736"/>
                      <a:pt x="6912" y="1447"/>
                      <a:pt x="6912" y="1076"/>
                    </a:cubicBezTo>
                    <a:lnTo>
                      <a:pt x="6912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56"/>
              <p:cNvSpPr/>
              <p:nvPr/>
            </p:nvSpPr>
            <p:spPr>
              <a:xfrm>
                <a:off x="8566733" y="2313999"/>
                <a:ext cx="44851" cy="1153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1204" extrusionOk="0">
                    <a:moveTo>
                      <a:pt x="132" y="0"/>
                    </a:moveTo>
                    <a:cubicBezTo>
                      <a:pt x="66" y="0"/>
                      <a:pt x="1" y="46"/>
                      <a:pt x="1" y="112"/>
                    </a:cubicBezTo>
                    <a:lnTo>
                      <a:pt x="1" y="1076"/>
                    </a:lnTo>
                    <a:cubicBezTo>
                      <a:pt x="1" y="1142"/>
                      <a:pt x="66" y="1203"/>
                      <a:pt x="132" y="1203"/>
                    </a:cubicBezTo>
                    <a:lnTo>
                      <a:pt x="356" y="1203"/>
                    </a:lnTo>
                    <a:cubicBezTo>
                      <a:pt x="421" y="1203"/>
                      <a:pt x="467" y="1142"/>
                      <a:pt x="467" y="1076"/>
                    </a:cubicBezTo>
                    <a:lnTo>
                      <a:pt x="467" y="112"/>
                    </a:lnTo>
                    <a:cubicBezTo>
                      <a:pt x="467" y="46"/>
                      <a:pt x="421" y="0"/>
                      <a:pt x="35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56"/>
              <p:cNvSpPr/>
              <p:nvPr/>
            </p:nvSpPr>
            <p:spPr>
              <a:xfrm>
                <a:off x="7826018" y="2366419"/>
                <a:ext cx="662412" cy="87687"/>
              </a:xfrm>
              <a:custGeom>
                <a:avLst/>
                <a:gdLst/>
                <a:ahLst/>
                <a:cxnLst/>
                <a:rect l="l" t="t" r="r" b="b"/>
                <a:pathLst>
                  <a:path w="6912" h="915" extrusionOk="0">
                    <a:moveTo>
                      <a:pt x="5720" y="448"/>
                    </a:moveTo>
                    <a:cubicBezTo>
                      <a:pt x="5755" y="448"/>
                      <a:pt x="5770" y="448"/>
                      <a:pt x="5786" y="464"/>
                    </a:cubicBezTo>
                    <a:cubicBezTo>
                      <a:pt x="5801" y="464"/>
                      <a:pt x="5817" y="483"/>
                      <a:pt x="5817" y="498"/>
                    </a:cubicBezTo>
                    <a:cubicBezTo>
                      <a:pt x="5867" y="579"/>
                      <a:pt x="5817" y="656"/>
                      <a:pt x="5720" y="656"/>
                    </a:cubicBezTo>
                    <a:cubicBezTo>
                      <a:pt x="5705" y="656"/>
                      <a:pt x="5689" y="656"/>
                      <a:pt x="5674" y="641"/>
                    </a:cubicBezTo>
                    <a:cubicBezTo>
                      <a:pt x="5658" y="641"/>
                      <a:pt x="5643" y="626"/>
                      <a:pt x="5643" y="610"/>
                    </a:cubicBezTo>
                    <a:cubicBezTo>
                      <a:pt x="5593" y="529"/>
                      <a:pt x="5643" y="448"/>
                      <a:pt x="5720" y="448"/>
                    </a:cubicBezTo>
                    <a:close/>
                    <a:moveTo>
                      <a:pt x="6156" y="386"/>
                    </a:moveTo>
                    <a:cubicBezTo>
                      <a:pt x="6187" y="386"/>
                      <a:pt x="6222" y="402"/>
                      <a:pt x="6252" y="417"/>
                    </a:cubicBezTo>
                    <a:cubicBezTo>
                      <a:pt x="6268" y="433"/>
                      <a:pt x="6283" y="433"/>
                      <a:pt x="6299" y="464"/>
                    </a:cubicBezTo>
                    <a:cubicBezTo>
                      <a:pt x="6380" y="595"/>
                      <a:pt x="6283" y="722"/>
                      <a:pt x="6156" y="722"/>
                    </a:cubicBezTo>
                    <a:cubicBezTo>
                      <a:pt x="6141" y="722"/>
                      <a:pt x="6106" y="707"/>
                      <a:pt x="6075" y="691"/>
                    </a:cubicBezTo>
                    <a:cubicBezTo>
                      <a:pt x="6044" y="676"/>
                      <a:pt x="6044" y="656"/>
                      <a:pt x="6029" y="641"/>
                    </a:cubicBezTo>
                    <a:cubicBezTo>
                      <a:pt x="5948" y="514"/>
                      <a:pt x="6044" y="386"/>
                      <a:pt x="6156" y="386"/>
                    </a:cubicBezTo>
                    <a:close/>
                    <a:moveTo>
                      <a:pt x="0" y="1"/>
                    </a:moveTo>
                    <a:lnTo>
                      <a:pt x="0" y="255"/>
                    </a:lnTo>
                    <a:cubicBezTo>
                      <a:pt x="0" y="626"/>
                      <a:pt x="289" y="915"/>
                      <a:pt x="660" y="915"/>
                    </a:cubicBezTo>
                    <a:lnTo>
                      <a:pt x="6252" y="915"/>
                    </a:lnTo>
                    <a:cubicBezTo>
                      <a:pt x="6607" y="915"/>
                      <a:pt x="6912" y="626"/>
                      <a:pt x="6912" y="255"/>
                    </a:cubicBezTo>
                    <a:lnTo>
                      <a:pt x="6912" y="62"/>
                    </a:lnTo>
                    <a:cubicBezTo>
                      <a:pt x="5898" y="271"/>
                      <a:pt x="4852" y="336"/>
                      <a:pt x="3873" y="336"/>
                    </a:cubicBezTo>
                    <a:cubicBezTo>
                      <a:pt x="2268" y="336"/>
                      <a:pt x="837" y="143"/>
                      <a:pt x="0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56"/>
              <p:cNvSpPr/>
              <p:nvPr/>
            </p:nvSpPr>
            <p:spPr>
              <a:xfrm>
                <a:off x="7930575" y="2343132"/>
                <a:ext cx="26355" cy="2156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5" extrusionOk="0">
                    <a:moveTo>
                      <a:pt x="132" y="1"/>
                    </a:moveTo>
                    <a:cubicBezTo>
                      <a:pt x="51" y="1"/>
                      <a:pt x="1" y="82"/>
                      <a:pt x="51" y="178"/>
                    </a:cubicBezTo>
                    <a:cubicBezTo>
                      <a:pt x="51" y="194"/>
                      <a:pt x="66" y="194"/>
                      <a:pt x="82" y="209"/>
                    </a:cubicBezTo>
                    <a:cubicBezTo>
                      <a:pt x="97" y="209"/>
                      <a:pt x="116" y="224"/>
                      <a:pt x="132" y="224"/>
                    </a:cubicBezTo>
                    <a:cubicBezTo>
                      <a:pt x="213" y="224"/>
                      <a:pt x="275" y="128"/>
                      <a:pt x="228" y="51"/>
                    </a:cubicBezTo>
                    <a:cubicBezTo>
                      <a:pt x="228" y="32"/>
                      <a:pt x="213" y="32"/>
                      <a:pt x="194" y="16"/>
                    </a:cubicBezTo>
                    <a:cubicBezTo>
                      <a:pt x="178" y="1"/>
                      <a:pt x="163" y="1"/>
                      <a:pt x="132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56"/>
              <p:cNvSpPr/>
              <p:nvPr/>
            </p:nvSpPr>
            <p:spPr>
              <a:xfrm>
                <a:off x="8326473" y="2349457"/>
                <a:ext cx="27792" cy="21466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24" extrusionOk="0">
                    <a:moveTo>
                      <a:pt x="147" y="0"/>
                    </a:moveTo>
                    <a:cubicBezTo>
                      <a:pt x="66" y="0"/>
                      <a:pt x="1" y="97"/>
                      <a:pt x="51" y="178"/>
                    </a:cubicBezTo>
                    <a:cubicBezTo>
                      <a:pt x="66" y="193"/>
                      <a:pt x="82" y="193"/>
                      <a:pt x="82" y="209"/>
                    </a:cubicBezTo>
                    <a:cubicBezTo>
                      <a:pt x="112" y="224"/>
                      <a:pt x="132" y="224"/>
                      <a:pt x="147" y="224"/>
                    </a:cubicBezTo>
                    <a:cubicBezTo>
                      <a:pt x="228" y="224"/>
                      <a:pt x="290" y="143"/>
                      <a:pt x="244" y="47"/>
                    </a:cubicBezTo>
                    <a:cubicBezTo>
                      <a:pt x="244" y="31"/>
                      <a:pt x="228" y="31"/>
                      <a:pt x="209" y="16"/>
                    </a:cubicBezTo>
                    <a:cubicBezTo>
                      <a:pt x="193" y="16"/>
                      <a:pt x="163" y="0"/>
                      <a:pt x="147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56"/>
              <p:cNvSpPr/>
              <p:nvPr/>
            </p:nvSpPr>
            <p:spPr>
              <a:xfrm>
                <a:off x="8394516" y="2320228"/>
                <a:ext cx="27792" cy="21562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25" extrusionOk="0">
                    <a:moveTo>
                      <a:pt x="143" y="1"/>
                    </a:moveTo>
                    <a:cubicBezTo>
                      <a:pt x="62" y="1"/>
                      <a:pt x="0" y="97"/>
                      <a:pt x="47" y="174"/>
                    </a:cubicBezTo>
                    <a:cubicBezTo>
                      <a:pt x="62" y="193"/>
                      <a:pt x="77" y="209"/>
                      <a:pt x="77" y="209"/>
                    </a:cubicBezTo>
                    <a:cubicBezTo>
                      <a:pt x="112" y="224"/>
                      <a:pt x="128" y="224"/>
                      <a:pt x="143" y="224"/>
                    </a:cubicBezTo>
                    <a:cubicBezTo>
                      <a:pt x="224" y="224"/>
                      <a:pt x="290" y="143"/>
                      <a:pt x="239" y="62"/>
                    </a:cubicBezTo>
                    <a:cubicBezTo>
                      <a:pt x="239" y="47"/>
                      <a:pt x="224" y="31"/>
                      <a:pt x="209" y="31"/>
                    </a:cubicBezTo>
                    <a:cubicBezTo>
                      <a:pt x="193" y="16"/>
                      <a:pt x="158" y="1"/>
                      <a:pt x="143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56"/>
              <p:cNvSpPr/>
              <p:nvPr/>
            </p:nvSpPr>
            <p:spPr>
              <a:xfrm>
                <a:off x="8361932" y="2409353"/>
                <a:ext cx="26355" cy="2002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09" extrusionOk="0">
                    <a:moveTo>
                      <a:pt x="128" y="0"/>
                    </a:moveTo>
                    <a:cubicBezTo>
                      <a:pt x="51" y="0"/>
                      <a:pt x="1" y="81"/>
                      <a:pt x="51" y="162"/>
                    </a:cubicBezTo>
                    <a:cubicBezTo>
                      <a:pt x="51" y="178"/>
                      <a:pt x="66" y="193"/>
                      <a:pt x="82" y="193"/>
                    </a:cubicBezTo>
                    <a:cubicBezTo>
                      <a:pt x="97" y="208"/>
                      <a:pt x="113" y="208"/>
                      <a:pt x="128" y="208"/>
                    </a:cubicBezTo>
                    <a:cubicBezTo>
                      <a:pt x="225" y="208"/>
                      <a:pt x="275" y="131"/>
                      <a:pt x="225" y="50"/>
                    </a:cubicBezTo>
                    <a:cubicBezTo>
                      <a:pt x="225" y="35"/>
                      <a:pt x="209" y="16"/>
                      <a:pt x="194" y="16"/>
                    </a:cubicBezTo>
                    <a:cubicBezTo>
                      <a:pt x="178" y="0"/>
                      <a:pt x="163" y="0"/>
                      <a:pt x="128" y="0"/>
                    </a:cubicBezTo>
                    <a:close/>
                  </a:path>
                </a:pathLst>
              </a:custGeom>
              <a:solidFill>
                <a:srgbClr val="0C2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56"/>
              <p:cNvSpPr/>
              <p:nvPr/>
            </p:nvSpPr>
            <p:spPr>
              <a:xfrm>
                <a:off x="7980122" y="2330961"/>
                <a:ext cx="41497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36" extrusionOk="0">
                    <a:moveTo>
                      <a:pt x="224" y="0"/>
                    </a:moveTo>
                    <a:cubicBezTo>
                      <a:pt x="97" y="0"/>
                      <a:pt x="1" y="128"/>
                      <a:pt x="82" y="255"/>
                    </a:cubicBezTo>
                    <a:cubicBezTo>
                      <a:pt x="97" y="274"/>
                      <a:pt x="112" y="290"/>
                      <a:pt x="128" y="305"/>
                    </a:cubicBezTo>
                    <a:cubicBezTo>
                      <a:pt x="159" y="321"/>
                      <a:pt x="193" y="336"/>
                      <a:pt x="224" y="336"/>
                    </a:cubicBezTo>
                    <a:cubicBezTo>
                      <a:pt x="336" y="336"/>
                      <a:pt x="433" y="209"/>
                      <a:pt x="352" y="81"/>
                    </a:cubicBezTo>
                    <a:cubicBezTo>
                      <a:pt x="336" y="62"/>
                      <a:pt x="336" y="47"/>
                      <a:pt x="305" y="31"/>
                    </a:cubicBezTo>
                    <a:cubicBezTo>
                      <a:pt x="274" y="16"/>
                      <a:pt x="240" y="0"/>
                      <a:pt x="224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56"/>
              <p:cNvSpPr/>
              <p:nvPr/>
            </p:nvSpPr>
            <p:spPr>
              <a:xfrm>
                <a:off x="8395953" y="2403411"/>
                <a:ext cx="41497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36" extrusionOk="0">
                    <a:moveTo>
                      <a:pt x="209" y="0"/>
                    </a:moveTo>
                    <a:cubicBezTo>
                      <a:pt x="97" y="0"/>
                      <a:pt x="1" y="128"/>
                      <a:pt x="82" y="255"/>
                    </a:cubicBezTo>
                    <a:cubicBezTo>
                      <a:pt x="97" y="270"/>
                      <a:pt x="97" y="290"/>
                      <a:pt x="128" y="305"/>
                    </a:cubicBezTo>
                    <a:cubicBezTo>
                      <a:pt x="159" y="321"/>
                      <a:pt x="194" y="336"/>
                      <a:pt x="209" y="336"/>
                    </a:cubicBezTo>
                    <a:cubicBezTo>
                      <a:pt x="336" y="336"/>
                      <a:pt x="433" y="209"/>
                      <a:pt x="352" y="78"/>
                    </a:cubicBezTo>
                    <a:cubicBezTo>
                      <a:pt x="336" y="47"/>
                      <a:pt x="321" y="47"/>
                      <a:pt x="305" y="31"/>
                    </a:cubicBezTo>
                    <a:cubicBezTo>
                      <a:pt x="275" y="16"/>
                      <a:pt x="240" y="0"/>
                      <a:pt x="209" y="0"/>
                    </a:cubicBezTo>
                    <a:close/>
                  </a:path>
                </a:pathLst>
              </a:custGeom>
              <a:solidFill>
                <a:srgbClr val="0C2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56"/>
              <p:cNvSpPr/>
              <p:nvPr/>
            </p:nvSpPr>
            <p:spPr>
              <a:xfrm>
                <a:off x="7862915" y="2315436"/>
                <a:ext cx="41880" cy="32583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40" extrusionOk="0">
                    <a:moveTo>
                      <a:pt x="209" y="0"/>
                    </a:moveTo>
                    <a:cubicBezTo>
                      <a:pt x="97" y="0"/>
                      <a:pt x="1" y="128"/>
                      <a:pt x="82" y="259"/>
                    </a:cubicBezTo>
                    <a:cubicBezTo>
                      <a:pt x="97" y="274"/>
                      <a:pt x="97" y="290"/>
                      <a:pt x="128" y="305"/>
                    </a:cubicBezTo>
                    <a:cubicBezTo>
                      <a:pt x="163" y="321"/>
                      <a:pt x="194" y="340"/>
                      <a:pt x="209" y="340"/>
                    </a:cubicBezTo>
                    <a:cubicBezTo>
                      <a:pt x="340" y="340"/>
                      <a:pt x="437" y="193"/>
                      <a:pt x="356" y="81"/>
                    </a:cubicBezTo>
                    <a:cubicBezTo>
                      <a:pt x="340" y="51"/>
                      <a:pt x="321" y="31"/>
                      <a:pt x="306" y="31"/>
                    </a:cubicBezTo>
                    <a:cubicBezTo>
                      <a:pt x="275" y="16"/>
                      <a:pt x="244" y="0"/>
                      <a:pt x="209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56"/>
              <p:cNvSpPr/>
              <p:nvPr/>
            </p:nvSpPr>
            <p:spPr>
              <a:xfrm>
                <a:off x="7840010" y="2357220"/>
                <a:ext cx="29326" cy="116916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220" extrusionOk="0">
                    <a:moveTo>
                      <a:pt x="159" y="0"/>
                    </a:moveTo>
                    <a:cubicBezTo>
                      <a:pt x="62" y="0"/>
                      <a:pt x="1" y="62"/>
                      <a:pt x="1" y="143"/>
                    </a:cubicBezTo>
                    <a:lnTo>
                      <a:pt x="1" y="1076"/>
                    </a:lnTo>
                    <a:cubicBezTo>
                      <a:pt x="1" y="1157"/>
                      <a:pt x="62" y="1219"/>
                      <a:pt x="159" y="1219"/>
                    </a:cubicBezTo>
                    <a:cubicBezTo>
                      <a:pt x="240" y="1219"/>
                      <a:pt x="305" y="1157"/>
                      <a:pt x="305" y="1076"/>
                    </a:cubicBezTo>
                    <a:lnTo>
                      <a:pt x="305" y="143"/>
                    </a:lnTo>
                    <a:cubicBezTo>
                      <a:pt x="305" y="62"/>
                      <a:pt x="240" y="0"/>
                      <a:pt x="159" y="0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57" name="Google Shape;3957;p56"/>
            <p:cNvGrpSpPr/>
            <p:nvPr/>
          </p:nvGrpSpPr>
          <p:grpSpPr>
            <a:xfrm>
              <a:off x="2409392" y="1123874"/>
              <a:ext cx="1544307" cy="278034"/>
              <a:chOff x="5997971" y="2910579"/>
              <a:chExt cx="886259" cy="159542"/>
            </a:xfrm>
          </p:grpSpPr>
          <p:sp>
            <p:nvSpPr>
              <p:cNvPr id="3958" name="Google Shape;3958;p56"/>
              <p:cNvSpPr/>
              <p:nvPr/>
            </p:nvSpPr>
            <p:spPr>
              <a:xfrm>
                <a:off x="6024726" y="2966795"/>
                <a:ext cx="826886" cy="40259"/>
              </a:xfrm>
              <a:custGeom>
                <a:avLst/>
                <a:gdLst/>
                <a:ahLst/>
                <a:cxnLst/>
                <a:rect l="l" t="t" r="r" b="b"/>
                <a:pathLst>
                  <a:path w="29330" h="1428" extrusionOk="0">
                    <a:moveTo>
                      <a:pt x="0" y="0"/>
                    </a:moveTo>
                    <a:lnTo>
                      <a:pt x="0" y="579"/>
                    </a:lnTo>
                    <a:cubicBezTo>
                      <a:pt x="0" y="1042"/>
                      <a:pt x="386" y="1427"/>
                      <a:pt x="868" y="1427"/>
                    </a:cubicBezTo>
                    <a:lnTo>
                      <a:pt x="3198" y="1427"/>
                    </a:lnTo>
                    <a:lnTo>
                      <a:pt x="3198" y="0"/>
                    </a:lnTo>
                    <a:close/>
                    <a:moveTo>
                      <a:pt x="5674" y="0"/>
                    </a:moveTo>
                    <a:lnTo>
                      <a:pt x="5674" y="899"/>
                    </a:lnTo>
                    <a:lnTo>
                      <a:pt x="5674" y="1427"/>
                    </a:lnTo>
                    <a:lnTo>
                      <a:pt x="23864" y="1427"/>
                    </a:lnTo>
                    <a:lnTo>
                      <a:pt x="23864" y="0"/>
                    </a:lnTo>
                    <a:close/>
                    <a:moveTo>
                      <a:pt x="26325" y="0"/>
                    </a:moveTo>
                    <a:lnTo>
                      <a:pt x="26325" y="899"/>
                    </a:lnTo>
                    <a:lnTo>
                      <a:pt x="26325" y="1427"/>
                    </a:lnTo>
                    <a:lnTo>
                      <a:pt x="28477" y="1427"/>
                    </a:lnTo>
                    <a:cubicBezTo>
                      <a:pt x="28959" y="1427"/>
                      <a:pt x="29329" y="1042"/>
                      <a:pt x="29329" y="579"/>
                    </a:cubicBezTo>
                    <a:lnTo>
                      <a:pt x="29329" y="0"/>
                    </a:lnTo>
                    <a:close/>
                  </a:path>
                </a:pathLst>
              </a:custGeom>
              <a:solidFill>
                <a:srgbClr val="38516A">
                  <a:alpha val="3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56"/>
              <p:cNvSpPr/>
              <p:nvPr/>
            </p:nvSpPr>
            <p:spPr>
              <a:xfrm>
                <a:off x="6114858" y="2965386"/>
                <a:ext cx="69861" cy="10473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3715" extrusionOk="0">
                    <a:moveTo>
                      <a:pt x="1" y="0"/>
                    </a:moveTo>
                    <a:lnTo>
                      <a:pt x="1" y="3086"/>
                    </a:lnTo>
                    <a:cubicBezTo>
                      <a:pt x="1" y="3441"/>
                      <a:pt x="275" y="3715"/>
                      <a:pt x="630" y="3715"/>
                    </a:cubicBezTo>
                    <a:lnTo>
                      <a:pt x="1833" y="3715"/>
                    </a:lnTo>
                    <a:cubicBezTo>
                      <a:pt x="2188" y="3715"/>
                      <a:pt x="2477" y="3441"/>
                      <a:pt x="2477" y="3086"/>
                    </a:cubicBezTo>
                    <a:lnTo>
                      <a:pt x="2477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56"/>
              <p:cNvSpPr/>
              <p:nvPr/>
            </p:nvSpPr>
            <p:spPr>
              <a:xfrm>
                <a:off x="6114858" y="2966795"/>
                <a:ext cx="69861" cy="25373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900" extrusionOk="0">
                    <a:moveTo>
                      <a:pt x="1" y="0"/>
                    </a:moveTo>
                    <a:lnTo>
                      <a:pt x="1" y="899"/>
                    </a:lnTo>
                    <a:lnTo>
                      <a:pt x="2477" y="899"/>
                    </a:lnTo>
                    <a:lnTo>
                      <a:pt x="2477" y="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56"/>
              <p:cNvSpPr/>
              <p:nvPr/>
            </p:nvSpPr>
            <p:spPr>
              <a:xfrm>
                <a:off x="6697489" y="2965386"/>
                <a:ext cx="69410" cy="104735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3715" extrusionOk="0">
                    <a:moveTo>
                      <a:pt x="1" y="0"/>
                    </a:moveTo>
                    <a:lnTo>
                      <a:pt x="1" y="3086"/>
                    </a:lnTo>
                    <a:cubicBezTo>
                      <a:pt x="1" y="3441"/>
                      <a:pt x="275" y="3715"/>
                      <a:pt x="630" y="3715"/>
                    </a:cubicBezTo>
                    <a:lnTo>
                      <a:pt x="1833" y="3715"/>
                    </a:lnTo>
                    <a:cubicBezTo>
                      <a:pt x="2188" y="3715"/>
                      <a:pt x="2462" y="3441"/>
                      <a:pt x="2462" y="3086"/>
                    </a:cubicBezTo>
                    <a:lnTo>
                      <a:pt x="2462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56"/>
              <p:cNvSpPr/>
              <p:nvPr/>
            </p:nvSpPr>
            <p:spPr>
              <a:xfrm>
                <a:off x="6697489" y="2966795"/>
                <a:ext cx="69410" cy="25373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900" extrusionOk="0">
                    <a:moveTo>
                      <a:pt x="1" y="0"/>
                    </a:moveTo>
                    <a:lnTo>
                      <a:pt x="1" y="899"/>
                    </a:lnTo>
                    <a:lnTo>
                      <a:pt x="2462" y="899"/>
                    </a:lnTo>
                    <a:lnTo>
                      <a:pt x="2462" y="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56"/>
              <p:cNvSpPr/>
              <p:nvPr/>
            </p:nvSpPr>
            <p:spPr>
              <a:xfrm>
                <a:off x="5997971" y="2910579"/>
                <a:ext cx="886259" cy="56244"/>
              </a:xfrm>
              <a:custGeom>
                <a:avLst/>
                <a:gdLst/>
                <a:ahLst/>
                <a:cxnLst/>
                <a:rect l="l" t="t" r="r" b="b"/>
                <a:pathLst>
                  <a:path w="31436" h="1995" extrusionOk="0">
                    <a:moveTo>
                      <a:pt x="980" y="0"/>
                    </a:moveTo>
                    <a:cubicBezTo>
                      <a:pt x="706" y="0"/>
                      <a:pt x="467" y="112"/>
                      <a:pt x="290" y="290"/>
                    </a:cubicBezTo>
                    <a:cubicBezTo>
                      <a:pt x="112" y="467"/>
                      <a:pt x="1" y="722"/>
                      <a:pt x="1" y="995"/>
                    </a:cubicBezTo>
                    <a:lnTo>
                      <a:pt x="1" y="1142"/>
                    </a:lnTo>
                    <a:cubicBezTo>
                      <a:pt x="82" y="1624"/>
                      <a:pt x="483" y="1994"/>
                      <a:pt x="980" y="1994"/>
                    </a:cubicBezTo>
                    <a:lnTo>
                      <a:pt x="30440" y="1994"/>
                    </a:lnTo>
                    <a:cubicBezTo>
                      <a:pt x="30714" y="1994"/>
                      <a:pt x="30953" y="1879"/>
                      <a:pt x="31131" y="1705"/>
                    </a:cubicBezTo>
                    <a:cubicBezTo>
                      <a:pt x="31293" y="1558"/>
                      <a:pt x="31389" y="1366"/>
                      <a:pt x="31420" y="1142"/>
                    </a:cubicBezTo>
                    <a:cubicBezTo>
                      <a:pt x="31420" y="1092"/>
                      <a:pt x="31435" y="1046"/>
                      <a:pt x="31435" y="995"/>
                    </a:cubicBezTo>
                    <a:cubicBezTo>
                      <a:pt x="31435" y="452"/>
                      <a:pt x="30984" y="0"/>
                      <a:pt x="30440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56"/>
              <p:cNvSpPr/>
              <p:nvPr/>
            </p:nvSpPr>
            <p:spPr>
              <a:xfrm>
                <a:off x="5997971" y="2942747"/>
                <a:ext cx="885837" cy="24076"/>
              </a:xfrm>
              <a:custGeom>
                <a:avLst/>
                <a:gdLst/>
                <a:ahLst/>
                <a:cxnLst/>
                <a:rect l="l" t="t" r="r" b="b"/>
                <a:pathLst>
                  <a:path w="31421" h="854" extrusionOk="0">
                    <a:moveTo>
                      <a:pt x="1" y="1"/>
                    </a:moveTo>
                    <a:cubicBezTo>
                      <a:pt x="82" y="483"/>
                      <a:pt x="483" y="853"/>
                      <a:pt x="980" y="853"/>
                    </a:cubicBezTo>
                    <a:lnTo>
                      <a:pt x="30440" y="853"/>
                    </a:lnTo>
                    <a:cubicBezTo>
                      <a:pt x="30714" y="853"/>
                      <a:pt x="30953" y="738"/>
                      <a:pt x="31131" y="564"/>
                    </a:cubicBezTo>
                    <a:cubicBezTo>
                      <a:pt x="31293" y="417"/>
                      <a:pt x="31389" y="225"/>
                      <a:pt x="31420" y="1"/>
                    </a:cubicBezTo>
                    <a:close/>
                  </a:path>
                </a:pathLst>
              </a:custGeom>
              <a:solidFill>
                <a:srgbClr val="2E4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C72A-3299-463F-8297-6E896F560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707" y="299829"/>
            <a:ext cx="7680585" cy="76020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HOẠT ĐỘNG NHÓM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32CC8-E679-4B1B-90A5-688C2279D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1234067"/>
            <a:ext cx="7903610" cy="33081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PHT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sẵn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5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2829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F34D69A-BB4C-494E-807B-389290D4A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043" y="765718"/>
            <a:ext cx="8780839" cy="92183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liệt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9C4506-0C41-4462-A78A-09DD85B95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20" y="184829"/>
            <a:ext cx="7241970" cy="580888"/>
          </a:xfrm>
        </p:spPr>
        <p:txBody>
          <a:bodyPr/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PHIẾU HỌC TẬP SỐ 1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5A1DB9D-E819-4DBF-B9C1-480114618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600508"/>
              </p:ext>
            </p:extLst>
          </p:nvPr>
        </p:nvGraphicFramePr>
        <p:xfrm>
          <a:off x="178420" y="1819784"/>
          <a:ext cx="3798848" cy="3265171"/>
        </p:xfrm>
        <a:graphic>
          <a:graphicData uri="http://schemas.openxmlformats.org/drawingml/2006/table">
            <a:tbl>
              <a:tblPr firstRow="1" bandRow="1">
                <a:tableStyleId>{99992B0C-BA42-44E0-A496-9F60E08A6E5D}</a:tableStyleId>
              </a:tblPr>
              <a:tblGrid>
                <a:gridCol w="851108">
                  <a:extLst>
                    <a:ext uri="{9D8B030D-6E8A-4147-A177-3AD203B41FA5}">
                      <a16:colId xmlns:a16="http://schemas.microsoft.com/office/drawing/2014/main" val="1883580059"/>
                    </a:ext>
                  </a:extLst>
                </a:gridCol>
                <a:gridCol w="2947740">
                  <a:extLst>
                    <a:ext uri="{9D8B030D-6E8A-4147-A177-3AD203B41FA5}">
                      <a16:colId xmlns:a16="http://schemas.microsoft.com/office/drawing/2014/main" val="291383231"/>
                    </a:ext>
                  </a:extLst>
                </a:gridCol>
              </a:tblGrid>
              <a:tr h="466453"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BẢNG TRA THUẬT NGỮ SỬ DỤNG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363891"/>
                  </a:ext>
                </a:extLst>
              </a:tr>
              <a:tr h="46645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THUẬT NGỮ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76475"/>
                  </a:ext>
                </a:extLst>
              </a:tr>
              <a:tr h="466453">
                <a:tc>
                  <a:txBody>
                    <a:bodyPr/>
                    <a:lstStyle/>
                    <a:p>
                      <a:endParaRPr lang="en-US" sz="1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196043"/>
                  </a:ext>
                </a:extLst>
              </a:tr>
              <a:tr h="466453">
                <a:tc>
                  <a:txBody>
                    <a:bodyPr/>
                    <a:lstStyle/>
                    <a:p>
                      <a:endParaRPr lang="en-US" sz="1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829152"/>
                  </a:ext>
                </a:extLst>
              </a:tr>
              <a:tr h="466453">
                <a:tc>
                  <a:txBody>
                    <a:bodyPr/>
                    <a:lstStyle/>
                    <a:p>
                      <a:endParaRPr lang="en-US" sz="1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079091"/>
                  </a:ext>
                </a:extLst>
              </a:tr>
              <a:tr h="466453">
                <a:tc>
                  <a:txBody>
                    <a:bodyPr/>
                    <a:lstStyle/>
                    <a:p>
                      <a:endParaRPr lang="en-US" sz="1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423477"/>
                  </a:ext>
                </a:extLst>
              </a:tr>
              <a:tr h="466453">
                <a:tc>
                  <a:txBody>
                    <a:bodyPr/>
                    <a:lstStyle/>
                    <a:p>
                      <a:endParaRPr lang="en-US" sz="1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43949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5BD0103-C87B-463F-87EC-F53A258EF596}"/>
              </a:ext>
            </a:extLst>
          </p:cNvPr>
          <p:cNvSpPr/>
          <p:nvPr/>
        </p:nvSpPr>
        <p:spPr>
          <a:xfrm>
            <a:off x="4163122" y="1819784"/>
            <a:ext cx="4899102" cy="32651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880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F34D69A-BB4C-494E-807B-389290D4A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580" y="765717"/>
            <a:ext cx="8780839" cy="1105032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nghiêm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chứng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9C4506-0C41-4462-A78A-09DD85B95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20" y="184829"/>
            <a:ext cx="7241970" cy="580888"/>
          </a:xfrm>
        </p:spPr>
        <p:txBody>
          <a:bodyPr/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PHIẾU HỌC TẬP SỐ 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DA8F7A8-CC77-44F1-B60F-AA793643A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792924"/>
              </p:ext>
            </p:extLst>
          </p:nvPr>
        </p:nvGraphicFramePr>
        <p:xfrm>
          <a:off x="178420" y="1819784"/>
          <a:ext cx="3798848" cy="3265171"/>
        </p:xfrm>
        <a:graphic>
          <a:graphicData uri="http://schemas.openxmlformats.org/drawingml/2006/table">
            <a:tbl>
              <a:tblPr firstRow="1" bandRow="1">
                <a:tableStyleId>{99992B0C-BA42-44E0-A496-9F60E08A6E5D}</a:tableStyleId>
              </a:tblPr>
              <a:tblGrid>
                <a:gridCol w="1189463">
                  <a:extLst>
                    <a:ext uri="{9D8B030D-6E8A-4147-A177-3AD203B41FA5}">
                      <a16:colId xmlns:a16="http://schemas.microsoft.com/office/drawing/2014/main" val="1883580059"/>
                    </a:ext>
                  </a:extLst>
                </a:gridCol>
                <a:gridCol w="2609385">
                  <a:extLst>
                    <a:ext uri="{9D8B030D-6E8A-4147-A177-3AD203B41FA5}">
                      <a16:colId xmlns:a16="http://schemas.microsoft.com/office/drawing/2014/main" val="291383231"/>
                    </a:ext>
                  </a:extLst>
                </a:gridCol>
              </a:tblGrid>
              <a:tr h="46645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 YẾU TỐ TỰ NHIÊN BỊ TÁC ĐỘNG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363891"/>
                  </a:ext>
                </a:extLst>
              </a:tr>
              <a:tr h="46645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tự</a:t>
                      </a:r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nhiên</a:t>
                      </a:r>
                      <a:endParaRPr lang="en-US" sz="1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ảnh</a:t>
                      </a:r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hưởng</a:t>
                      </a:r>
                      <a:endParaRPr lang="en-US" sz="1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76475"/>
                  </a:ext>
                </a:extLst>
              </a:tr>
              <a:tr h="466453"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196043"/>
                  </a:ext>
                </a:extLst>
              </a:tr>
              <a:tr h="466453"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829152"/>
                  </a:ext>
                </a:extLst>
              </a:tr>
              <a:tr h="466453"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079091"/>
                  </a:ext>
                </a:extLst>
              </a:tr>
              <a:tr h="466453"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423477"/>
                  </a:ext>
                </a:extLst>
              </a:tr>
              <a:tr h="466453"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43949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72D1848-8732-45CF-A2A0-F5EE43A8B573}"/>
              </a:ext>
            </a:extLst>
          </p:cNvPr>
          <p:cNvSpPr/>
          <p:nvPr/>
        </p:nvSpPr>
        <p:spPr>
          <a:xfrm>
            <a:off x="4163122" y="1819784"/>
            <a:ext cx="4899102" cy="32651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endParaRPr lang="en-US" b="1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4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F34D69A-BB4C-494E-807B-389290D4A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043" y="924490"/>
            <a:ext cx="8780839" cy="8151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Theo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9C4506-0C41-4462-A78A-09DD85B95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20" y="184829"/>
            <a:ext cx="7241970" cy="580888"/>
          </a:xfrm>
        </p:spPr>
        <p:txBody>
          <a:bodyPr/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PHIẾU HỌC TẬP SỐ 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CA6F403-FFF8-4051-ABAF-4DCC969FD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443322"/>
              </p:ext>
            </p:extLst>
          </p:nvPr>
        </p:nvGraphicFramePr>
        <p:xfrm>
          <a:off x="178420" y="1819784"/>
          <a:ext cx="3798848" cy="3265171"/>
        </p:xfrm>
        <a:graphic>
          <a:graphicData uri="http://schemas.openxmlformats.org/drawingml/2006/table">
            <a:tbl>
              <a:tblPr firstRow="1" bandRow="1">
                <a:tableStyleId>{99992B0C-BA42-44E0-A496-9F60E08A6E5D}</a:tableStyleId>
              </a:tblPr>
              <a:tblGrid>
                <a:gridCol w="1189463">
                  <a:extLst>
                    <a:ext uri="{9D8B030D-6E8A-4147-A177-3AD203B41FA5}">
                      <a16:colId xmlns:a16="http://schemas.microsoft.com/office/drawing/2014/main" val="1883580059"/>
                    </a:ext>
                  </a:extLst>
                </a:gridCol>
                <a:gridCol w="2609385">
                  <a:extLst>
                    <a:ext uri="{9D8B030D-6E8A-4147-A177-3AD203B41FA5}">
                      <a16:colId xmlns:a16="http://schemas.microsoft.com/office/drawing/2014/main" val="291383231"/>
                    </a:ext>
                  </a:extLst>
                </a:gridCol>
              </a:tblGrid>
              <a:tr h="46645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 SỐ LIỆU NỔI BẬT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363891"/>
                  </a:ext>
                </a:extLst>
              </a:tr>
              <a:tr h="46645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liệu</a:t>
                      </a:r>
                      <a:endParaRPr lang="en-US" sz="1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 </a:t>
                      </a:r>
                      <a:r>
                        <a:rPr lang="en-US" sz="1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</a:t>
                      </a:r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kèm</a:t>
                      </a:r>
                      <a:endParaRPr lang="en-US" sz="1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76475"/>
                  </a:ext>
                </a:extLst>
              </a:tr>
              <a:tr h="466453"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196043"/>
                  </a:ext>
                </a:extLst>
              </a:tr>
              <a:tr h="466453"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829152"/>
                  </a:ext>
                </a:extLst>
              </a:tr>
              <a:tr h="466453"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079091"/>
                  </a:ext>
                </a:extLst>
              </a:tr>
              <a:tr h="466453"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423477"/>
                  </a:ext>
                </a:extLst>
              </a:tr>
              <a:tr h="466453"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43949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94BB6C2-3CB8-4D27-B207-3FE725807A77}"/>
              </a:ext>
            </a:extLst>
          </p:cNvPr>
          <p:cNvSpPr/>
          <p:nvPr/>
        </p:nvSpPr>
        <p:spPr>
          <a:xfrm>
            <a:off x="4163122" y="1819784"/>
            <a:ext cx="4899102" cy="32651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1063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Google Shape;2217;p42"/>
          <p:cNvSpPr txBox="1">
            <a:spLocks noGrp="1"/>
          </p:cNvSpPr>
          <p:nvPr>
            <p:ph type="title" idx="2"/>
          </p:nvPr>
        </p:nvSpPr>
        <p:spPr>
          <a:xfrm>
            <a:off x="784610" y="1391133"/>
            <a:ext cx="3293619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Thuật ngữ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18" name="Google Shape;2218;p42"/>
          <p:cNvSpPr txBox="1">
            <a:spLocks noGrp="1"/>
          </p:cNvSpPr>
          <p:nvPr>
            <p:ph type="title"/>
          </p:nvPr>
        </p:nvSpPr>
        <p:spPr>
          <a:xfrm>
            <a:off x="720000" y="17571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Cambria" panose="02040503050406030204" pitchFamily="18" charset="0"/>
                <a:ea typeface="Cambria" panose="02040503050406030204" pitchFamily="18" charset="0"/>
              </a:rPr>
              <a:t>1. Tình trạng biến đổi khí hậu </a:t>
            </a:r>
            <a:endParaRPr sz="28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19" name="Google Shape;2219;p42"/>
          <p:cNvSpPr txBox="1">
            <a:spLocks noGrp="1"/>
          </p:cNvSpPr>
          <p:nvPr>
            <p:ph type="title" idx="3"/>
          </p:nvPr>
        </p:nvSpPr>
        <p:spPr>
          <a:xfrm>
            <a:off x="5014343" y="1391133"/>
            <a:ext cx="3159803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Dấu hiệu nhận biết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20" name="Google Shape;2220;p42"/>
          <p:cNvSpPr txBox="1">
            <a:spLocks noGrp="1"/>
          </p:cNvSpPr>
          <p:nvPr>
            <p:ph type="subTitle" idx="1"/>
          </p:nvPr>
        </p:nvSpPr>
        <p:spPr>
          <a:xfrm>
            <a:off x="5010860" y="1966565"/>
            <a:ext cx="3672223" cy="2051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Nhiệt độ trung bình tăng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Hiện tượng thời tiết bất thường.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Hoa thủy tiên lẽ ra nở tháng Ba thì lại nở từ đầu tháng Một.</a:t>
            </a:r>
          </a:p>
        </p:txBody>
      </p:sp>
      <p:sp>
        <p:nvSpPr>
          <p:cNvPr id="2221" name="Google Shape;2221;p42"/>
          <p:cNvSpPr txBox="1">
            <a:spLocks noGrp="1"/>
          </p:cNvSpPr>
          <p:nvPr>
            <p:ph type="subTitle" idx="4"/>
          </p:nvPr>
        </p:nvSpPr>
        <p:spPr>
          <a:xfrm>
            <a:off x="914938" y="1966566"/>
            <a:ext cx="3459089" cy="18325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endParaRPr lang="en-US" sz="1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Nóng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endParaRPr lang="en-US" sz="1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bất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endParaRPr lang="en-US" sz="1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rối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loạn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….</a:t>
            </a:r>
            <a:endParaRPr sz="1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BF071E-6B69-44C8-B0C5-EA80EC181619}"/>
              </a:ext>
            </a:extLst>
          </p:cNvPr>
          <p:cNvGrpSpPr/>
          <p:nvPr/>
        </p:nvGrpSpPr>
        <p:grpSpPr>
          <a:xfrm>
            <a:off x="3344275" y="3997829"/>
            <a:ext cx="2467500" cy="954096"/>
            <a:chOff x="3344275" y="3997829"/>
            <a:chExt cx="2467500" cy="954096"/>
          </a:xfrm>
        </p:grpSpPr>
        <p:sp>
          <p:nvSpPr>
            <p:cNvPr id="2216" name="Google Shape;2216;p42"/>
            <p:cNvSpPr/>
            <p:nvPr/>
          </p:nvSpPr>
          <p:spPr>
            <a:xfrm>
              <a:off x="3344275" y="4714325"/>
              <a:ext cx="2467500" cy="237600"/>
            </a:xfrm>
            <a:prstGeom prst="ellipse">
              <a:avLst/>
            </a:prstGeom>
            <a:solidFill>
              <a:srgbClr val="13304E">
                <a:alpha val="5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2222" name="Google Shape;2222;p42"/>
            <p:cNvGrpSpPr/>
            <p:nvPr/>
          </p:nvGrpSpPr>
          <p:grpSpPr>
            <a:xfrm>
              <a:off x="3511522" y="4284697"/>
              <a:ext cx="551970" cy="543132"/>
              <a:chOff x="4807060" y="4021097"/>
              <a:chExt cx="551970" cy="543132"/>
            </a:xfrm>
          </p:grpSpPr>
          <p:sp>
            <p:nvSpPr>
              <p:cNvPr id="2223" name="Google Shape;2223;p42"/>
              <p:cNvSpPr/>
              <p:nvPr/>
            </p:nvSpPr>
            <p:spPr>
              <a:xfrm>
                <a:off x="4857751" y="4072350"/>
                <a:ext cx="449837" cy="491879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2620" extrusionOk="0">
                    <a:moveTo>
                      <a:pt x="0" y="1"/>
                    </a:moveTo>
                    <a:lnTo>
                      <a:pt x="50" y="757"/>
                    </a:lnTo>
                    <a:lnTo>
                      <a:pt x="147" y="2620"/>
                    </a:lnTo>
                    <a:lnTo>
                      <a:pt x="2237" y="2620"/>
                    </a:lnTo>
                    <a:lnTo>
                      <a:pt x="2349" y="757"/>
                    </a:lnTo>
                    <a:lnTo>
                      <a:pt x="2395" y="1"/>
                    </a:ln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24" name="Google Shape;2224;p42"/>
              <p:cNvSpPr/>
              <p:nvPr/>
            </p:nvSpPr>
            <p:spPr>
              <a:xfrm>
                <a:off x="4857751" y="4072350"/>
                <a:ext cx="449837" cy="142119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757" extrusionOk="0">
                    <a:moveTo>
                      <a:pt x="0" y="1"/>
                    </a:moveTo>
                    <a:lnTo>
                      <a:pt x="50" y="757"/>
                    </a:lnTo>
                    <a:lnTo>
                      <a:pt x="2349" y="757"/>
                    </a:lnTo>
                    <a:lnTo>
                      <a:pt x="2395" y="1"/>
                    </a:ln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25" name="Google Shape;2225;p42"/>
              <p:cNvSpPr/>
              <p:nvPr/>
            </p:nvSpPr>
            <p:spPr>
              <a:xfrm>
                <a:off x="4807060" y="4021097"/>
                <a:ext cx="551970" cy="102882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548" extrusionOk="0">
                    <a:moveTo>
                      <a:pt x="174" y="0"/>
                    </a:moveTo>
                    <a:cubicBezTo>
                      <a:pt x="77" y="0"/>
                      <a:pt x="0" y="81"/>
                      <a:pt x="0" y="177"/>
                    </a:cubicBezTo>
                    <a:lnTo>
                      <a:pt x="0" y="355"/>
                    </a:lnTo>
                    <a:cubicBezTo>
                      <a:pt x="0" y="467"/>
                      <a:pt x="77" y="548"/>
                      <a:pt x="174" y="548"/>
                    </a:cubicBezTo>
                    <a:lnTo>
                      <a:pt x="2746" y="548"/>
                    </a:lnTo>
                    <a:cubicBezTo>
                      <a:pt x="2858" y="548"/>
                      <a:pt x="2939" y="467"/>
                      <a:pt x="2939" y="355"/>
                    </a:cubicBezTo>
                    <a:lnTo>
                      <a:pt x="2939" y="177"/>
                    </a:lnTo>
                    <a:cubicBezTo>
                      <a:pt x="2939" y="81"/>
                      <a:pt x="2858" y="0"/>
                      <a:pt x="2746" y="0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26" name="Google Shape;2226;p42"/>
              <p:cNvSpPr/>
              <p:nvPr/>
            </p:nvSpPr>
            <p:spPr>
              <a:xfrm>
                <a:off x="4921397" y="4299141"/>
                <a:ext cx="42243" cy="168778"/>
              </a:xfrm>
              <a:custGeom>
                <a:avLst/>
                <a:gdLst/>
                <a:ahLst/>
                <a:cxnLst/>
                <a:rect l="l" t="t" r="r" b="b"/>
                <a:pathLst>
                  <a:path w="225" h="899" extrusionOk="0">
                    <a:moveTo>
                      <a:pt x="112" y="0"/>
                    </a:moveTo>
                    <a:cubicBezTo>
                      <a:pt x="47" y="0"/>
                      <a:pt x="1" y="193"/>
                      <a:pt x="1" y="448"/>
                    </a:cubicBezTo>
                    <a:cubicBezTo>
                      <a:pt x="1" y="691"/>
                      <a:pt x="47" y="899"/>
                      <a:pt x="112" y="899"/>
                    </a:cubicBezTo>
                    <a:cubicBezTo>
                      <a:pt x="178" y="899"/>
                      <a:pt x="224" y="691"/>
                      <a:pt x="224" y="448"/>
                    </a:cubicBezTo>
                    <a:cubicBezTo>
                      <a:pt x="224" y="193"/>
                      <a:pt x="178" y="0"/>
                      <a:pt x="112" y="0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27" name="Google Shape;2227;p42"/>
              <p:cNvSpPr/>
              <p:nvPr/>
            </p:nvSpPr>
            <p:spPr>
              <a:xfrm>
                <a:off x="5014895" y="4299141"/>
                <a:ext cx="45810" cy="168778"/>
              </a:xfrm>
              <a:custGeom>
                <a:avLst/>
                <a:gdLst/>
                <a:ahLst/>
                <a:cxnLst/>
                <a:rect l="l" t="t" r="r" b="b"/>
                <a:pathLst>
                  <a:path w="244" h="899" extrusionOk="0">
                    <a:moveTo>
                      <a:pt x="127" y="0"/>
                    </a:moveTo>
                    <a:cubicBezTo>
                      <a:pt x="66" y="0"/>
                      <a:pt x="0" y="193"/>
                      <a:pt x="0" y="448"/>
                    </a:cubicBezTo>
                    <a:cubicBezTo>
                      <a:pt x="0" y="691"/>
                      <a:pt x="66" y="899"/>
                      <a:pt x="127" y="899"/>
                    </a:cubicBezTo>
                    <a:cubicBezTo>
                      <a:pt x="193" y="899"/>
                      <a:pt x="243" y="691"/>
                      <a:pt x="243" y="448"/>
                    </a:cubicBezTo>
                    <a:cubicBezTo>
                      <a:pt x="243" y="193"/>
                      <a:pt x="193" y="0"/>
                      <a:pt x="127" y="0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28" name="Google Shape;2228;p42"/>
              <p:cNvSpPr/>
              <p:nvPr/>
            </p:nvSpPr>
            <p:spPr>
              <a:xfrm>
                <a:off x="5111208" y="4299141"/>
                <a:ext cx="45810" cy="168778"/>
              </a:xfrm>
              <a:custGeom>
                <a:avLst/>
                <a:gdLst/>
                <a:ahLst/>
                <a:cxnLst/>
                <a:rect l="l" t="t" r="r" b="b"/>
                <a:pathLst>
                  <a:path w="244" h="899" extrusionOk="0">
                    <a:moveTo>
                      <a:pt x="116" y="0"/>
                    </a:moveTo>
                    <a:cubicBezTo>
                      <a:pt x="50" y="0"/>
                      <a:pt x="0" y="193"/>
                      <a:pt x="0" y="448"/>
                    </a:cubicBezTo>
                    <a:cubicBezTo>
                      <a:pt x="0" y="691"/>
                      <a:pt x="50" y="899"/>
                      <a:pt x="116" y="899"/>
                    </a:cubicBezTo>
                    <a:cubicBezTo>
                      <a:pt x="178" y="899"/>
                      <a:pt x="243" y="691"/>
                      <a:pt x="243" y="448"/>
                    </a:cubicBezTo>
                    <a:cubicBezTo>
                      <a:pt x="243" y="193"/>
                      <a:pt x="178" y="0"/>
                      <a:pt x="116" y="0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29" name="Google Shape;2229;p42"/>
              <p:cNvSpPr/>
              <p:nvPr/>
            </p:nvSpPr>
            <p:spPr>
              <a:xfrm>
                <a:off x="5208085" y="4299141"/>
                <a:ext cx="42243" cy="168778"/>
              </a:xfrm>
              <a:custGeom>
                <a:avLst/>
                <a:gdLst/>
                <a:ahLst/>
                <a:cxnLst/>
                <a:rect l="l" t="t" r="r" b="b"/>
                <a:pathLst>
                  <a:path w="225" h="899" extrusionOk="0">
                    <a:moveTo>
                      <a:pt x="113" y="0"/>
                    </a:moveTo>
                    <a:cubicBezTo>
                      <a:pt x="47" y="0"/>
                      <a:pt x="1" y="193"/>
                      <a:pt x="1" y="448"/>
                    </a:cubicBezTo>
                    <a:cubicBezTo>
                      <a:pt x="1" y="691"/>
                      <a:pt x="47" y="899"/>
                      <a:pt x="113" y="899"/>
                    </a:cubicBezTo>
                    <a:cubicBezTo>
                      <a:pt x="178" y="899"/>
                      <a:pt x="225" y="691"/>
                      <a:pt x="225" y="448"/>
                    </a:cubicBezTo>
                    <a:cubicBezTo>
                      <a:pt x="225" y="193"/>
                      <a:pt x="178" y="0"/>
                      <a:pt x="113" y="0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230" name="Google Shape;2230;p42"/>
            <p:cNvGrpSpPr/>
            <p:nvPr/>
          </p:nvGrpSpPr>
          <p:grpSpPr>
            <a:xfrm>
              <a:off x="4781624" y="3997829"/>
              <a:ext cx="850863" cy="824181"/>
              <a:chOff x="6077162" y="3734229"/>
              <a:chExt cx="850863" cy="824181"/>
            </a:xfrm>
          </p:grpSpPr>
          <p:sp>
            <p:nvSpPr>
              <p:cNvPr id="2231" name="Google Shape;2231;p42"/>
              <p:cNvSpPr/>
              <p:nvPr/>
            </p:nvSpPr>
            <p:spPr>
              <a:xfrm>
                <a:off x="6200887" y="4247700"/>
                <a:ext cx="714933" cy="310710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1655" extrusionOk="0">
                    <a:moveTo>
                      <a:pt x="1" y="0"/>
                    </a:moveTo>
                    <a:lnTo>
                      <a:pt x="1" y="1300"/>
                    </a:lnTo>
                    <a:cubicBezTo>
                      <a:pt x="1" y="1493"/>
                      <a:pt x="159" y="1655"/>
                      <a:pt x="352" y="1655"/>
                    </a:cubicBezTo>
                    <a:lnTo>
                      <a:pt x="3472" y="1655"/>
                    </a:lnTo>
                    <a:cubicBezTo>
                      <a:pt x="3665" y="1655"/>
                      <a:pt x="3808" y="1493"/>
                      <a:pt x="3808" y="1300"/>
                    </a:cubicBezTo>
                    <a:lnTo>
                      <a:pt x="3808" y="0"/>
                    </a:ln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32" name="Google Shape;2232;p42"/>
              <p:cNvSpPr/>
              <p:nvPr/>
            </p:nvSpPr>
            <p:spPr>
              <a:xfrm>
                <a:off x="6671754" y="3930418"/>
                <a:ext cx="72470" cy="416595"/>
              </a:xfrm>
              <a:custGeom>
                <a:avLst/>
                <a:gdLst/>
                <a:ahLst/>
                <a:cxnLst/>
                <a:rect l="l" t="t" r="r" b="b"/>
                <a:pathLst>
                  <a:path w="386" h="2219" extrusionOk="0">
                    <a:moveTo>
                      <a:pt x="305" y="1"/>
                    </a:moveTo>
                    <a:cubicBezTo>
                      <a:pt x="270" y="1"/>
                      <a:pt x="224" y="16"/>
                      <a:pt x="224" y="66"/>
                    </a:cubicBezTo>
                    <a:lnTo>
                      <a:pt x="0" y="2122"/>
                    </a:lnTo>
                    <a:cubicBezTo>
                      <a:pt x="0" y="2172"/>
                      <a:pt x="31" y="2203"/>
                      <a:pt x="62" y="2219"/>
                    </a:cubicBezTo>
                    <a:lnTo>
                      <a:pt x="77" y="2219"/>
                    </a:lnTo>
                    <a:cubicBezTo>
                      <a:pt x="112" y="2219"/>
                      <a:pt x="143" y="2188"/>
                      <a:pt x="158" y="2138"/>
                    </a:cubicBezTo>
                    <a:lnTo>
                      <a:pt x="366" y="82"/>
                    </a:lnTo>
                    <a:cubicBezTo>
                      <a:pt x="386" y="36"/>
                      <a:pt x="351" y="1"/>
                      <a:pt x="305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33" name="Google Shape;2233;p42"/>
              <p:cNvSpPr/>
              <p:nvPr/>
            </p:nvSpPr>
            <p:spPr>
              <a:xfrm>
                <a:off x="6553286" y="4084366"/>
                <a:ext cx="148319" cy="109640"/>
              </a:xfrm>
              <a:custGeom>
                <a:avLst/>
                <a:gdLst/>
                <a:ahLst/>
                <a:cxnLst/>
                <a:rect l="l" t="t" r="r" b="b"/>
                <a:pathLst>
                  <a:path w="790" h="584" extrusionOk="0">
                    <a:moveTo>
                      <a:pt x="150" y="0"/>
                    </a:moveTo>
                    <a:cubicBezTo>
                      <a:pt x="118" y="0"/>
                      <a:pt x="99" y="2"/>
                      <a:pt x="99" y="2"/>
                    </a:cubicBezTo>
                    <a:cubicBezTo>
                      <a:pt x="99" y="2"/>
                      <a:pt x="1" y="584"/>
                      <a:pt x="528" y="584"/>
                    </a:cubicBezTo>
                    <a:cubicBezTo>
                      <a:pt x="602" y="584"/>
                      <a:pt x="689" y="572"/>
                      <a:pt x="789" y="546"/>
                    </a:cubicBezTo>
                    <a:cubicBezTo>
                      <a:pt x="723" y="45"/>
                      <a:pt x="298" y="0"/>
                      <a:pt x="150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34" name="Google Shape;2234;p42"/>
              <p:cNvSpPr/>
              <p:nvPr/>
            </p:nvSpPr>
            <p:spPr>
              <a:xfrm>
                <a:off x="6393514" y="4021097"/>
                <a:ext cx="166154" cy="196376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046" extrusionOk="0">
                    <a:moveTo>
                      <a:pt x="691" y="0"/>
                    </a:moveTo>
                    <a:cubicBezTo>
                      <a:pt x="691" y="0"/>
                      <a:pt x="1" y="208"/>
                      <a:pt x="132" y="1045"/>
                    </a:cubicBezTo>
                    <a:cubicBezTo>
                      <a:pt x="884" y="852"/>
                      <a:pt x="691" y="0"/>
                      <a:pt x="691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35" name="Google Shape;2235;p42"/>
              <p:cNvSpPr/>
              <p:nvPr/>
            </p:nvSpPr>
            <p:spPr>
              <a:xfrm>
                <a:off x="6701417" y="4165094"/>
                <a:ext cx="160146" cy="97437"/>
              </a:xfrm>
              <a:custGeom>
                <a:avLst/>
                <a:gdLst/>
                <a:ahLst/>
                <a:cxnLst/>
                <a:rect l="l" t="t" r="r" b="b"/>
                <a:pathLst>
                  <a:path w="853" h="519" extrusionOk="0">
                    <a:moveTo>
                      <a:pt x="452" y="0"/>
                    </a:moveTo>
                    <a:cubicBezTo>
                      <a:pt x="295" y="0"/>
                      <a:pt x="123" y="99"/>
                      <a:pt x="0" y="440"/>
                    </a:cubicBezTo>
                    <a:cubicBezTo>
                      <a:pt x="112" y="496"/>
                      <a:pt x="214" y="519"/>
                      <a:pt x="305" y="519"/>
                    </a:cubicBezTo>
                    <a:cubicBezTo>
                      <a:pt x="660" y="519"/>
                      <a:pt x="853" y="182"/>
                      <a:pt x="853" y="182"/>
                    </a:cubicBezTo>
                    <a:cubicBezTo>
                      <a:pt x="853" y="182"/>
                      <a:pt x="666" y="0"/>
                      <a:pt x="452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36" name="Google Shape;2236;p42"/>
              <p:cNvSpPr/>
              <p:nvPr/>
            </p:nvSpPr>
            <p:spPr>
              <a:xfrm>
                <a:off x="6541833" y="3740424"/>
                <a:ext cx="386191" cy="3131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668" extrusionOk="0">
                    <a:moveTo>
                      <a:pt x="1022" y="1"/>
                    </a:moveTo>
                    <a:cubicBezTo>
                      <a:pt x="440" y="1"/>
                      <a:pt x="0" y="610"/>
                      <a:pt x="287" y="1240"/>
                    </a:cubicBezTo>
                    <a:cubicBezTo>
                      <a:pt x="353" y="1383"/>
                      <a:pt x="480" y="1510"/>
                      <a:pt x="627" y="1576"/>
                    </a:cubicBezTo>
                    <a:cubicBezTo>
                      <a:pt x="761" y="1639"/>
                      <a:pt x="894" y="1668"/>
                      <a:pt x="1021" y="1668"/>
                    </a:cubicBezTo>
                    <a:cubicBezTo>
                      <a:pt x="1610" y="1668"/>
                      <a:pt x="2057" y="1056"/>
                      <a:pt x="1768" y="434"/>
                    </a:cubicBezTo>
                    <a:cubicBezTo>
                      <a:pt x="1703" y="292"/>
                      <a:pt x="1575" y="161"/>
                      <a:pt x="1429" y="99"/>
                    </a:cubicBezTo>
                    <a:cubicBezTo>
                      <a:pt x="1290" y="31"/>
                      <a:pt x="1153" y="1"/>
                      <a:pt x="1022" y="1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37" name="Google Shape;2237;p42"/>
              <p:cNvSpPr/>
              <p:nvPr/>
            </p:nvSpPr>
            <p:spPr>
              <a:xfrm>
                <a:off x="6624442" y="3808574"/>
                <a:ext cx="221164" cy="178165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949" extrusionOk="0">
                    <a:moveTo>
                      <a:pt x="580" y="1"/>
                    </a:moveTo>
                    <a:cubicBezTo>
                      <a:pt x="248" y="1"/>
                      <a:pt x="1" y="344"/>
                      <a:pt x="171" y="700"/>
                    </a:cubicBezTo>
                    <a:cubicBezTo>
                      <a:pt x="202" y="781"/>
                      <a:pt x="267" y="858"/>
                      <a:pt x="364" y="893"/>
                    </a:cubicBezTo>
                    <a:cubicBezTo>
                      <a:pt x="443" y="931"/>
                      <a:pt x="522" y="948"/>
                      <a:pt x="596" y="948"/>
                    </a:cubicBezTo>
                    <a:cubicBezTo>
                      <a:pt x="929" y="948"/>
                      <a:pt x="1178" y="605"/>
                      <a:pt x="1004" y="249"/>
                    </a:cubicBezTo>
                    <a:cubicBezTo>
                      <a:pt x="973" y="152"/>
                      <a:pt x="892" y="87"/>
                      <a:pt x="811" y="56"/>
                    </a:cubicBezTo>
                    <a:cubicBezTo>
                      <a:pt x="732" y="18"/>
                      <a:pt x="654" y="1"/>
                      <a:pt x="580" y="1"/>
                    </a:cubicBez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38" name="Google Shape;2238;p42"/>
              <p:cNvSpPr/>
              <p:nvPr/>
            </p:nvSpPr>
            <p:spPr>
              <a:xfrm>
                <a:off x="6683582" y="3856260"/>
                <a:ext cx="102321" cy="82042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37" extrusionOk="0">
                    <a:moveTo>
                      <a:pt x="274" y="0"/>
                    </a:moveTo>
                    <a:cubicBezTo>
                      <a:pt x="116" y="0"/>
                      <a:pt x="1" y="161"/>
                      <a:pt x="80" y="334"/>
                    </a:cubicBezTo>
                    <a:cubicBezTo>
                      <a:pt x="95" y="365"/>
                      <a:pt x="130" y="396"/>
                      <a:pt x="161" y="411"/>
                    </a:cubicBezTo>
                    <a:cubicBezTo>
                      <a:pt x="199" y="429"/>
                      <a:pt x="236" y="437"/>
                      <a:pt x="272" y="437"/>
                    </a:cubicBezTo>
                    <a:cubicBezTo>
                      <a:pt x="430" y="437"/>
                      <a:pt x="544" y="277"/>
                      <a:pt x="465" y="107"/>
                    </a:cubicBezTo>
                    <a:cubicBezTo>
                      <a:pt x="450" y="76"/>
                      <a:pt x="419" y="45"/>
                      <a:pt x="384" y="26"/>
                    </a:cubicBezTo>
                    <a:cubicBezTo>
                      <a:pt x="347" y="8"/>
                      <a:pt x="309" y="0"/>
                      <a:pt x="274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39" name="Google Shape;2239;p42"/>
              <p:cNvSpPr/>
              <p:nvPr/>
            </p:nvSpPr>
            <p:spPr>
              <a:xfrm>
                <a:off x="6339255" y="4031610"/>
                <a:ext cx="129920" cy="33643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792" extrusionOk="0">
                    <a:moveTo>
                      <a:pt x="101" y="0"/>
                    </a:moveTo>
                    <a:cubicBezTo>
                      <a:pt x="85" y="0"/>
                      <a:pt x="68" y="4"/>
                      <a:pt x="51" y="10"/>
                    </a:cubicBezTo>
                    <a:cubicBezTo>
                      <a:pt x="16" y="25"/>
                      <a:pt x="1" y="75"/>
                      <a:pt x="35" y="106"/>
                    </a:cubicBezTo>
                    <a:cubicBezTo>
                      <a:pt x="35" y="121"/>
                      <a:pt x="467" y="877"/>
                      <a:pt x="548" y="1730"/>
                    </a:cubicBezTo>
                    <a:cubicBezTo>
                      <a:pt x="548" y="1761"/>
                      <a:pt x="579" y="1792"/>
                      <a:pt x="614" y="1792"/>
                    </a:cubicBezTo>
                    <a:lnTo>
                      <a:pt x="629" y="1792"/>
                    </a:lnTo>
                    <a:cubicBezTo>
                      <a:pt x="660" y="1792"/>
                      <a:pt x="691" y="1745"/>
                      <a:pt x="691" y="1714"/>
                    </a:cubicBezTo>
                    <a:cubicBezTo>
                      <a:pt x="614" y="827"/>
                      <a:pt x="178" y="75"/>
                      <a:pt x="163" y="40"/>
                    </a:cubicBezTo>
                    <a:cubicBezTo>
                      <a:pt x="153" y="11"/>
                      <a:pt x="129" y="0"/>
                      <a:pt x="101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40" name="Google Shape;2240;p42"/>
              <p:cNvSpPr/>
              <p:nvPr/>
            </p:nvSpPr>
            <p:spPr>
              <a:xfrm>
                <a:off x="6077162" y="3734229"/>
                <a:ext cx="458473" cy="325541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1734" extrusionOk="0">
                    <a:moveTo>
                      <a:pt x="1879" y="1"/>
                    </a:moveTo>
                    <a:lnTo>
                      <a:pt x="1447" y="645"/>
                    </a:lnTo>
                    <a:lnTo>
                      <a:pt x="772" y="97"/>
                    </a:lnTo>
                    <a:lnTo>
                      <a:pt x="772" y="903"/>
                    </a:lnTo>
                    <a:lnTo>
                      <a:pt x="0" y="934"/>
                    </a:lnTo>
                    <a:cubicBezTo>
                      <a:pt x="0" y="934"/>
                      <a:pt x="422" y="1734"/>
                      <a:pt x="1102" y="1734"/>
                    </a:cubicBezTo>
                    <a:cubicBezTo>
                      <a:pt x="1229" y="1734"/>
                      <a:pt x="1365" y="1706"/>
                      <a:pt x="1509" y="1640"/>
                    </a:cubicBezTo>
                    <a:cubicBezTo>
                      <a:pt x="2442" y="1223"/>
                      <a:pt x="1879" y="1"/>
                      <a:pt x="1879" y="1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41" name="Google Shape;2241;p42"/>
              <p:cNvSpPr/>
              <p:nvPr/>
            </p:nvSpPr>
            <p:spPr>
              <a:xfrm>
                <a:off x="6269789" y="4299141"/>
                <a:ext cx="579569" cy="208016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108" extrusionOk="0">
                    <a:moveTo>
                      <a:pt x="0" y="0"/>
                    </a:moveTo>
                    <a:lnTo>
                      <a:pt x="0" y="833"/>
                    </a:lnTo>
                    <a:cubicBezTo>
                      <a:pt x="0" y="980"/>
                      <a:pt x="116" y="1107"/>
                      <a:pt x="259" y="1107"/>
                    </a:cubicBezTo>
                    <a:lnTo>
                      <a:pt x="2816" y="1107"/>
                    </a:lnTo>
                    <a:cubicBezTo>
                      <a:pt x="2974" y="1107"/>
                      <a:pt x="3086" y="980"/>
                      <a:pt x="3086" y="833"/>
                    </a:cubicBez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42" name="Google Shape;2242;p42"/>
              <p:cNvSpPr/>
              <p:nvPr/>
            </p:nvSpPr>
            <p:spPr>
              <a:xfrm>
                <a:off x="6269789" y="4374425"/>
                <a:ext cx="579569" cy="132732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707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3086" y="706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43" name="Google Shape;2243;p42"/>
              <p:cNvSpPr/>
              <p:nvPr/>
            </p:nvSpPr>
            <p:spPr>
              <a:xfrm>
                <a:off x="6309591" y="4322984"/>
                <a:ext cx="54446" cy="142119"/>
              </a:xfrm>
              <a:custGeom>
                <a:avLst/>
                <a:gdLst/>
                <a:ahLst/>
                <a:cxnLst/>
                <a:rect l="l" t="t" r="r" b="b"/>
                <a:pathLst>
                  <a:path w="290" h="757" extrusionOk="0">
                    <a:moveTo>
                      <a:pt x="143" y="0"/>
                    </a:moveTo>
                    <a:cubicBezTo>
                      <a:pt x="62" y="0"/>
                      <a:pt x="1" y="66"/>
                      <a:pt x="1" y="162"/>
                    </a:cubicBezTo>
                    <a:lnTo>
                      <a:pt x="1" y="594"/>
                    </a:lnTo>
                    <a:cubicBezTo>
                      <a:pt x="1" y="691"/>
                      <a:pt x="62" y="756"/>
                      <a:pt x="143" y="756"/>
                    </a:cubicBezTo>
                    <a:cubicBezTo>
                      <a:pt x="224" y="756"/>
                      <a:pt x="290" y="691"/>
                      <a:pt x="290" y="594"/>
                    </a:cubicBezTo>
                    <a:lnTo>
                      <a:pt x="290" y="162"/>
                    </a:lnTo>
                    <a:cubicBezTo>
                      <a:pt x="290" y="66"/>
                      <a:pt x="224" y="0"/>
                      <a:pt x="143" y="0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244" name="Google Shape;2244;p42"/>
            <p:cNvGrpSpPr/>
            <p:nvPr/>
          </p:nvGrpSpPr>
          <p:grpSpPr>
            <a:xfrm>
              <a:off x="4262319" y="4170175"/>
              <a:ext cx="359533" cy="657654"/>
              <a:chOff x="5557856" y="3906575"/>
              <a:chExt cx="359533" cy="657654"/>
            </a:xfrm>
          </p:grpSpPr>
          <p:sp>
            <p:nvSpPr>
              <p:cNvPr id="2245" name="Google Shape;2245;p42"/>
              <p:cNvSpPr/>
              <p:nvPr/>
            </p:nvSpPr>
            <p:spPr>
              <a:xfrm>
                <a:off x="5557856" y="4154205"/>
                <a:ext cx="326113" cy="410024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2184" extrusionOk="0">
                    <a:moveTo>
                      <a:pt x="128" y="1"/>
                    </a:moveTo>
                    <a:cubicBezTo>
                      <a:pt x="67" y="1"/>
                      <a:pt x="1" y="47"/>
                      <a:pt x="1" y="128"/>
                    </a:cubicBezTo>
                    <a:lnTo>
                      <a:pt x="1" y="2057"/>
                    </a:lnTo>
                    <a:cubicBezTo>
                      <a:pt x="1" y="2122"/>
                      <a:pt x="67" y="2184"/>
                      <a:pt x="128" y="2184"/>
                    </a:cubicBezTo>
                    <a:lnTo>
                      <a:pt x="1609" y="2184"/>
                    </a:lnTo>
                    <a:cubicBezTo>
                      <a:pt x="1690" y="2184"/>
                      <a:pt x="1737" y="2122"/>
                      <a:pt x="1737" y="2057"/>
                    </a:cubicBezTo>
                    <a:lnTo>
                      <a:pt x="1737" y="128"/>
                    </a:lnTo>
                    <a:cubicBezTo>
                      <a:pt x="1737" y="47"/>
                      <a:pt x="1690" y="1"/>
                      <a:pt x="1609" y="1"/>
                    </a:cubicBez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46" name="Google Shape;2246;p42"/>
              <p:cNvSpPr/>
              <p:nvPr/>
            </p:nvSpPr>
            <p:spPr>
              <a:xfrm>
                <a:off x="5702796" y="4015277"/>
                <a:ext cx="48626" cy="25945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382" extrusionOk="0">
                    <a:moveTo>
                      <a:pt x="193" y="0"/>
                    </a:moveTo>
                    <a:cubicBezTo>
                      <a:pt x="162" y="0"/>
                      <a:pt x="112" y="16"/>
                      <a:pt x="112" y="66"/>
                    </a:cubicBezTo>
                    <a:cubicBezTo>
                      <a:pt x="97" y="81"/>
                      <a:pt x="0" y="610"/>
                      <a:pt x="16" y="1319"/>
                    </a:cubicBezTo>
                    <a:cubicBezTo>
                      <a:pt x="31" y="1350"/>
                      <a:pt x="66" y="1381"/>
                      <a:pt x="97" y="1381"/>
                    </a:cubicBezTo>
                    <a:cubicBezTo>
                      <a:pt x="147" y="1381"/>
                      <a:pt x="178" y="1350"/>
                      <a:pt x="178" y="1300"/>
                    </a:cubicBezTo>
                    <a:cubicBezTo>
                      <a:pt x="147" y="625"/>
                      <a:pt x="259" y="97"/>
                      <a:pt x="259" y="97"/>
                    </a:cubicBezTo>
                    <a:cubicBezTo>
                      <a:pt x="259" y="46"/>
                      <a:pt x="243" y="16"/>
                      <a:pt x="193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47" name="Google Shape;2247;p42"/>
              <p:cNvSpPr/>
              <p:nvPr/>
            </p:nvSpPr>
            <p:spPr>
              <a:xfrm>
                <a:off x="5567431" y="3906575"/>
                <a:ext cx="195630" cy="208016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108" extrusionOk="0">
                    <a:moveTo>
                      <a:pt x="255" y="1"/>
                    </a:moveTo>
                    <a:cubicBezTo>
                      <a:pt x="255" y="1"/>
                      <a:pt x="0" y="676"/>
                      <a:pt x="721" y="1108"/>
                    </a:cubicBezTo>
                    <a:cubicBezTo>
                      <a:pt x="1041" y="38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48" name="Google Shape;2248;p42"/>
              <p:cNvSpPr/>
              <p:nvPr/>
            </p:nvSpPr>
            <p:spPr>
              <a:xfrm>
                <a:off x="5730207" y="4001009"/>
                <a:ext cx="187182" cy="130479"/>
              </a:xfrm>
              <a:custGeom>
                <a:avLst/>
                <a:gdLst/>
                <a:ahLst/>
                <a:cxnLst/>
                <a:rect l="l" t="t" r="r" b="b"/>
                <a:pathLst>
                  <a:path w="997" h="695" extrusionOk="0">
                    <a:moveTo>
                      <a:pt x="871" y="1"/>
                    </a:moveTo>
                    <a:cubicBezTo>
                      <a:pt x="654" y="1"/>
                      <a:pt x="214" y="78"/>
                      <a:pt x="1" y="670"/>
                    </a:cubicBezTo>
                    <a:cubicBezTo>
                      <a:pt x="73" y="687"/>
                      <a:pt x="140" y="695"/>
                      <a:pt x="203" y="695"/>
                    </a:cubicBezTo>
                    <a:cubicBezTo>
                      <a:pt x="797" y="695"/>
                      <a:pt x="996" y="11"/>
                      <a:pt x="996" y="11"/>
                    </a:cubicBezTo>
                    <a:cubicBezTo>
                      <a:pt x="996" y="11"/>
                      <a:pt x="947" y="1"/>
                      <a:pt x="871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49" name="Google Shape;2249;p42"/>
              <p:cNvSpPr/>
              <p:nvPr/>
            </p:nvSpPr>
            <p:spPr>
              <a:xfrm>
                <a:off x="5597095" y="4193443"/>
                <a:ext cx="247823" cy="328920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752" extrusionOk="0">
                    <a:moveTo>
                      <a:pt x="147" y="0"/>
                    </a:moveTo>
                    <a:cubicBezTo>
                      <a:pt x="66" y="0"/>
                      <a:pt x="0" y="62"/>
                      <a:pt x="0" y="143"/>
                    </a:cubicBezTo>
                    <a:lnTo>
                      <a:pt x="0" y="1605"/>
                    </a:lnTo>
                    <a:cubicBezTo>
                      <a:pt x="0" y="1686"/>
                      <a:pt x="66" y="1751"/>
                      <a:pt x="147" y="1751"/>
                    </a:cubicBezTo>
                    <a:lnTo>
                      <a:pt x="1173" y="1751"/>
                    </a:lnTo>
                    <a:cubicBezTo>
                      <a:pt x="1254" y="1751"/>
                      <a:pt x="1319" y="1686"/>
                      <a:pt x="1319" y="1605"/>
                    </a:cubicBezTo>
                    <a:lnTo>
                      <a:pt x="1319" y="143"/>
                    </a:lnTo>
                    <a:cubicBezTo>
                      <a:pt x="1319" y="62"/>
                      <a:pt x="1254" y="0"/>
                      <a:pt x="1173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0" name="Google Shape;2250;p42"/>
              <p:cNvSpPr/>
              <p:nvPr/>
            </p:nvSpPr>
            <p:spPr>
              <a:xfrm>
                <a:off x="5597095" y="4428682"/>
                <a:ext cx="247823" cy="93682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99" extrusionOk="0">
                    <a:moveTo>
                      <a:pt x="0" y="1"/>
                    </a:moveTo>
                    <a:lnTo>
                      <a:pt x="0" y="352"/>
                    </a:lnTo>
                    <a:cubicBezTo>
                      <a:pt x="0" y="433"/>
                      <a:pt x="66" y="498"/>
                      <a:pt x="147" y="498"/>
                    </a:cubicBezTo>
                    <a:lnTo>
                      <a:pt x="1173" y="498"/>
                    </a:lnTo>
                    <a:cubicBezTo>
                      <a:pt x="1254" y="498"/>
                      <a:pt x="1319" y="433"/>
                      <a:pt x="1319" y="352"/>
                    </a:cubicBezTo>
                    <a:lnTo>
                      <a:pt x="1319" y="82"/>
                    </a:lnTo>
                    <a:cubicBezTo>
                      <a:pt x="1157" y="143"/>
                      <a:pt x="980" y="178"/>
                      <a:pt x="806" y="178"/>
                    </a:cubicBezTo>
                    <a:cubicBezTo>
                      <a:pt x="517" y="178"/>
                      <a:pt x="228" y="97"/>
                      <a:pt x="0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1" name="Google Shape;2251;p42"/>
              <p:cNvSpPr/>
              <p:nvPr/>
            </p:nvSpPr>
            <p:spPr>
              <a:xfrm>
                <a:off x="5741847" y="4365038"/>
                <a:ext cx="64021" cy="51629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75" extrusionOk="0">
                    <a:moveTo>
                      <a:pt x="178" y="0"/>
                    </a:moveTo>
                    <a:cubicBezTo>
                      <a:pt x="82" y="0"/>
                      <a:pt x="1" y="112"/>
                      <a:pt x="51" y="208"/>
                    </a:cubicBezTo>
                    <a:cubicBezTo>
                      <a:pt x="66" y="228"/>
                      <a:pt x="82" y="259"/>
                      <a:pt x="112" y="274"/>
                    </a:cubicBezTo>
                    <a:lnTo>
                      <a:pt x="178" y="274"/>
                    </a:lnTo>
                    <a:cubicBezTo>
                      <a:pt x="259" y="274"/>
                      <a:pt x="340" y="178"/>
                      <a:pt x="290" y="81"/>
                    </a:cubicBezTo>
                    <a:cubicBezTo>
                      <a:pt x="274" y="50"/>
                      <a:pt x="259" y="35"/>
                      <a:pt x="228" y="16"/>
                    </a:cubicBezTo>
                    <a:cubicBezTo>
                      <a:pt x="209" y="16"/>
                      <a:pt x="193" y="0"/>
                      <a:pt x="178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2" name="Google Shape;2252;p42"/>
              <p:cNvSpPr/>
              <p:nvPr/>
            </p:nvSpPr>
            <p:spPr>
              <a:xfrm>
                <a:off x="5633330" y="4320168"/>
                <a:ext cx="79041" cy="63081"/>
              </a:xfrm>
              <a:custGeom>
                <a:avLst/>
                <a:gdLst/>
                <a:ahLst/>
                <a:cxnLst/>
                <a:rect l="l" t="t" r="r" b="b"/>
                <a:pathLst>
                  <a:path w="421" h="336" extrusionOk="0">
                    <a:moveTo>
                      <a:pt x="208" y="0"/>
                    </a:moveTo>
                    <a:cubicBezTo>
                      <a:pt x="97" y="0"/>
                      <a:pt x="0" y="143"/>
                      <a:pt x="81" y="255"/>
                    </a:cubicBezTo>
                    <a:cubicBezTo>
                      <a:pt x="81" y="289"/>
                      <a:pt x="97" y="305"/>
                      <a:pt x="112" y="305"/>
                    </a:cubicBezTo>
                    <a:cubicBezTo>
                      <a:pt x="147" y="320"/>
                      <a:pt x="177" y="336"/>
                      <a:pt x="208" y="336"/>
                    </a:cubicBezTo>
                    <a:cubicBezTo>
                      <a:pt x="339" y="336"/>
                      <a:pt x="420" y="208"/>
                      <a:pt x="355" y="81"/>
                    </a:cubicBezTo>
                    <a:cubicBezTo>
                      <a:pt x="339" y="62"/>
                      <a:pt x="324" y="46"/>
                      <a:pt x="305" y="31"/>
                    </a:cubicBezTo>
                    <a:cubicBezTo>
                      <a:pt x="274" y="15"/>
                      <a:pt x="243" y="0"/>
                      <a:pt x="208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3" name="Google Shape;2253;p42"/>
              <p:cNvSpPr/>
              <p:nvPr/>
            </p:nvSpPr>
            <p:spPr>
              <a:xfrm>
                <a:off x="5615119" y="4232493"/>
                <a:ext cx="54446" cy="186989"/>
              </a:xfrm>
              <a:custGeom>
                <a:avLst/>
                <a:gdLst/>
                <a:ahLst/>
                <a:cxnLst/>
                <a:rect l="l" t="t" r="r" b="b"/>
                <a:pathLst>
                  <a:path w="290" h="996" extrusionOk="0">
                    <a:moveTo>
                      <a:pt x="147" y="0"/>
                    </a:moveTo>
                    <a:cubicBezTo>
                      <a:pt x="66" y="0"/>
                      <a:pt x="1" y="66"/>
                      <a:pt x="1" y="162"/>
                    </a:cubicBezTo>
                    <a:lnTo>
                      <a:pt x="1" y="853"/>
                    </a:lnTo>
                    <a:cubicBezTo>
                      <a:pt x="1" y="934"/>
                      <a:pt x="66" y="995"/>
                      <a:pt x="147" y="995"/>
                    </a:cubicBezTo>
                    <a:cubicBezTo>
                      <a:pt x="228" y="995"/>
                      <a:pt x="290" y="934"/>
                      <a:pt x="290" y="853"/>
                    </a:cubicBezTo>
                    <a:lnTo>
                      <a:pt x="290" y="162"/>
                    </a:lnTo>
                    <a:cubicBezTo>
                      <a:pt x="290" y="66"/>
                      <a:pt x="228" y="0"/>
                      <a:pt x="147" y="0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4" name="Google Shape;2254;p42"/>
              <p:cNvSpPr/>
              <p:nvPr/>
            </p:nvSpPr>
            <p:spPr>
              <a:xfrm>
                <a:off x="5741847" y="4283934"/>
                <a:ext cx="51630" cy="3642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66" y="0"/>
                      <a:pt x="1" y="81"/>
                      <a:pt x="51" y="158"/>
                    </a:cubicBezTo>
                    <a:cubicBezTo>
                      <a:pt x="66" y="158"/>
                      <a:pt x="66" y="178"/>
                      <a:pt x="82" y="178"/>
                    </a:cubicBezTo>
                    <a:cubicBezTo>
                      <a:pt x="97" y="193"/>
                      <a:pt x="112" y="193"/>
                      <a:pt x="147" y="193"/>
                    </a:cubicBezTo>
                    <a:cubicBezTo>
                      <a:pt x="209" y="193"/>
                      <a:pt x="274" y="112"/>
                      <a:pt x="228" y="31"/>
                    </a:cubicBezTo>
                    <a:cubicBezTo>
                      <a:pt x="228" y="31"/>
                      <a:pt x="209" y="16"/>
                      <a:pt x="193" y="16"/>
                    </a:cubicBezTo>
                    <a:cubicBezTo>
                      <a:pt x="178" y="0"/>
                      <a:pt x="163" y="0"/>
                      <a:pt x="147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2255" name="Google Shape;2255;p42"/>
          <p:cNvGrpSpPr/>
          <p:nvPr/>
        </p:nvGrpSpPr>
        <p:grpSpPr>
          <a:xfrm>
            <a:off x="6460211" y="928883"/>
            <a:ext cx="437475" cy="366625"/>
            <a:chOff x="3979125" y="3319650"/>
            <a:chExt cx="437475" cy="366625"/>
          </a:xfrm>
        </p:grpSpPr>
        <p:sp>
          <p:nvSpPr>
            <p:cNvPr id="2256" name="Google Shape;2256;p42"/>
            <p:cNvSpPr/>
            <p:nvPr/>
          </p:nvSpPr>
          <p:spPr>
            <a:xfrm>
              <a:off x="4037700" y="3435950"/>
              <a:ext cx="320450" cy="216000"/>
            </a:xfrm>
            <a:custGeom>
              <a:avLst/>
              <a:gdLst/>
              <a:ahLst/>
              <a:cxnLst/>
              <a:rect l="l" t="t" r="r" b="b"/>
              <a:pathLst>
                <a:path w="12818" h="8640" extrusionOk="0">
                  <a:moveTo>
                    <a:pt x="6406" y="0"/>
                  </a:moveTo>
                  <a:cubicBezTo>
                    <a:pt x="6228" y="0"/>
                    <a:pt x="6049" y="58"/>
                    <a:pt x="5897" y="174"/>
                  </a:cubicBezTo>
                  <a:lnTo>
                    <a:pt x="1" y="4623"/>
                  </a:lnTo>
                  <a:lnTo>
                    <a:pt x="1" y="8310"/>
                  </a:lnTo>
                  <a:lnTo>
                    <a:pt x="306" y="8639"/>
                  </a:lnTo>
                  <a:lnTo>
                    <a:pt x="12513" y="8639"/>
                  </a:lnTo>
                  <a:lnTo>
                    <a:pt x="12818" y="8310"/>
                  </a:lnTo>
                  <a:lnTo>
                    <a:pt x="12818" y="4623"/>
                  </a:lnTo>
                  <a:lnTo>
                    <a:pt x="6916" y="174"/>
                  </a:lnTo>
                  <a:cubicBezTo>
                    <a:pt x="6763" y="58"/>
                    <a:pt x="6585" y="0"/>
                    <a:pt x="6406" y="0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57" name="Google Shape;2257;p42"/>
            <p:cNvSpPr/>
            <p:nvPr/>
          </p:nvSpPr>
          <p:spPr>
            <a:xfrm>
              <a:off x="4037700" y="3643675"/>
              <a:ext cx="320450" cy="23525"/>
            </a:xfrm>
            <a:custGeom>
              <a:avLst/>
              <a:gdLst/>
              <a:ahLst/>
              <a:cxnLst/>
              <a:rect l="l" t="t" r="r" b="b"/>
              <a:pathLst>
                <a:path w="12818" h="941" extrusionOk="0">
                  <a:moveTo>
                    <a:pt x="1" y="1"/>
                  </a:moveTo>
                  <a:lnTo>
                    <a:pt x="1" y="941"/>
                  </a:lnTo>
                  <a:lnTo>
                    <a:pt x="12818" y="941"/>
                  </a:lnTo>
                  <a:lnTo>
                    <a:pt x="12818" y="1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4164200" y="3571825"/>
              <a:ext cx="67325" cy="80125"/>
            </a:xfrm>
            <a:custGeom>
              <a:avLst/>
              <a:gdLst/>
              <a:ahLst/>
              <a:cxnLst/>
              <a:rect l="l" t="t" r="r" b="b"/>
              <a:pathLst>
                <a:path w="2693" h="3205" extrusionOk="0">
                  <a:moveTo>
                    <a:pt x="1349" y="0"/>
                  </a:moveTo>
                  <a:cubicBezTo>
                    <a:pt x="611" y="0"/>
                    <a:pt x="0" y="610"/>
                    <a:pt x="0" y="1349"/>
                  </a:cubicBezTo>
                  <a:lnTo>
                    <a:pt x="0" y="2875"/>
                  </a:lnTo>
                  <a:lnTo>
                    <a:pt x="306" y="3204"/>
                  </a:lnTo>
                  <a:lnTo>
                    <a:pt x="2362" y="3204"/>
                  </a:lnTo>
                  <a:lnTo>
                    <a:pt x="2692" y="2875"/>
                  </a:lnTo>
                  <a:lnTo>
                    <a:pt x="2692" y="1349"/>
                  </a:lnTo>
                  <a:cubicBezTo>
                    <a:pt x="2692" y="610"/>
                    <a:pt x="2082" y="0"/>
                    <a:pt x="1349" y="0"/>
                  </a:cubicBezTo>
                  <a:close/>
                </a:path>
              </a:pathLst>
            </a:custGeom>
            <a:solidFill>
              <a:srgbClr val="FB7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4164200" y="3643675"/>
              <a:ext cx="67325" cy="23525"/>
            </a:xfrm>
            <a:custGeom>
              <a:avLst/>
              <a:gdLst/>
              <a:ahLst/>
              <a:cxnLst/>
              <a:rect l="l" t="t" r="r" b="b"/>
              <a:pathLst>
                <a:path w="2693" h="941" extrusionOk="0">
                  <a:moveTo>
                    <a:pt x="0" y="1"/>
                  </a:moveTo>
                  <a:lnTo>
                    <a:pt x="0" y="941"/>
                  </a:lnTo>
                  <a:lnTo>
                    <a:pt x="2692" y="941"/>
                  </a:lnTo>
                  <a:lnTo>
                    <a:pt x="2692" y="1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4078900" y="3578225"/>
              <a:ext cx="48400" cy="37550"/>
            </a:xfrm>
            <a:custGeom>
              <a:avLst/>
              <a:gdLst/>
              <a:ahLst/>
              <a:cxnLst/>
              <a:rect l="l" t="t" r="r" b="b"/>
              <a:pathLst>
                <a:path w="1936" h="1502" extrusionOk="0">
                  <a:moveTo>
                    <a:pt x="336" y="0"/>
                  </a:moveTo>
                  <a:cubicBezTo>
                    <a:pt x="153" y="0"/>
                    <a:pt x="1" y="153"/>
                    <a:pt x="1" y="330"/>
                  </a:cubicBezTo>
                  <a:lnTo>
                    <a:pt x="1" y="965"/>
                  </a:lnTo>
                  <a:cubicBezTo>
                    <a:pt x="1" y="1142"/>
                    <a:pt x="80" y="1502"/>
                    <a:pt x="336" y="1502"/>
                  </a:cubicBezTo>
                  <a:lnTo>
                    <a:pt x="1606" y="1502"/>
                  </a:lnTo>
                  <a:cubicBezTo>
                    <a:pt x="1887" y="1502"/>
                    <a:pt x="1935" y="1142"/>
                    <a:pt x="1935" y="965"/>
                  </a:cubicBezTo>
                  <a:lnTo>
                    <a:pt x="1935" y="330"/>
                  </a:lnTo>
                  <a:cubicBezTo>
                    <a:pt x="1935" y="153"/>
                    <a:pt x="1783" y="0"/>
                    <a:pt x="1606" y="0"/>
                  </a:cubicBezTo>
                  <a:close/>
                </a:path>
              </a:pathLst>
            </a:custGeom>
            <a:solidFill>
              <a:srgbClr val="F4F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4078900" y="3602325"/>
              <a:ext cx="48400" cy="24150"/>
            </a:xfrm>
            <a:custGeom>
              <a:avLst/>
              <a:gdLst/>
              <a:ahLst/>
              <a:cxnLst/>
              <a:rect l="l" t="t" r="r" b="b"/>
              <a:pathLst>
                <a:path w="1936" h="966" extrusionOk="0">
                  <a:moveTo>
                    <a:pt x="1" y="1"/>
                  </a:moveTo>
                  <a:lnTo>
                    <a:pt x="1" y="635"/>
                  </a:lnTo>
                  <a:cubicBezTo>
                    <a:pt x="1" y="812"/>
                    <a:pt x="153" y="965"/>
                    <a:pt x="336" y="965"/>
                  </a:cubicBezTo>
                  <a:lnTo>
                    <a:pt x="1606" y="965"/>
                  </a:lnTo>
                  <a:cubicBezTo>
                    <a:pt x="1783" y="965"/>
                    <a:pt x="1935" y="812"/>
                    <a:pt x="1935" y="635"/>
                  </a:cubicBezTo>
                  <a:lnTo>
                    <a:pt x="1935" y="1"/>
                  </a:lnTo>
                  <a:cubicBezTo>
                    <a:pt x="1935" y="178"/>
                    <a:pt x="1783" y="330"/>
                    <a:pt x="1606" y="330"/>
                  </a:cubicBezTo>
                  <a:lnTo>
                    <a:pt x="336" y="330"/>
                  </a:lnTo>
                  <a:cubicBezTo>
                    <a:pt x="153" y="330"/>
                    <a:pt x="1" y="178"/>
                    <a:pt x="1" y="1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62" name="Google Shape;2262;p42"/>
            <p:cNvSpPr/>
            <p:nvPr/>
          </p:nvSpPr>
          <p:spPr>
            <a:xfrm>
              <a:off x="4234700" y="3319650"/>
              <a:ext cx="81500" cy="61650"/>
            </a:xfrm>
            <a:custGeom>
              <a:avLst/>
              <a:gdLst/>
              <a:ahLst/>
              <a:cxnLst/>
              <a:rect l="l" t="t" r="r" b="b"/>
              <a:pathLst>
                <a:path w="3260" h="2466" extrusionOk="0">
                  <a:moveTo>
                    <a:pt x="414" y="0"/>
                  </a:moveTo>
                  <a:cubicBezTo>
                    <a:pt x="177" y="0"/>
                    <a:pt x="25" y="17"/>
                    <a:pt x="25" y="17"/>
                  </a:cubicBezTo>
                  <a:cubicBezTo>
                    <a:pt x="25" y="17"/>
                    <a:pt x="25" y="66"/>
                    <a:pt x="0" y="120"/>
                  </a:cubicBezTo>
                  <a:cubicBezTo>
                    <a:pt x="0" y="120"/>
                    <a:pt x="0" y="1341"/>
                    <a:pt x="739" y="2025"/>
                  </a:cubicBezTo>
                  <a:cubicBezTo>
                    <a:pt x="1128" y="2369"/>
                    <a:pt x="1659" y="2466"/>
                    <a:pt x="2133" y="2466"/>
                  </a:cubicBezTo>
                  <a:cubicBezTo>
                    <a:pt x="2743" y="2466"/>
                    <a:pt x="3259" y="2305"/>
                    <a:pt x="3259" y="2305"/>
                  </a:cubicBezTo>
                  <a:cubicBezTo>
                    <a:pt x="3204" y="1799"/>
                    <a:pt x="3076" y="1109"/>
                    <a:pt x="2570" y="651"/>
                  </a:cubicBezTo>
                  <a:cubicBezTo>
                    <a:pt x="1949" y="86"/>
                    <a:pt x="959" y="0"/>
                    <a:pt x="414" y="0"/>
                  </a:cubicBez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63" name="Google Shape;2263;p42"/>
            <p:cNvSpPr/>
            <p:nvPr/>
          </p:nvSpPr>
          <p:spPr>
            <a:xfrm>
              <a:off x="4316175" y="3319650"/>
              <a:ext cx="81350" cy="61650"/>
            </a:xfrm>
            <a:custGeom>
              <a:avLst/>
              <a:gdLst/>
              <a:ahLst/>
              <a:cxnLst/>
              <a:rect l="l" t="t" r="r" b="b"/>
              <a:pathLst>
                <a:path w="3254" h="2466" extrusionOk="0">
                  <a:moveTo>
                    <a:pt x="2839" y="0"/>
                  </a:moveTo>
                  <a:cubicBezTo>
                    <a:pt x="2295" y="0"/>
                    <a:pt x="1304" y="86"/>
                    <a:pt x="684" y="651"/>
                  </a:cubicBezTo>
                  <a:cubicBezTo>
                    <a:pt x="177" y="1109"/>
                    <a:pt x="49" y="1799"/>
                    <a:pt x="0" y="2305"/>
                  </a:cubicBezTo>
                  <a:cubicBezTo>
                    <a:pt x="0" y="2305"/>
                    <a:pt x="514" y="2466"/>
                    <a:pt x="1123" y="2466"/>
                  </a:cubicBezTo>
                  <a:cubicBezTo>
                    <a:pt x="1596" y="2466"/>
                    <a:pt x="2125" y="2369"/>
                    <a:pt x="2515" y="2025"/>
                  </a:cubicBezTo>
                  <a:cubicBezTo>
                    <a:pt x="3253" y="1341"/>
                    <a:pt x="3253" y="120"/>
                    <a:pt x="3253" y="120"/>
                  </a:cubicBezTo>
                  <a:cubicBezTo>
                    <a:pt x="3229" y="66"/>
                    <a:pt x="3229" y="17"/>
                    <a:pt x="3229" y="17"/>
                  </a:cubicBezTo>
                  <a:cubicBezTo>
                    <a:pt x="3229" y="17"/>
                    <a:pt x="3076" y="0"/>
                    <a:pt x="2839" y="0"/>
                  </a:cubicBez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4232850" y="3322650"/>
              <a:ext cx="166500" cy="130325"/>
            </a:xfrm>
            <a:custGeom>
              <a:avLst/>
              <a:gdLst/>
              <a:ahLst/>
              <a:cxnLst/>
              <a:rect l="l" t="t" r="r" b="b"/>
              <a:pathLst>
                <a:path w="6660" h="5213" extrusionOk="0">
                  <a:moveTo>
                    <a:pt x="74" y="0"/>
                  </a:moveTo>
                  <a:lnTo>
                    <a:pt x="74" y="0"/>
                  </a:lnTo>
                  <a:cubicBezTo>
                    <a:pt x="50" y="306"/>
                    <a:pt x="1" y="1526"/>
                    <a:pt x="764" y="2210"/>
                  </a:cubicBezTo>
                  <a:cubicBezTo>
                    <a:pt x="1447" y="2820"/>
                    <a:pt x="2570" y="2845"/>
                    <a:pt x="3077" y="2845"/>
                  </a:cubicBezTo>
                  <a:lnTo>
                    <a:pt x="3077" y="4956"/>
                  </a:lnTo>
                  <a:cubicBezTo>
                    <a:pt x="3077" y="5109"/>
                    <a:pt x="3181" y="5213"/>
                    <a:pt x="3333" y="5213"/>
                  </a:cubicBezTo>
                  <a:cubicBezTo>
                    <a:pt x="3486" y="5213"/>
                    <a:pt x="3584" y="5109"/>
                    <a:pt x="3584" y="4956"/>
                  </a:cubicBezTo>
                  <a:lnTo>
                    <a:pt x="3584" y="2845"/>
                  </a:lnTo>
                  <a:cubicBezTo>
                    <a:pt x="4096" y="2845"/>
                    <a:pt x="5213" y="2820"/>
                    <a:pt x="5897" y="2210"/>
                  </a:cubicBezTo>
                  <a:cubicBezTo>
                    <a:pt x="6660" y="1526"/>
                    <a:pt x="6611" y="306"/>
                    <a:pt x="6586" y="0"/>
                  </a:cubicBezTo>
                  <a:lnTo>
                    <a:pt x="6586" y="0"/>
                  </a:lnTo>
                  <a:cubicBezTo>
                    <a:pt x="6538" y="483"/>
                    <a:pt x="6385" y="1142"/>
                    <a:pt x="5897" y="1575"/>
                  </a:cubicBezTo>
                  <a:cubicBezTo>
                    <a:pt x="5286" y="2118"/>
                    <a:pt x="4298" y="2202"/>
                    <a:pt x="3744" y="2202"/>
                  </a:cubicBezTo>
                  <a:cubicBezTo>
                    <a:pt x="3495" y="2202"/>
                    <a:pt x="3333" y="2185"/>
                    <a:pt x="3333" y="2185"/>
                  </a:cubicBezTo>
                  <a:cubicBezTo>
                    <a:pt x="3333" y="2185"/>
                    <a:pt x="3172" y="2202"/>
                    <a:pt x="2923" y="2202"/>
                  </a:cubicBezTo>
                  <a:cubicBezTo>
                    <a:pt x="2368" y="2202"/>
                    <a:pt x="1379" y="2118"/>
                    <a:pt x="764" y="1575"/>
                  </a:cubicBezTo>
                  <a:cubicBezTo>
                    <a:pt x="282" y="1142"/>
                    <a:pt x="129" y="483"/>
                    <a:pt x="74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4297100" y="3438300"/>
              <a:ext cx="38775" cy="47025"/>
            </a:xfrm>
            <a:custGeom>
              <a:avLst/>
              <a:gdLst/>
              <a:ahLst/>
              <a:cxnLst/>
              <a:rect l="l" t="t" r="r" b="b"/>
              <a:pathLst>
                <a:path w="1551" h="1881" extrusionOk="0">
                  <a:moveTo>
                    <a:pt x="177" y="1"/>
                  </a:moveTo>
                  <a:cubicBezTo>
                    <a:pt x="74" y="1"/>
                    <a:pt x="0" y="80"/>
                    <a:pt x="0" y="178"/>
                  </a:cubicBezTo>
                  <a:lnTo>
                    <a:pt x="0" y="715"/>
                  </a:lnTo>
                  <a:lnTo>
                    <a:pt x="177" y="1197"/>
                  </a:lnTo>
                  <a:lnTo>
                    <a:pt x="1093" y="1881"/>
                  </a:lnTo>
                  <a:lnTo>
                    <a:pt x="1551" y="1881"/>
                  </a:lnTo>
                  <a:lnTo>
                    <a:pt x="1551" y="178"/>
                  </a:lnTo>
                  <a:cubicBezTo>
                    <a:pt x="1551" y="80"/>
                    <a:pt x="1447" y="1"/>
                    <a:pt x="1374" y="1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4297100" y="3456150"/>
              <a:ext cx="38775" cy="45200"/>
            </a:xfrm>
            <a:custGeom>
              <a:avLst/>
              <a:gdLst/>
              <a:ahLst/>
              <a:cxnLst/>
              <a:rect l="l" t="t" r="r" b="b"/>
              <a:pathLst>
                <a:path w="1551" h="1808" extrusionOk="0">
                  <a:moveTo>
                    <a:pt x="0" y="1"/>
                  </a:moveTo>
                  <a:lnTo>
                    <a:pt x="0" y="636"/>
                  </a:lnTo>
                  <a:lnTo>
                    <a:pt x="684" y="1807"/>
                  </a:lnTo>
                  <a:lnTo>
                    <a:pt x="1551" y="1807"/>
                  </a:lnTo>
                  <a:lnTo>
                    <a:pt x="1551" y="1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7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995750" y="3402675"/>
              <a:ext cx="404375" cy="164750"/>
            </a:xfrm>
            <a:custGeom>
              <a:avLst/>
              <a:gdLst/>
              <a:ahLst/>
              <a:cxnLst/>
              <a:rect l="l" t="t" r="r" b="b"/>
              <a:pathLst>
                <a:path w="16175" h="6590" extrusionOk="0">
                  <a:moveTo>
                    <a:pt x="8084" y="1"/>
                  </a:moveTo>
                  <a:cubicBezTo>
                    <a:pt x="7906" y="1"/>
                    <a:pt x="7727" y="52"/>
                    <a:pt x="7575" y="156"/>
                  </a:cubicBezTo>
                  <a:lnTo>
                    <a:pt x="354" y="5625"/>
                  </a:lnTo>
                  <a:cubicBezTo>
                    <a:pt x="49" y="5851"/>
                    <a:pt x="0" y="6259"/>
                    <a:pt x="226" y="6540"/>
                  </a:cubicBezTo>
                  <a:cubicBezTo>
                    <a:pt x="226" y="6565"/>
                    <a:pt x="251" y="6589"/>
                    <a:pt x="251" y="6589"/>
                  </a:cubicBezTo>
                  <a:lnTo>
                    <a:pt x="1142" y="6357"/>
                  </a:lnTo>
                  <a:lnTo>
                    <a:pt x="7575" y="1505"/>
                  </a:lnTo>
                  <a:cubicBezTo>
                    <a:pt x="7727" y="1389"/>
                    <a:pt x="7906" y="1331"/>
                    <a:pt x="8084" y="1331"/>
                  </a:cubicBezTo>
                  <a:cubicBezTo>
                    <a:pt x="8263" y="1331"/>
                    <a:pt x="8441" y="1389"/>
                    <a:pt x="8594" y="1505"/>
                  </a:cubicBezTo>
                  <a:lnTo>
                    <a:pt x="15027" y="6357"/>
                  </a:lnTo>
                  <a:lnTo>
                    <a:pt x="15893" y="6589"/>
                  </a:lnTo>
                  <a:cubicBezTo>
                    <a:pt x="15918" y="6589"/>
                    <a:pt x="15918" y="6565"/>
                    <a:pt x="15942" y="6540"/>
                  </a:cubicBezTo>
                  <a:cubicBezTo>
                    <a:pt x="16174" y="6259"/>
                    <a:pt x="16095" y="5851"/>
                    <a:pt x="15814" y="5625"/>
                  </a:cubicBezTo>
                  <a:lnTo>
                    <a:pt x="8594" y="156"/>
                  </a:lnTo>
                  <a:cubicBezTo>
                    <a:pt x="8441" y="52"/>
                    <a:pt x="8263" y="1"/>
                    <a:pt x="8084" y="1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68" name="Google Shape;2268;p42"/>
            <p:cNvSpPr/>
            <p:nvPr/>
          </p:nvSpPr>
          <p:spPr>
            <a:xfrm>
              <a:off x="4002625" y="3426025"/>
              <a:ext cx="390475" cy="146700"/>
            </a:xfrm>
            <a:custGeom>
              <a:avLst/>
              <a:gdLst/>
              <a:ahLst/>
              <a:cxnLst/>
              <a:rect l="l" t="t" r="r" b="b"/>
              <a:pathLst>
                <a:path w="15619" h="5868" extrusionOk="0">
                  <a:moveTo>
                    <a:pt x="7809" y="0"/>
                  </a:moveTo>
                  <a:cubicBezTo>
                    <a:pt x="7606" y="0"/>
                    <a:pt x="7403" y="71"/>
                    <a:pt x="7226" y="211"/>
                  </a:cubicBezTo>
                  <a:lnTo>
                    <a:pt x="0" y="5655"/>
                  </a:lnTo>
                  <a:cubicBezTo>
                    <a:pt x="128" y="5797"/>
                    <a:pt x="294" y="5868"/>
                    <a:pt x="463" y="5868"/>
                  </a:cubicBezTo>
                  <a:cubicBezTo>
                    <a:pt x="601" y="5868"/>
                    <a:pt x="741" y="5821"/>
                    <a:pt x="867" y="5728"/>
                  </a:cubicBezTo>
                  <a:lnTo>
                    <a:pt x="7300" y="876"/>
                  </a:lnTo>
                  <a:cubicBezTo>
                    <a:pt x="7452" y="760"/>
                    <a:pt x="7631" y="702"/>
                    <a:pt x="7809" y="702"/>
                  </a:cubicBezTo>
                  <a:cubicBezTo>
                    <a:pt x="7988" y="702"/>
                    <a:pt x="8166" y="760"/>
                    <a:pt x="8319" y="876"/>
                  </a:cubicBezTo>
                  <a:lnTo>
                    <a:pt x="14752" y="5728"/>
                  </a:lnTo>
                  <a:cubicBezTo>
                    <a:pt x="14877" y="5821"/>
                    <a:pt x="15018" y="5868"/>
                    <a:pt x="15155" y="5868"/>
                  </a:cubicBezTo>
                  <a:cubicBezTo>
                    <a:pt x="15325" y="5868"/>
                    <a:pt x="15490" y="5797"/>
                    <a:pt x="15618" y="5655"/>
                  </a:cubicBezTo>
                  <a:lnTo>
                    <a:pt x="8392" y="211"/>
                  </a:lnTo>
                  <a:cubicBezTo>
                    <a:pt x="8215" y="71"/>
                    <a:pt x="8012" y="0"/>
                    <a:pt x="7809" y="0"/>
                  </a:cubicBezTo>
                  <a:close/>
                </a:path>
              </a:pathLst>
            </a:custGeom>
            <a:solidFill>
              <a:srgbClr val="FB7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69" name="Google Shape;2269;p42"/>
            <p:cNvSpPr/>
            <p:nvPr/>
          </p:nvSpPr>
          <p:spPr>
            <a:xfrm>
              <a:off x="3981100" y="3659550"/>
              <a:ext cx="433500" cy="19100"/>
            </a:xfrm>
            <a:custGeom>
              <a:avLst/>
              <a:gdLst/>
              <a:ahLst/>
              <a:cxnLst/>
              <a:rect l="l" t="t" r="r" b="b"/>
              <a:pathLst>
                <a:path w="17340" h="764" extrusionOk="0">
                  <a:moveTo>
                    <a:pt x="458" y="0"/>
                  </a:moveTo>
                  <a:cubicBezTo>
                    <a:pt x="281" y="0"/>
                    <a:pt x="98" y="104"/>
                    <a:pt x="1" y="257"/>
                  </a:cubicBezTo>
                  <a:cubicBezTo>
                    <a:pt x="1" y="257"/>
                    <a:pt x="1" y="763"/>
                    <a:pt x="458" y="763"/>
                  </a:cubicBezTo>
                  <a:lnTo>
                    <a:pt x="16882" y="763"/>
                  </a:lnTo>
                  <a:cubicBezTo>
                    <a:pt x="17340" y="763"/>
                    <a:pt x="17340" y="257"/>
                    <a:pt x="17340" y="257"/>
                  </a:cubicBezTo>
                  <a:cubicBezTo>
                    <a:pt x="17242" y="104"/>
                    <a:pt x="17065" y="0"/>
                    <a:pt x="16882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3979125" y="3665950"/>
              <a:ext cx="437475" cy="20325"/>
            </a:xfrm>
            <a:custGeom>
              <a:avLst/>
              <a:gdLst/>
              <a:ahLst/>
              <a:cxnLst/>
              <a:rect l="l" t="t" r="r" b="b"/>
              <a:pathLst>
                <a:path w="17499" h="813" extrusionOk="0">
                  <a:moveTo>
                    <a:pt x="80" y="1"/>
                  </a:moveTo>
                  <a:cubicBezTo>
                    <a:pt x="25" y="74"/>
                    <a:pt x="0" y="178"/>
                    <a:pt x="0" y="282"/>
                  </a:cubicBezTo>
                  <a:cubicBezTo>
                    <a:pt x="0" y="556"/>
                    <a:pt x="257" y="813"/>
                    <a:pt x="537" y="813"/>
                  </a:cubicBezTo>
                  <a:lnTo>
                    <a:pt x="16961" y="813"/>
                  </a:lnTo>
                  <a:cubicBezTo>
                    <a:pt x="17242" y="813"/>
                    <a:pt x="17498" y="556"/>
                    <a:pt x="17498" y="282"/>
                  </a:cubicBezTo>
                  <a:cubicBezTo>
                    <a:pt x="17498" y="178"/>
                    <a:pt x="17474" y="74"/>
                    <a:pt x="17419" y="1"/>
                  </a:cubicBezTo>
                  <a:cubicBezTo>
                    <a:pt x="17321" y="178"/>
                    <a:pt x="17144" y="282"/>
                    <a:pt x="16961" y="282"/>
                  </a:cubicBezTo>
                  <a:lnTo>
                    <a:pt x="537" y="282"/>
                  </a:lnTo>
                  <a:cubicBezTo>
                    <a:pt x="360" y="282"/>
                    <a:pt x="177" y="178"/>
                    <a:pt x="80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4269025" y="3578225"/>
              <a:ext cx="48400" cy="37550"/>
            </a:xfrm>
            <a:custGeom>
              <a:avLst/>
              <a:gdLst/>
              <a:ahLst/>
              <a:cxnLst/>
              <a:rect l="l" t="t" r="r" b="b"/>
              <a:pathLst>
                <a:path w="1936" h="1502" extrusionOk="0">
                  <a:moveTo>
                    <a:pt x="330" y="0"/>
                  </a:moveTo>
                  <a:cubicBezTo>
                    <a:pt x="153" y="0"/>
                    <a:pt x="0" y="153"/>
                    <a:pt x="0" y="330"/>
                  </a:cubicBezTo>
                  <a:lnTo>
                    <a:pt x="0" y="965"/>
                  </a:lnTo>
                  <a:cubicBezTo>
                    <a:pt x="0" y="1142"/>
                    <a:pt x="80" y="1502"/>
                    <a:pt x="330" y="1502"/>
                  </a:cubicBezTo>
                  <a:lnTo>
                    <a:pt x="1606" y="1502"/>
                  </a:lnTo>
                  <a:cubicBezTo>
                    <a:pt x="1886" y="1502"/>
                    <a:pt x="1935" y="1142"/>
                    <a:pt x="1935" y="965"/>
                  </a:cubicBezTo>
                  <a:lnTo>
                    <a:pt x="1935" y="330"/>
                  </a:lnTo>
                  <a:cubicBezTo>
                    <a:pt x="1935" y="153"/>
                    <a:pt x="1783" y="0"/>
                    <a:pt x="1606" y="0"/>
                  </a:cubicBezTo>
                  <a:close/>
                </a:path>
              </a:pathLst>
            </a:custGeom>
            <a:solidFill>
              <a:srgbClr val="F4F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4269025" y="3602325"/>
              <a:ext cx="48400" cy="24150"/>
            </a:xfrm>
            <a:custGeom>
              <a:avLst/>
              <a:gdLst/>
              <a:ahLst/>
              <a:cxnLst/>
              <a:rect l="l" t="t" r="r" b="b"/>
              <a:pathLst>
                <a:path w="1936" h="966" extrusionOk="0">
                  <a:moveTo>
                    <a:pt x="0" y="1"/>
                  </a:moveTo>
                  <a:lnTo>
                    <a:pt x="0" y="635"/>
                  </a:lnTo>
                  <a:cubicBezTo>
                    <a:pt x="0" y="812"/>
                    <a:pt x="153" y="965"/>
                    <a:pt x="330" y="965"/>
                  </a:cubicBezTo>
                  <a:lnTo>
                    <a:pt x="1606" y="965"/>
                  </a:lnTo>
                  <a:cubicBezTo>
                    <a:pt x="1783" y="965"/>
                    <a:pt x="1935" y="812"/>
                    <a:pt x="1935" y="635"/>
                  </a:cubicBezTo>
                  <a:lnTo>
                    <a:pt x="1935" y="1"/>
                  </a:lnTo>
                  <a:cubicBezTo>
                    <a:pt x="1935" y="178"/>
                    <a:pt x="1783" y="330"/>
                    <a:pt x="1606" y="330"/>
                  </a:cubicBezTo>
                  <a:lnTo>
                    <a:pt x="330" y="330"/>
                  </a:lnTo>
                  <a:cubicBezTo>
                    <a:pt x="153" y="330"/>
                    <a:pt x="0" y="178"/>
                    <a:pt x="0" y="1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73" name="Google Shape;2273;p42"/>
          <p:cNvGrpSpPr/>
          <p:nvPr/>
        </p:nvGrpSpPr>
        <p:grpSpPr>
          <a:xfrm>
            <a:off x="2230470" y="932508"/>
            <a:ext cx="394925" cy="437325"/>
            <a:chOff x="4031900" y="2269825"/>
            <a:chExt cx="394925" cy="437325"/>
          </a:xfrm>
        </p:grpSpPr>
        <p:sp>
          <p:nvSpPr>
            <p:cNvPr id="2274" name="Google Shape;2274;p42"/>
            <p:cNvSpPr/>
            <p:nvPr/>
          </p:nvSpPr>
          <p:spPr>
            <a:xfrm>
              <a:off x="4071275" y="2269825"/>
              <a:ext cx="264600" cy="20950"/>
            </a:xfrm>
            <a:custGeom>
              <a:avLst/>
              <a:gdLst/>
              <a:ahLst/>
              <a:cxnLst/>
              <a:rect l="l" t="t" r="r" b="b"/>
              <a:pathLst>
                <a:path w="10584" h="838" extrusionOk="0">
                  <a:moveTo>
                    <a:pt x="1557" y="1"/>
                  </a:moveTo>
                  <a:cubicBezTo>
                    <a:pt x="971" y="1"/>
                    <a:pt x="409" y="202"/>
                    <a:pt x="1" y="587"/>
                  </a:cubicBezTo>
                  <a:lnTo>
                    <a:pt x="361" y="837"/>
                  </a:lnTo>
                  <a:lnTo>
                    <a:pt x="10431" y="837"/>
                  </a:lnTo>
                  <a:lnTo>
                    <a:pt x="10584" y="587"/>
                  </a:lnTo>
                  <a:cubicBezTo>
                    <a:pt x="10303" y="355"/>
                    <a:pt x="9918" y="202"/>
                    <a:pt x="9540" y="202"/>
                  </a:cubicBezTo>
                  <a:lnTo>
                    <a:pt x="1557" y="1"/>
                  </a:ln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4056775" y="2284475"/>
              <a:ext cx="290550" cy="27350"/>
            </a:xfrm>
            <a:custGeom>
              <a:avLst/>
              <a:gdLst/>
              <a:ahLst/>
              <a:cxnLst/>
              <a:rect l="l" t="t" r="r" b="b"/>
              <a:pathLst>
                <a:path w="11622" h="1094" extrusionOk="0">
                  <a:moveTo>
                    <a:pt x="581" y="1"/>
                  </a:moveTo>
                  <a:cubicBezTo>
                    <a:pt x="532" y="25"/>
                    <a:pt x="507" y="50"/>
                    <a:pt x="459" y="98"/>
                  </a:cubicBezTo>
                  <a:lnTo>
                    <a:pt x="1" y="556"/>
                  </a:lnTo>
                  <a:lnTo>
                    <a:pt x="1" y="1093"/>
                  </a:lnTo>
                  <a:lnTo>
                    <a:pt x="11621" y="1093"/>
                  </a:lnTo>
                  <a:lnTo>
                    <a:pt x="11621" y="556"/>
                  </a:lnTo>
                  <a:cubicBezTo>
                    <a:pt x="11518" y="330"/>
                    <a:pt x="11365" y="153"/>
                    <a:pt x="11164" y="1"/>
                  </a:cubicBezTo>
                  <a:close/>
                </a:path>
              </a:pathLst>
            </a:custGeom>
            <a:solidFill>
              <a:srgbClr val="5F8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4058000" y="2345525"/>
              <a:ext cx="287350" cy="361625"/>
            </a:xfrm>
            <a:custGeom>
              <a:avLst/>
              <a:gdLst/>
              <a:ahLst/>
              <a:cxnLst/>
              <a:rect l="l" t="t" r="r" b="b"/>
              <a:pathLst>
                <a:path w="11494" h="14465" extrusionOk="0">
                  <a:moveTo>
                    <a:pt x="562" y="0"/>
                  </a:moveTo>
                  <a:lnTo>
                    <a:pt x="1" y="330"/>
                  </a:lnTo>
                  <a:lnTo>
                    <a:pt x="1172" y="13806"/>
                  </a:lnTo>
                  <a:cubicBezTo>
                    <a:pt x="1197" y="14190"/>
                    <a:pt x="1502" y="14465"/>
                    <a:pt x="1880" y="14465"/>
                  </a:cubicBezTo>
                  <a:lnTo>
                    <a:pt x="9638" y="14465"/>
                  </a:lnTo>
                  <a:cubicBezTo>
                    <a:pt x="10022" y="14465"/>
                    <a:pt x="10327" y="14190"/>
                    <a:pt x="10352" y="13806"/>
                  </a:cubicBezTo>
                  <a:lnTo>
                    <a:pt x="11493" y="330"/>
                  </a:lnTo>
                  <a:lnTo>
                    <a:pt x="10938" y="0"/>
                  </a:ln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4056025" y="2330250"/>
              <a:ext cx="291900" cy="23525"/>
            </a:xfrm>
            <a:custGeom>
              <a:avLst/>
              <a:gdLst/>
              <a:ahLst/>
              <a:cxnLst/>
              <a:rect l="l" t="t" r="r" b="b"/>
              <a:pathLst>
                <a:path w="11676" h="941" extrusionOk="0">
                  <a:moveTo>
                    <a:pt x="0" y="1"/>
                  </a:moveTo>
                  <a:lnTo>
                    <a:pt x="80" y="941"/>
                  </a:lnTo>
                  <a:lnTo>
                    <a:pt x="11572" y="941"/>
                  </a:lnTo>
                  <a:lnTo>
                    <a:pt x="11676" y="1"/>
                  </a:lnTo>
                  <a:close/>
                </a:path>
              </a:pathLst>
            </a:custGeom>
            <a:solidFill>
              <a:srgbClr val="5F8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4232850" y="2469350"/>
              <a:ext cx="52075" cy="49075"/>
            </a:xfrm>
            <a:custGeom>
              <a:avLst/>
              <a:gdLst/>
              <a:ahLst/>
              <a:cxnLst/>
              <a:rect l="l" t="t" r="r" b="b"/>
              <a:pathLst>
                <a:path w="2083" h="1963" extrusionOk="0">
                  <a:moveTo>
                    <a:pt x="1057" y="1"/>
                  </a:moveTo>
                  <a:cubicBezTo>
                    <a:pt x="1034" y="1"/>
                    <a:pt x="1011" y="9"/>
                    <a:pt x="990" y="27"/>
                  </a:cubicBezTo>
                  <a:lnTo>
                    <a:pt x="74" y="540"/>
                  </a:lnTo>
                  <a:cubicBezTo>
                    <a:pt x="25" y="589"/>
                    <a:pt x="1" y="662"/>
                    <a:pt x="50" y="717"/>
                  </a:cubicBezTo>
                  <a:lnTo>
                    <a:pt x="587" y="1633"/>
                  </a:lnTo>
                  <a:lnTo>
                    <a:pt x="1270" y="1962"/>
                  </a:lnTo>
                  <a:lnTo>
                    <a:pt x="1832" y="1962"/>
                  </a:lnTo>
                  <a:lnTo>
                    <a:pt x="2082" y="1633"/>
                  </a:lnTo>
                  <a:lnTo>
                    <a:pt x="1142" y="52"/>
                  </a:lnTo>
                  <a:cubicBezTo>
                    <a:pt x="1127" y="22"/>
                    <a:pt x="1093" y="1"/>
                    <a:pt x="1057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4247500" y="2510150"/>
              <a:ext cx="46425" cy="23525"/>
            </a:xfrm>
            <a:custGeom>
              <a:avLst/>
              <a:gdLst/>
              <a:ahLst/>
              <a:cxnLst/>
              <a:rect l="l" t="t" r="r" b="b"/>
              <a:pathLst>
                <a:path w="1857" h="941" extrusionOk="0">
                  <a:moveTo>
                    <a:pt x="1" y="1"/>
                  </a:moveTo>
                  <a:lnTo>
                    <a:pt x="355" y="635"/>
                  </a:lnTo>
                  <a:lnTo>
                    <a:pt x="1093" y="940"/>
                  </a:lnTo>
                  <a:lnTo>
                    <a:pt x="1856" y="635"/>
                  </a:lnTo>
                  <a:lnTo>
                    <a:pt x="1496" y="1"/>
                  </a:lnTo>
                  <a:close/>
                </a:path>
              </a:pathLst>
            </a:custGeom>
            <a:solidFill>
              <a:srgbClr val="5F8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4139950" y="2526025"/>
              <a:ext cx="55400" cy="31750"/>
            </a:xfrm>
            <a:custGeom>
              <a:avLst/>
              <a:gdLst/>
              <a:ahLst/>
              <a:cxnLst/>
              <a:rect l="l" t="t" r="r" b="b"/>
              <a:pathLst>
                <a:path w="2216" h="1270" extrusionOk="0">
                  <a:moveTo>
                    <a:pt x="916" y="0"/>
                  </a:moveTo>
                  <a:lnTo>
                    <a:pt x="488" y="177"/>
                  </a:lnTo>
                  <a:lnTo>
                    <a:pt x="0" y="989"/>
                  </a:lnTo>
                  <a:lnTo>
                    <a:pt x="153" y="1270"/>
                  </a:lnTo>
                  <a:lnTo>
                    <a:pt x="2087" y="1270"/>
                  </a:lnTo>
                  <a:cubicBezTo>
                    <a:pt x="2167" y="1270"/>
                    <a:pt x="2216" y="1221"/>
                    <a:pt x="2216" y="1142"/>
                  </a:cubicBezTo>
                  <a:lnTo>
                    <a:pt x="2216" y="128"/>
                  </a:lnTo>
                  <a:cubicBezTo>
                    <a:pt x="2216" y="49"/>
                    <a:pt x="2167" y="0"/>
                    <a:pt x="2087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4150150" y="2414175"/>
              <a:ext cx="43975" cy="58700"/>
            </a:xfrm>
            <a:custGeom>
              <a:avLst/>
              <a:gdLst/>
              <a:ahLst/>
              <a:cxnLst/>
              <a:rect l="l" t="t" r="r" b="b"/>
              <a:pathLst>
                <a:path w="1759" h="2348" extrusionOk="0">
                  <a:moveTo>
                    <a:pt x="996" y="1"/>
                  </a:moveTo>
                  <a:lnTo>
                    <a:pt x="50" y="1648"/>
                  </a:lnTo>
                  <a:cubicBezTo>
                    <a:pt x="1" y="1703"/>
                    <a:pt x="25" y="1777"/>
                    <a:pt x="105" y="1832"/>
                  </a:cubicBezTo>
                  <a:lnTo>
                    <a:pt x="996" y="2338"/>
                  </a:lnTo>
                  <a:cubicBezTo>
                    <a:pt x="1009" y="2345"/>
                    <a:pt x="1024" y="2348"/>
                    <a:pt x="1039" y="2348"/>
                  </a:cubicBezTo>
                  <a:cubicBezTo>
                    <a:pt x="1083" y="2348"/>
                    <a:pt x="1133" y="2325"/>
                    <a:pt x="1173" y="2289"/>
                  </a:cubicBezTo>
                  <a:lnTo>
                    <a:pt x="1728" y="1294"/>
                  </a:lnTo>
                  <a:lnTo>
                    <a:pt x="1759" y="733"/>
                  </a:lnTo>
                  <a:lnTo>
                    <a:pt x="1325" y="49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4213800" y="2522575"/>
              <a:ext cx="80125" cy="38650"/>
            </a:xfrm>
            <a:custGeom>
              <a:avLst/>
              <a:gdLst/>
              <a:ahLst/>
              <a:cxnLst/>
              <a:rect l="l" t="t" r="r" b="b"/>
              <a:pathLst>
                <a:path w="3205" h="1546" extrusionOk="0">
                  <a:moveTo>
                    <a:pt x="715" y="0"/>
                  </a:moveTo>
                  <a:cubicBezTo>
                    <a:pt x="687" y="0"/>
                    <a:pt x="658" y="11"/>
                    <a:pt x="635" y="35"/>
                  </a:cubicBezTo>
                  <a:lnTo>
                    <a:pt x="49" y="700"/>
                  </a:lnTo>
                  <a:cubicBezTo>
                    <a:pt x="0" y="749"/>
                    <a:pt x="0" y="797"/>
                    <a:pt x="49" y="852"/>
                  </a:cubicBezTo>
                  <a:lnTo>
                    <a:pt x="635" y="1512"/>
                  </a:lnTo>
                  <a:cubicBezTo>
                    <a:pt x="658" y="1535"/>
                    <a:pt x="687" y="1546"/>
                    <a:pt x="715" y="1546"/>
                  </a:cubicBezTo>
                  <a:cubicBezTo>
                    <a:pt x="777" y="1546"/>
                    <a:pt x="836" y="1495"/>
                    <a:pt x="836" y="1408"/>
                  </a:cubicBezTo>
                  <a:lnTo>
                    <a:pt x="2386" y="1432"/>
                  </a:lnTo>
                  <a:cubicBezTo>
                    <a:pt x="2441" y="1432"/>
                    <a:pt x="2490" y="1408"/>
                    <a:pt x="2515" y="1359"/>
                  </a:cubicBezTo>
                  <a:lnTo>
                    <a:pt x="3204" y="138"/>
                  </a:lnTo>
                  <a:lnTo>
                    <a:pt x="836" y="138"/>
                  </a:lnTo>
                  <a:cubicBezTo>
                    <a:pt x="836" y="51"/>
                    <a:pt x="777" y="0"/>
                    <a:pt x="715" y="0"/>
                  </a:cubicBezTo>
                  <a:close/>
                </a:path>
              </a:pathLst>
            </a:custGeom>
            <a:solidFill>
              <a:srgbClr val="F4F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4127875" y="2526025"/>
              <a:ext cx="34975" cy="31750"/>
            </a:xfrm>
            <a:custGeom>
              <a:avLst/>
              <a:gdLst/>
              <a:ahLst/>
              <a:cxnLst/>
              <a:rect l="l" t="t" r="r" b="b"/>
              <a:pathLst>
                <a:path w="1399" h="1270" extrusionOk="0">
                  <a:moveTo>
                    <a:pt x="764" y="0"/>
                  </a:moveTo>
                  <a:lnTo>
                    <a:pt x="80" y="635"/>
                  </a:lnTo>
                  <a:lnTo>
                    <a:pt x="1" y="1270"/>
                  </a:lnTo>
                  <a:lnTo>
                    <a:pt x="636" y="1270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5F8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4175025" y="2400150"/>
              <a:ext cx="29775" cy="46400"/>
            </a:xfrm>
            <a:custGeom>
              <a:avLst/>
              <a:gdLst/>
              <a:ahLst/>
              <a:cxnLst/>
              <a:rect l="l" t="t" r="r" b="b"/>
              <a:pathLst>
                <a:path w="1191" h="1856" extrusionOk="0">
                  <a:moveTo>
                    <a:pt x="330" y="0"/>
                  </a:moveTo>
                  <a:lnTo>
                    <a:pt x="1" y="562"/>
                  </a:lnTo>
                  <a:lnTo>
                    <a:pt x="733" y="1855"/>
                  </a:lnTo>
                  <a:lnTo>
                    <a:pt x="1069" y="1294"/>
                  </a:lnTo>
                  <a:lnTo>
                    <a:pt x="1191" y="714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5F8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4048400" y="2601100"/>
              <a:ext cx="105600" cy="97825"/>
            </a:xfrm>
            <a:custGeom>
              <a:avLst/>
              <a:gdLst/>
              <a:ahLst/>
              <a:cxnLst/>
              <a:rect l="l" t="t" r="r" b="b"/>
              <a:pathLst>
                <a:path w="4224" h="3913" extrusionOk="0">
                  <a:moveTo>
                    <a:pt x="2087" y="0"/>
                  </a:moveTo>
                  <a:cubicBezTo>
                    <a:pt x="1044" y="0"/>
                    <a:pt x="153" y="787"/>
                    <a:pt x="0" y="1801"/>
                  </a:cubicBezTo>
                  <a:cubicBezTo>
                    <a:pt x="0" y="1801"/>
                    <a:pt x="0" y="3912"/>
                    <a:pt x="2087" y="3912"/>
                  </a:cubicBezTo>
                  <a:cubicBezTo>
                    <a:pt x="4224" y="3912"/>
                    <a:pt x="4199" y="1801"/>
                    <a:pt x="4199" y="1801"/>
                  </a:cubicBezTo>
                  <a:cubicBezTo>
                    <a:pt x="4047" y="787"/>
                    <a:pt x="3155" y="0"/>
                    <a:pt x="2087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4031900" y="2278475"/>
              <a:ext cx="391725" cy="51800"/>
            </a:xfrm>
            <a:custGeom>
              <a:avLst/>
              <a:gdLst/>
              <a:ahLst/>
              <a:cxnLst/>
              <a:rect l="l" t="t" r="r" b="b"/>
              <a:pathLst>
                <a:path w="15669" h="2072" extrusionOk="0">
                  <a:moveTo>
                    <a:pt x="14996" y="0"/>
                  </a:moveTo>
                  <a:cubicBezTo>
                    <a:pt x="14932" y="0"/>
                    <a:pt x="14866" y="11"/>
                    <a:pt x="14801" y="33"/>
                  </a:cubicBezTo>
                  <a:lnTo>
                    <a:pt x="12946" y="796"/>
                  </a:lnTo>
                  <a:lnTo>
                    <a:pt x="538" y="796"/>
                  </a:lnTo>
                  <a:cubicBezTo>
                    <a:pt x="257" y="796"/>
                    <a:pt x="25" y="1004"/>
                    <a:pt x="1" y="1254"/>
                  </a:cubicBezTo>
                  <a:lnTo>
                    <a:pt x="1" y="1333"/>
                  </a:lnTo>
                  <a:lnTo>
                    <a:pt x="257" y="2072"/>
                  </a:lnTo>
                  <a:lnTo>
                    <a:pt x="12818" y="2072"/>
                  </a:lnTo>
                  <a:cubicBezTo>
                    <a:pt x="13099" y="2072"/>
                    <a:pt x="13404" y="1992"/>
                    <a:pt x="13660" y="1889"/>
                  </a:cubicBezTo>
                  <a:lnTo>
                    <a:pt x="15387" y="1181"/>
                  </a:lnTo>
                  <a:cubicBezTo>
                    <a:pt x="15668" y="1077"/>
                    <a:pt x="15644" y="668"/>
                    <a:pt x="15644" y="668"/>
                  </a:cubicBezTo>
                  <a:lnTo>
                    <a:pt x="15515" y="338"/>
                  </a:lnTo>
                  <a:cubicBezTo>
                    <a:pt x="15417" y="122"/>
                    <a:pt x="15213" y="0"/>
                    <a:pt x="14996" y="0"/>
                  </a:cubicBez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4031900" y="2295175"/>
              <a:ext cx="394925" cy="42725"/>
            </a:xfrm>
            <a:custGeom>
              <a:avLst/>
              <a:gdLst/>
              <a:ahLst/>
              <a:cxnLst/>
              <a:rect l="l" t="t" r="r" b="b"/>
              <a:pathLst>
                <a:path w="15797" h="1709" extrusionOk="0">
                  <a:moveTo>
                    <a:pt x="15644" y="0"/>
                  </a:moveTo>
                  <a:cubicBezTo>
                    <a:pt x="15589" y="79"/>
                    <a:pt x="15491" y="153"/>
                    <a:pt x="15387" y="183"/>
                  </a:cubicBezTo>
                  <a:lnTo>
                    <a:pt x="13660" y="891"/>
                  </a:lnTo>
                  <a:cubicBezTo>
                    <a:pt x="13404" y="1019"/>
                    <a:pt x="13099" y="1068"/>
                    <a:pt x="12818" y="1068"/>
                  </a:cubicBezTo>
                  <a:lnTo>
                    <a:pt x="538" y="1068"/>
                  </a:lnTo>
                  <a:cubicBezTo>
                    <a:pt x="257" y="1068"/>
                    <a:pt x="50" y="867"/>
                    <a:pt x="1" y="586"/>
                  </a:cubicBezTo>
                  <a:lnTo>
                    <a:pt x="1" y="665"/>
                  </a:lnTo>
                  <a:lnTo>
                    <a:pt x="1" y="1172"/>
                  </a:lnTo>
                  <a:cubicBezTo>
                    <a:pt x="1" y="1453"/>
                    <a:pt x="233" y="1709"/>
                    <a:pt x="538" y="1709"/>
                  </a:cubicBezTo>
                  <a:lnTo>
                    <a:pt x="12818" y="1709"/>
                  </a:lnTo>
                  <a:cubicBezTo>
                    <a:pt x="13099" y="1709"/>
                    <a:pt x="13404" y="1654"/>
                    <a:pt x="13660" y="1526"/>
                  </a:cubicBezTo>
                  <a:lnTo>
                    <a:pt x="15387" y="818"/>
                  </a:lnTo>
                  <a:cubicBezTo>
                    <a:pt x="15668" y="714"/>
                    <a:pt x="15796" y="409"/>
                    <a:pt x="15692" y="128"/>
                  </a:cubicBezTo>
                  <a:lnTo>
                    <a:pt x="15644" y="0"/>
                  </a:lnTo>
                  <a:close/>
                </a:path>
              </a:pathLst>
            </a:custGeom>
            <a:solidFill>
              <a:srgbClr val="5F8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4047775" y="2646100"/>
              <a:ext cx="106225" cy="61050"/>
            </a:xfrm>
            <a:custGeom>
              <a:avLst/>
              <a:gdLst/>
              <a:ahLst/>
              <a:cxnLst/>
              <a:rect l="l" t="t" r="r" b="b"/>
              <a:pathLst>
                <a:path w="4249" h="2442" extrusionOk="0">
                  <a:moveTo>
                    <a:pt x="25" y="1"/>
                  </a:moveTo>
                  <a:cubicBezTo>
                    <a:pt x="1" y="104"/>
                    <a:pt x="1" y="208"/>
                    <a:pt x="1" y="306"/>
                  </a:cubicBezTo>
                  <a:cubicBezTo>
                    <a:pt x="1" y="1478"/>
                    <a:pt x="941" y="2442"/>
                    <a:pt x="2112" y="2442"/>
                  </a:cubicBezTo>
                  <a:cubicBezTo>
                    <a:pt x="3284" y="2442"/>
                    <a:pt x="4249" y="1478"/>
                    <a:pt x="4249" y="306"/>
                  </a:cubicBezTo>
                  <a:cubicBezTo>
                    <a:pt x="4249" y="208"/>
                    <a:pt x="4224" y="104"/>
                    <a:pt x="4224" y="1"/>
                  </a:cubicBezTo>
                  <a:cubicBezTo>
                    <a:pt x="4072" y="1020"/>
                    <a:pt x="3180" y="1807"/>
                    <a:pt x="2112" y="1807"/>
                  </a:cubicBezTo>
                  <a:cubicBezTo>
                    <a:pt x="1069" y="1807"/>
                    <a:pt x="178" y="1020"/>
                    <a:pt x="25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4081500" y="2632825"/>
              <a:ext cx="38775" cy="33750"/>
            </a:xfrm>
            <a:custGeom>
              <a:avLst/>
              <a:gdLst/>
              <a:ahLst/>
              <a:cxnLst/>
              <a:rect l="l" t="t" r="r" b="b"/>
              <a:pathLst>
                <a:path w="1551" h="1350" extrusionOk="0">
                  <a:moveTo>
                    <a:pt x="763" y="1"/>
                  </a:moveTo>
                  <a:cubicBezTo>
                    <a:pt x="409" y="1"/>
                    <a:pt x="129" y="226"/>
                    <a:pt x="0" y="532"/>
                  </a:cubicBezTo>
                  <a:cubicBezTo>
                    <a:pt x="0" y="532"/>
                    <a:pt x="0" y="1349"/>
                    <a:pt x="763" y="1349"/>
                  </a:cubicBezTo>
                  <a:cubicBezTo>
                    <a:pt x="1551" y="1349"/>
                    <a:pt x="1551" y="532"/>
                    <a:pt x="1551" y="532"/>
                  </a:cubicBezTo>
                  <a:cubicBezTo>
                    <a:pt x="1423" y="226"/>
                    <a:pt x="1117" y="1"/>
                    <a:pt x="763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4079675" y="2646100"/>
              <a:ext cx="41975" cy="28700"/>
            </a:xfrm>
            <a:custGeom>
              <a:avLst/>
              <a:gdLst/>
              <a:ahLst/>
              <a:cxnLst/>
              <a:rect l="l" t="t" r="r" b="b"/>
              <a:pathLst>
                <a:path w="1679" h="1148" extrusionOk="0">
                  <a:moveTo>
                    <a:pt x="73" y="1"/>
                  </a:moveTo>
                  <a:cubicBezTo>
                    <a:pt x="25" y="104"/>
                    <a:pt x="0" y="208"/>
                    <a:pt x="0" y="306"/>
                  </a:cubicBezTo>
                  <a:cubicBezTo>
                    <a:pt x="0" y="763"/>
                    <a:pt x="379" y="1148"/>
                    <a:pt x="836" y="1148"/>
                  </a:cubicBezTo>
                  <a:cubicBezTo>
                    <a:pt x="1319" y="1148"/>
                    <a:pt x="1679" y="763"/>
                    <a:pt x="1679" y="306"/>
                  </a:cubicBezTo>
                  <a:cubicBezTo>
                    <a:pt x="1679" y="208"/>
                    <a:pt x="1648" y="104"/>
                    <a:pt x="1624" y="1"/>
                  </a:cubicBezTo>
                  <a:cubicBezTo>
                    <a:pt x="1496" y="306"/>
                    <a:pt x="1190" y="513"/>
                    <a:pt x="836" y="513"/>
                  </a:cubicBezTo>
                  <a:cubicBezTo>
                    <a:pt x="482" y="513"/>
                    <a:pt x="202" y="306"/>
                    <a:pt x="73" y="1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4110175" y="2480700"/>
              <a:ext cx="53250" cy="77075"/>
            </a:xfrm>
            <a:custGeom>
              <a:avLst/>
              <a:gdLst/>
              <a:ahLst/>
              <a:cxnLst/>
              <a:rect l="l" t="t" r="r" b="b"/>
              <a:pathLst>
                <a:path w="2130" h="3083" extrusionOk="0">
                  <a:moveTo>
                    <a:pt x="1742" y="0"/>
                  </a:moveTo>
                  <a:cubicBezTo>
                    <a:pt x="1730" y="0"/>
                    <a:pt x="1717" y="2"/>
                    <a:pt x="1704" y="7"/>
                  </a:cubicBezTo>
                  <a:lnTo>
                    <a:pt x="861" y="159"/>
                  </a:lnTo>
                  <a:cubicBezTo>
                    <a:pt x="733" y="184"/>
                    <a:pt x="709" y="336"/>
                    <a:pt x="813" y="391"/>
                  </a:cubicBezTo>
                  <a:lnTo>
                    <a:pt x="25" y="1734"/>
                  </a:lnTo>
                  <a:cubicBezTo>
                    <a:pt x="1" y="1789"/>
                    <a:pt x="1" y="1838"/>
                    <a:pt x="25" y="1862"/>
                  </a:cubicBezTo>
                  <a:lnTo>
                    <a:pt x="709" y="3083"/>
                  </a:lnTo>
                  <a:lnTo>
                    <a:pt x="1930" y="1050"/>
                  </a:lnTo>
                  <a:cubicBezTo>
                    <a:pt x="1954" y="1068"/>
                    <a:pt x="1979" y="1076"/>
                    <a:pt x="2002" y="1076"/>
                  </a:cubicBezTo>
                  <a:cubicBezTo>
                    <a:pt x="2075" y="1076"/>
                    <a:pt x="2130" y="996"/>
                    <a:pt x="2107" y="898"/>
                  </a:cubicBezTo>
                  <a:lnTo>
                    <a:pt x="1856" y="86"/>
                  </a:lnTo>
                  <a:cubicBezTo>
                    <a:pt x="1836" y="41"/>
                    <a:pt x="1796" y="0"/>
                    <a:pt x="1742" y="0"/>
                  </a:cubicBezTo>
                  <a:close/>
                </a:path>
              </a:pathLst>
            </a:custGeom>
            <a:solidFill>
              <a:srgbClr val="F4F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4183275" y="2400150"/>
              <a:ext cx="62125" cy="61650"/>
            </a:xfrm>
            <a:custGeom>
              <a:avLst/>
              <a:gdLst/>
              <a:ahLst/>
              <a:cxnLst/>
              <a:rect l="l" t="t" r="r" b="b"/>
              <a:pathLst>
                <a:path w="2485" h="2466" extrusionOk="0">
                  <a:moveTo>
                    <a:pt x="0" y="0"/>
                  </a:moveTo>
                  <a:lnTo>
                    <a:pt x="1142" y="2057"/>
                  </a:lnTo>
                  <a:cubicBezTo>
                    <a:pt x="1068" y="2112"/>
                    <a:pt x="1068" y="2264"/>
                    <a:pt x="1197" y="2289"/>
                  </a:cubicBezTo>
                  <a:lnTo>
                    <a:pt x="2033" y="2466"/>
                  </a:lnTo>
                  <a:cubicBezTo>
                    <a:pt x="2112" y="2466"/>
                    <a:pt x="2161" y="2441"/>
                    <a:pt x="2185" y="2393"/>
                  </a:cubicBezTo>
                  <a:lnTo>
                    <a:pt x="2466" y="1550"/>
                  </a:lnTo>
                  <a:cubicBezTo>
                    <a:pt x="2485" y="1472"/>
                    <a:pt x="2416" y="1397"/>
                    <a:pt x="2349" y="1397"/>
                  </a:cubicBezTo>
                  <a:cubicBezTo>
                    <a:pt x="2328" y="1397"/>
                    <a:pt x="2307" y="1404"/>
                    <a:pt x="2289" y="1422"/>
                  </a:cubicBezTo>
                  <a:lnTo>
                    <a:pt x="1502" y="49"/>
                  </a:lnTo>
                  <a:cubicBezTo>
                    <a:pt x="1471" y="25"/>
                    <a:pt x="1447" y="0"/>
                    <a:pt x="1398" y="0"/>
                  </a:cubicBezTo>
                  <a:close/>
                </a:path>
              </a:pathLst>
            </a:custGeom>
            <a:solidFill>
              <a:srgbClr val="F4F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7" grpId="0"/>
      <p:bldP spid="2218" grpId="0"/>
      <p:bldP spid="2219" grpId="0"/>
      <p:bldP spid="2220" grpId="0" build="p"/>
      <p:bldP spid="222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Google Shape;2218;p42"/>
          <p:cNvSpPr txBox="1">
            <a:spLocks noGrp="1"/>
          </p:cNvSpPr>
          <p:nvPr>
            <p:ph type="title"/>
          </p:nvPr>
        </p:nvSpPr>
        <p:spPr>
          <a:xfrm>
            <a:off x="703043" y="19577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Cambria" panose="02040503050406030204" pitchFamily="18" charset="0"/>
                <a:ea typeface="Cambria" panose="02040503050406030204" pitchFamily="18" charset="0"/>
              </a:rPr>
              <a:t>1. Tình trạng biến đổi khí hậu </a:t>
            </a:r>
            <a:endParaRPr sz="32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A6D99E-9825-4D47-AD90-DEAF1AD37527}"/>
              </a:ext>
            </a:extLst>
          </p:cNvPr>
          <p:cNvGrpSpPr/>
          <p:nvPr/>
        </p:nvGrpSpPr>
        <p:grpSpPr>
          <a:xfrm>
            <a:off x="6511221" y="4027565"/>
            <a:ext cx="2467500" cy="954096"/>
            <a:chOff x="3344275" y="3997829"/>
            <a:chExt cx="2467500" cy="954096"/>
          </a:xfrm>
        </p:grpSpPr>
        <p:sp>
          <p:nvSpPr>
            <p:cNvPr id="2216" name="Google Shape;2216;p42"/>
            <p:cNvSpPr/>
            <p:nvPr/>
          </p:nvSpPr>
          <p:spPr>
            <a:xfrm>
              <a:off x="3344275" y="4714325"/>
              <a:ext cx="2467500" cy="237600"/>
            </a:xfrm>
            <a:prstGeom prst="ellipse">
              <a:avLst/>
            </a:prstGeom>
            <a:solidFill>
              <a:srgbClr val="13304E">
                <a:alpha val="5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2222" name="Google Shape;2222;p42"/>
            <p:cNvGrpSpPr/>
            <p:nvPr/>
          </p:nvGrpSpPr>
          <p:grpSpPr>
            <a:xfrm>
              <a:off x="3511522" y="4284697"/>
              <a:ext cx="551970" cy="543132"/>
              <a:chOff x="4807060" y="4021097"/>
              <a:chExt cx="551970" cy="543132"/>
            </a:xfrm>
          </p:grpSpPr>
          <p:sp>
            <p:nvSpPr>
              <p:cNvPr id="2223" name="Google Shape;2223;p42"/>
              <p:cNvSpPr/>
              <p:nvPr/>
            </p:nvSpPr>
            <p:spPr>
              <a:xfrm>
                <a:off x="4857751" y="4072350"/>
                <a:ext cx="449837" cy="491879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2620" extrusionOk="0">
                    <a:moveTo>
                      <a:pt x="0" y="1"/>
                    </a:moveTo>
                    <a:lnTo>
                      <a:pt x="50" y="757"/>
                    </a:lnTo>
                    <a:lnTo>
                      <a:pt x="147" y="2620"/>
                    </a:lnTo>
                    <a:lnTo>
                      <a:pt x="2237" y="2620"/>
                    </a:lnTo>
                    <a:lnTo>
                      <a:pt x="2349" y="757"/>
                    </a:lnTo>
                    <a:lnTo>
                      <a:pt x="2395" y="1"/>
                    </a:ln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24" name="Google Shape;2224;p42"/>
              <p:cNvSpPr/>
              <p:nvPr/>
            </p:nvSpPr>
            <p:spPr>
              <a:xfrm>
                <a:off x="4857751" y="4072350"/>
                <a:ext cx="449837" cy="142119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757" extrusionOk="0">
                    <a:moveTo>
                      <a:pt x="0" y="1"/>
                    </a:moveTo>
                    <a:lnTo>
                      <a:pt x="50" y="757"/>
                    </a:lnTo>
                    <a:lnTo>
                      <a:pt x="2349" y="757"/>
                    </a:lnTo>
                    <a:lnTo>
                      <a:pt x="2395" y="1"/>
                    </a:ln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25" name="Google Shape;2225;p42"/>
              <p:cNvSpPr/>
              <p:nvPr/>
            </p:nvSpPr>
            <p:spPr>
              <a:xfrm>
                <a:off x="4807060" y="4021097"/>
                <a:ext cx="551970" cy="102882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548" extrusionOk="0">
                    <a:moveTo>
                      <a:pt x="174" y="0"/>
                    </a:moveTo>
                    <a:cubicBezTo>
                      <a:pt x="77" y="0"/>
                      <a:pt x="0" y="81"/>
                      <a:pt x="0" y="177"/>
                    </a:cubicBezTo>
                    <a:lnTo>
                      <a:pt x="0" y="355"/>
                    </a:lnTo>
                    <a:cubicBezTo>
                      <a:pt x="0" y="467"/>
                      <a:pt x="77" y="548"/>
                      <a:pt x="174" y="548"/>
                    </a:cubicBezTo>
                    <a:lnTo>
                      <a:pt x="2746" y="548"/>
                    </a:lnTo>
                    <a:cubicBezTo>
                      <a:pt x="2858" y="548"/>
                      <a:pt x="2939" y="467"/>
                      <a:pt x="2939" y="355"/>
                    </a:cubicBezTo>
                    <a:lnTo>
                      <a:pt x="2939" y="177"/>
                    </a:lnTo>
                    <a:cubicBezTo>
                      <a:pt x="2939" y="81"/>
                      <a:pt x="2858" y="0"/>
                      <a:pt x="2746" y="0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26" name="Google Shape;2226;p42"/>
              <p:cNvSpPr/>
              <p:nvPr/>
            </p:nvSpPr>
            <p:spPr>
              <a:xfrm>
                <a:off x="4921397" y="4299141"/>
                <a:ext cx="42243" cy="168778"/>
              </a:xfrm>
              <a:custGeom>
                <a:avLst/>
                <a:gdLst/>
                <a:ahLst/>
                <a:cxnLst/>
                <a:rect l="l" t="t" r="r" b="b"/>
                <a:pathLst>
                  <a:path w="225" h="899" extrusionOk="0">
                    <a:moveTo>
                      <a:pt x="112" y="0"/>
                    </a:moveTo>
                    <a:cubicBezTo>
                      <a:pt x="47" y="0"/>
                      <a:pt x="1" y="193"/>
                      <a:pt x="1" y="448"/>
                    </a:cubicBezTo>
                    <a:cubicBezTo>
                      <a:pt x="1" y="691"/>
                      <a:pt x="47" y="899"/>
                      <a:pt x="112" y="899"/>
                    </a:cubicBezTo>
                    <a:cubicBezTo>
                      <a:pt x="178" y="899"/>
                      <a:pt x="224" y="691"/>
                      <a:pt x="224" y="448"/>
                    </a:cubicBezTo>
                    <a:cubicBezTo>
                      <a:pt x="224" y="193"/>
                      <a:pt x="178" y="0"/>
                      <a:pt x="112" y="0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27" name="Google Shape;2227;p42"/>
              <p:cNvSpPr/>
              <p:nvPr/>
            </p:nvSpPr>
            <p:spPr>
              <a:xfrm>
                <a:off x="5014895" y="4299141"/>
                <a:ext cx="45810" cy="168778"/>
              </a:xfrm>
              <a:custGeom>
                <a:avLst/>
                <a:gdLst/>
                <a:ahLst/>
                <a:cxnLst/>
                <a:rect l="l" t="t" r="r" b="b"/>
                <a:pathLst>
                  <a:path w="244" h="899" extrusionOk="0">
                    <a:moveTo>
                      <a:pt x="127" y="0"/>
                    </a:moveTo>
                    <a:cubicBezTo>
                      <a:pt x="66" y="0"/>
                      <a:pt x="0" y="193"/>
                      <a:pt x="0" y="448"/>
                    </a:cubicBezTo>
                    <a:cubicBezTo>
                      <a:pt x="0" y="691"/>
                      <a:pt x="66" y="899"/>
                      <a:pt x="127" y="899"/>
                    </a:cubicBezTo>
                    <a:cubicBezTo>
                      <a:pt x="193" y="899"/>
                      <a:pt x="243" y="691"/>
                      <a:pt x="243" y="448"/>
                    </a:cubicBezTo>
                    <a:cubicBezTo>
                      <a:pt x="243" y="193"/>
                      <a:pt x="193" y="0"/>
                      <a:pt x="127" y="0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28" name="Google Shape;2228;p42"/>
              <p:cNvSpPr/>
              <p:nvPr/>
            </p:nvSpPr>
            <p:spPr>
              <a:xfrm>
                <a:off x="5111208" y="4299141"/>
                <a:ext cx="45810" cy="168778"/>
              </a:xfrm>
              <a:custGeom>
                <a:avLst/>
                <a:gdLst/>
                <a:ahLst/>
                <a:cxnLst/>
                <a:rect l="l" t="t" r="r" b="b"/>
                <a:pathLst>
                  <a:path w="244" h="899" extrusionOk="0">
                    <a:moveTo>
                      <a:pt x="116" y="0"/>
                    </a:moveTo>
                    <a:cubicBezTo>
                      <a:pt x="50" y="0"/>
                      <a:pt x="0" y="193"/>
                      <a:pt x="0" y="448"/>
                    </a:cubicBezTo>
                    <a:cubicBezTo>
                      <a:pt x="0" y="691"/>
                      <a:pt x="50" y="899"/>
                      <a:pt x="116" y="899"/>
                    </a:cubicBezTo>
                    <a:cubicBezTo>
                      <a:pt x="178" y="899"/>
                      <a:pt x="243" y="691"/>
                      <a:pt x="243" y="448"/>
                    </a:cubicBezTo>
                    <a:cubicBezTo>
                      <a:pt x="243" y="193"/>
                      <a:pt x="178" y="0"/>
                      <a:pt x="116" y="0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29" name="Google Shape;2229;p42"/>
              <p:cNvSpPr/>
              <p:nvPr/>
            </p:nvSpPr>
            <p:spPr>
              <a:xfrm>
                <a:off x="5208085" y="4299141"/>
                <a:ext cx="42243" cy="168778"/>
              </a:xfrm>
              <a:custGeom>
                <a:avLst/>
                <a:gdLst/>
                <a:ahLst/>
                <a:cxnLst/>
                <a:rect l="l" t="t" r="r" b="b"/>
                <a:pathLst>
                  <a:path w="225" h="899" extrusionOk="0">
                    <a:moveTo>
                      <a:pt x="113" y="0"/>
                    </a:moveTo>
                    <a:cubicBezTo>
                      <a:pt x="47" y="0"/>
                      <a:pt x="1" y="193"/>
                      <a:pt x="1" y="448"/>
                    </a:cubicBezTo>
                    <a:cubicBezTo>
                      <a:pt x="1" y="691"/>
                      <a:pt x="47" y="899"/>
                      <a:pt x="113" y="899"/>
                    </a:cubicBezTo>
                    <a:cubicBezTo>
                      <a:pt x="178" y="899"/>
                      <a:pt x="225" y="691"/>
                      <a:pt x="225" y="448"/>
                    </a:cubicBezTo>
                    <a:cubicBezTo>
                      <a:pt x="225" y="193"/>
                      <a:pt x="178" y="0"/>
                      <a:pt x="113" y="0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230" name="Google Shape;2230;p42"/>
            <p:cNvGrpSpPr/>
            <p:nvPr/>
          </p:nvGrpSpPr>
          <p:grpSpPr>
            <a:xfrm>
              <a:off x="4781624" y="3997829"/>
              <a:ext cx="850863" cy="824181"/>
              <a:chOff x="6077162" y="3734229"/>
              <a:chExt cx="850863" cy="824181"/>
            </a:xfrm>
          </p:grpSpPr>
          <p:sp>
            <p:nvSpPr>
              <p:cNvPr id="2231" name="Google Shape;2231;p42"/>
              <p:cNvSpPr/>
              <p:nvPr/>
            </p:nvSpPr>
            <p:spPr>
              <a:xfrm>
                <a:off x="6200887" y="4247700"/>
                <a:ext cx="714933" cy="310710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1655" extrusionOk="0">
                    <a:moveTo>
                      <a:pt x="1" y="0"/>
                    </a:moveTo>
                    <a:lnTo>
                      <a:pt x="1" y="1300"/>
                    </a:lnTo>
                    <a:cubicBezTo>
                      <a:pt x="1" y="1493"/>
                      <a:pt x="159" y="1655"/>
                      <a:pt x="352" y="1655"/>
                    </a:cubicBezTo>
                    <a:lnTo>
                      <a:pt x="3472" y="1655"/>
                    </a:lnTo>
                    <a:cubicBezTo>
                      <a:pt x="3665" y="1655"/>
                      <a:pt x="3808" y="1493"/>
                      <a:pt x="3808" y="1300"/>
                    </a:cubicBezTo>
                    <a:lnTo>
                      <a:pt x="3808" y="0"/>
                    </a:ln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32" name="Google Shape;2232;p42"/>
              <p:cNvSpPr/>
              <p:nvPr/>
            </p:nvSpPr>
            <p:spPr>
              <a:xfrm>
                <a:off x="6671754" y="3930418"/>
                <a:ext cx="72470" cy="416595"/>
              </a:xfrm>
              <a:custGeom>
                <a:avLst/>
                <a:gdLst/>
                <a:ahLst/>
                <a:cxnLst/>
                <a:rect l="l" t="t" r="r" b="b"/>
                <a:pathLst>
                  <a:path w="386" h="2219" extrusionOk="0">
                    <a:moveTo>
                      <a:pt x="305" y="1"/>
                    </a:moveTo>
                    <a:cubicBezTo>
                      <a:pt x="270" y="1"/>
                      <a:pt x="224" y="16"/>
                      <a:pt x="224" y="66"/>
                    </a:cubicBezTo>
                    <a:lnTo>
                      <a:pt x="0" y="2122"/>
                    </a:lnTo>
                    <a:cubicBezTo>
                      <a:pt x="0" y="2172"/>
                      <a:pt x="31" y="2203"/>
                      <a:pt x="62" y="2219"/>
                    </a:cubicBezTo>
                    <a:lnTo>
                      <a:pt x="77" y="2219"/>
                    </a:lnTo>
                    <a:cubicBezTo>
                      <a:pt x="112" y="2219"/>
                      <a:pt x="143" y="2188"/>
                      <a:pt x="158" y="2138"/>
                    </a:cubicBezTo>
                    <a:lnTo>
                      <a:pt x="366" y="82"/>
                    </a:lnTo>
                    <a:cubicBezTo>
                      <a:pt x="386" y="36"/>
                      <a:pt x="351" y="1"/>
                      <a:pt x="305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33" name="Google Shape;2233;p42"/>
              <p:cNvSpPr/>
              <p:nvPr/>
            </p:nvSpPr>
            <p:spPr>
              <a:xfrm>
                <a:off x="6553286" y="4084366"/>
                <a:ext cx="148319" cy="109640"/>
              </a:xfrm>
              <a:custGeom>
                <a:avLst/>
                <a:gdLst/>
                <a:ahLst/>
                <a:cxnLst/>
                <a:rect l="l" t="t" r="r" b="b"/>
                <a:pathLst>
                  <a:path w="790" h="584" extrusionOk="0">
                    <a:moveTo>
                      <a:pt x="150" y="0"/>
                    </a:moveTo>
                    <a:cubicBezTo>
                      <a:pt x="118" y="0"/>
                      <a:pt x="99" y="2"/>
                      <a:pt x="99" y="2"/>
                    </a:cubicBezTo>
                    <a:cubicBezTo>
                      <a:pt x="99" y="2"/>
                      <a:pt x="1" y="584"/>
                      <a:pt x="528" y="584"/>
                    </a:cubicBezTo>
                    <a:cubicBezTo>
                      <a:pt x="602" y="584"/>
                      <a:pt x="689" y="572"/>
                      <a:pt x="789" y="546"/>
                    </a:cubicBezTo>
                    <a:cubicBezTo>
                      <a:pt x="723" y="45"/>
                      <a:pt x="298" y="0"/>
                      <a:pt x="150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34" name="Google Shape;2234;p42"/>
              <p:cNvSpPr/>
              <p:nvPr/>
            </p:nvSpPr>
            <p:spPr>
              <a:xfrm>
                <a:off x="6393514" y="4021097"/>
                <a:ext cx="166154" cy="196376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046" extrusionOk="0">
                    <a:moveTo>
                      <a:pt x="691" y="0"/>
                    </a:moveTo>
                    <a:cubicBezTo>
                      <a:pt x="691" y="0"/>
                      <a:pt x="1" y="208"/>
                      <a:pt x="132" y="1045"/>
                    </a:cubicBezTo>
                    <a:cubicBezTo>
                      <a:pt x="884" y="852"/>
                      <a:pt x="691" y="0"/>
                      <a:pt x="691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35" name="Google Shape;2235;p42"/>
              <p:cNvSpPr/>
              <p:nvPr/>
            </p:nvSpPr>
            <p:spPr>
              <a:xfrm>
                <a:off x="6701417" y="4165094"/>
                <a:ext cx="160146" cy="97437"/>
              </a:xfrm>
              <a:custGeom>
                <a:avLst/>
                <a:gdLst/>
                <a:ahLst/>
                <a:cxnLst/>
                <a:rect l="l" t="t" r="r" b="b"/>
                <a:pathLst>
                  <a:path w="853" h="519" extrusionOk="0">
                    <a:moveTo>
                      <a:pt x="452" y="0"/>
                    </a:moveTo>
                    <a:cubicBezTo>
                      <a:pt x="295" y="0"/>
                      <a:pt x="123" y="99"/>
                      <a:pt x="0" y="440"/>
                    </a:cubicBezTo>
                    <a:cubicBezTo>
                      <a:pt x="112" y="496"/>
                      <a:pt x="214" y="519"/>
                      <a:pt x="305" y="519"/>
                    </a:cubicBezTo>
                    <a:cubicBezTo>
                      <a:pt x="660" y="519"/>
                      <a:pt x="853" y="182"/>
                      <a:pt x="853" y="182"/>
                    </a:cubicBezTo>
                    <a:cubicBezTo>
                      <a:pt x="853" y="182"/>
                      <a:pt x="666" y="0"/>
                      <a:pt x="452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36" name="Google Shape;2236;p42"/>
              <p:cNvSpPr/>
              <p:nvPr/>
            </p:nvSpPr>
            <p:spPr>
              <a:xfrm>
                <a:off x="6541833" y="3740424"/>
                <a:ext cx="386191" cy="3131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668" extrusionOk="0">
                    <a:moveTo>
                      <a:pt x="1022" y="1"/>
                    </a:moveTo>
                    <a:cubicBezTo>
                      <a:pt x="440" y="1"/>
                      <a:pt x="0" y="610"/>
                      <a:pt x="287" y="1240"/>
                    </a:cubicBezTo>
                    <a:cubicBezTo>
                      <a:pt x="353" y="1383"/>
                      <a:pt x="480" y="1510"/>
                      <a:pt x="627" y="1576"/>
                    </a:cubicBezTo>
                    <a:cubicBezTo>
                      <a:pt x="761" y="1639"/>
                      <a:pt x="894" y="1668"/>
                      <a:pt x="1021" y="1668"/>
                    </a:cubicBezTo>
                    <a:cubicBezTo>
                      <a:pt x="1610" y="1668"/>
                      <a:pt x="2057" y="1056"/>
                      <a:pt x="1768" y="434"/>
                    </a:cubicBezTo>
                    <a:cubicBezTo>
                      <a:pt x="1703" y="292"/>
                      <a:pt x="1575" y="161"/>
                      <a:pt x="1429" y="99"/>
                    </a:cubicBezTo>
                    <a:cubicBezTo>
                      <a:pt x="1290" y="31"/>
                      <a:pt x="1153" y="1"/>
                      <a:pt x="1022" y="1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37" name="Google Shape;2237;p42"/>
              <p:cNvSpPr/>
              <p:nvPr/>
            </p:nvSpPr>
            <p:spPr>
              <a:xfrm>
                <a:off x="6624442" y="3808574"/>
                <a:ext cx="221164" cy="178165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949" extrusionOk="0">
                    <a:moveTo>
                      <a:pt x="580" y="1"/>
                    </a:moveTo>
                    <a:cubicBezTo>
                      <a:pt x="248" y="1"/>
                      <a:pt x="1" y="344"/>
                      <a:pt x="171" y="700"/>
                    </a:cubicBezTo>
                    <a:cubicBezTo>
                      <a:pt x="202" y="781"/>
                      <a:pt x="267" y="858"/>
                      <a:pt x="364" y="893"/>
                    </a:cubicBezTo>
                    <a:cubicBezTo>
                      <a:pt x="443" y="931"/>
                      <a:pt x="522" y="948"/>
                      <a:pt x="596" y="948"/>
                    </a:cubicBezTo>
                    <a:cubicBezTo>
                      <a:pt x="929" y="948"/>
                      <a:pt x="1178" y="605"/>
                      <a:pt x="1004" y="249"/>
                    </a:cubicBezTo>
                    <a:cubicBezTo>
                      <a:pt x="973" y="152"/>
                      <a:pt x="892" y="87"/>
                      <a:pt x="811" y="56"/>
                    </a:cubicBezTo>
                    <a:cubicBezTo>
                      <a:pt x="732" y="18"/>
                      <a:pt x="654" y="1"/>
                      <a:pt x="580" y="1"/>
                    </a:cubicBez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38" name="Google Shape;2238;p42"/>
              <p:cNvSpPr/>
              <p:nvPr/>
            </p:nvSpPr>
            <p:spPr>
              <a:xfrm>
                <a:off x="6683582" y="3856260"/>
                <a:ext cx="102321" cy="82042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37" extrusionOk="0">
                    <a:moveTo>
                      <a:pt x="274" y="0"/>
                    </a:moveTo>
                    <a:cubicBezTo>
                      <a:pt x="116" y="0"/>
                      <a:pt x="1" y="161"/>
                      <a:pt x="80" y="334"/>
                    </a:cubicBezTo>
                    <a:cubicBezTo>
                      <a:pt x="95" y="365"/>
                      <a:pt x="130" y="396"/>
                      <a:pt x="161" y="411"/>
                    </a:cubicBezTo>
                    <a:cubicBezTo>
                      <a:pt x="199" y="429"/>
                      <a:pt x="236" y="437"/>
                      <a:pt x="272" y="437"/>
                    </a:cubicBezTo>
                    <a:cubicBezTo>
                      <a:pt x="430" y="437"/>
                      <a:pt x="544" y="277"/>
                      <a:pt x="465" y="107"/>
                    </a:cubicBezTo>
                    <a:cubicBezTo>
                      <a:pt x="450" y="76"/>
                      <a:pt x="419" y="45"/>
                      <a:pt x="384" y="26"/>
                    </a:cubicBezTo>
                    <a:cubicBezTo>
                      <a:pt x="347" y="8"/>
                      <a:pt x="309" y="0"/>
                      <a:pt x="274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39" name="Google Shape;2239;p42"/>
              <p:cNvSpPr/>
              <p:nvPr/>
            </p:nvSpPr>
            <p:spPr>
              <a:xfrm>
                <a:off x="6339255" y="4031610"/>
                <a:ext cx="129920" cy="33643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792" extrusionOk="0">
                    <a:moveTo>
                      <a:pt x="101" y="0"/>
                    </a:moveTo>
                    <a:cubicBezTo>
                      <a:pt x="85" y="0"/>
                      <a:pt x="68" y="4"/>
                      <a:pt x="51" y="10"/>
                    </a:cubicBezTo>
                    <a:cubicBezTo>
                      <a:pt x="16" y="25"/>
                      <a:pt x="1" y="75"/>
                      <a:pt x="35" y="106"/>
                    </a:cubicBezTo>
                    <a:cubicBezTo>
                      <a:pt x="35" y="121"/>
                      <a:pt x="467" y="877"/>
                      <a:pt x="548" y="1730"/>
                    </a:cubicBezTo>
                    <a:cubicBezTo>
                      <a:pt x="548" y="1761"/>
                      <a:pt x="579" y="1792"/>
                      <a:pt x="614" y="1792"/>
                    </a:cubicBezTo>
                    <a:lnTo>
                      <a:pt x="629" y="1792"/>
                    </a:lnTo>
                    <a:cubicBezTo>
                      <a:pt x="660" y="1792"/>
                      <a:pt x="691" y="1745"/>
                      <a:pt x="691" y="1714"/>
                    </a:cubicBezTo>
                    <a:cubicBezTo>
                      <a:pt x="614" y="827"/>
                      <a:pt x="178" y="75"/>
                      <a:pt x="163" y="40"/>
                    </a:cubicBezTo>
                    <a:cubicBezTo>
                      <a:pt x="153" y="11"/>
                      <a:pt x="129" y="0"/>
                      <a:pt x="101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40" name="Google Shape;2240;p42"/>
              <p:cNvSpPr/>
              <p:nvPr/>
            </p:nvSpPr>
            <p:spPr>
              <a:xfrm>
                <a:off x="6077162" y="3734229"/>
                <a:ext cx="458473" cy="325541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1734" extrusionOk="0">
                    <a:moveTo>
                      <a:pt x="1879" y="1"/>
                    </a:moveTo>
                    <a:lnTo>
                      <a:pt x="1447" y="645"/>
                    </a:lnTo>
                    <a:lnTo>
                      <a:pt x="772" y="97"/>
                    </a:lnTo>
                    <a:lnTo>
                      <a:pt x="772" y="903"/>
                    </a:lnTo>
                    <a:lnTo>
                      <a:pt x="0" y="934"/>
                    </a:lnTo>
                    <a:cubicBezTo>
                      <a:pt x="0" y="934"/>
                      <a:pt x="422" y="1734"/>
                      <a:pt x="1102" y="1734"/>
                    </a:cubicBezTo>
                    <a:cubicBezTo>
                      <a:pt x="1229" y="1734"/>
                      <a:pt x="1365" y="1706"/>
                      <a:pt x="1509" y="1640"/>
                    </a:cubicBezTo>
                    <a:cubicBezTo>
                      <a:pt x="2442" y="1223"/>
                      <a:pt x="1879" y="1"/>
                      <a:pt x="1879" y="1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41" name="Google Shape;2241;p42"/>
              <p:cNvSpPr/>
              <p:nvPr/>
            </p:nvSpPr>
            <p:spPr>
              <a:xfrm>
                <a:off x="6269789" y="4299141"/>
                <a:ext cx="579569" cy="208016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108" extrusionOk="0">
                    <a:moveTo>
                      <a:pt x="0" y="0"/>
                    </a:moveTo>
                    <a:lnTo>
                      <a:pt x="0" y="833"/>
                    </a:lnTo>
                    <a:cubicBezTo>
                      <a:pt x="0" y="980"/>
                      <a:pt x="116" y="1107"/>
                      <a:pt x="259" y="1107"/>
                    </a:cubicBezTo>
                    <a:lnTo>
                      <a:pt x="2816" y="1107"/>
                    </a:lnTo>
                    <a:cubicBezTo>
                      <a:pt x="2974" y="1107"/>
                      <a:pt x="3086" y="980"/>
                      <a:pt x="3086" y="833"/>
                    </a:cubicBez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42" name="Google Shape;2242;p42"/>
              <p:cNvSpPr/>
              <p:nvPr/>
            </p:nvSpPr>
            <p:spPr>
              <a:xfrm>
                <a:off x="6269789" y="4374425"/>
                <a:ext cx="579569" cy="132732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707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3086" y="706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43" name="Google Shape;2243;p42"/>
              <p:cNvSpPr/>
              <p:nvPr/>
            </p:nvSpPr>
            <p:spPr>
              <a:xfrm>
                <a:off x="6309591" y="4322984"/>
                <a:ext cx="54446" cy="142119"/>
              </a:xfrm>
              <a:custGeom>
                <a:avLst/>
                <a:gdLst/>
                <a:ahLst/>
                <a:cxnLst/>
                <a:rect l="l" t="t" r="r" b="b"/>
                <a:pathLst>
                  <a:path w="290" h="757" extrusionOk="0">
                    <a:moveTo>
                      <a:pt x="143" y="0"/>
                    </a:moveTo>
                    <a:cubicBezTo>
                      <a:pt x="62" y="0"/>
                      <a:pt x="1" y="66"/>
                      <a:pt x="1" y="162"/>
                    </a:cubicBezTo>
                    <a:lnTo>
                      <a:pt x="1" y="594"/>
                    </a:lnTo>
                    <a:cubicBezTo>
                      <a:pt x="1" y="691"/>
                      <a:pt x="62" y="756"/>
                      <a:pt x="143" y="756"/>
                    </a:cubicBezTo>
                    <a:cubicBezTo>
                      <a:pt x="224" y="756"/>
                      <a:pt x="290" y="691"/>
                      <a:pt x="290" y="594"/>
                    </a:cubicBezTo>
                    <a:lnTo>
                      <a:pt x="290" y="162"/>
                    </a:lnTo>
                    <a:cubicBezTo>
                      <a:pt x="290" y="66"/>
                      <a:pt x="224" y="0"/>
                      <a:pt x="143" y="0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244" name="Google Shape;2244;p42"/>
            <p:cNvGrpSpPr/>
            <p:nvPr/>
          </p:nvGrpSpPr>
          <p:grpSpPr>
            <a:xfrm>
              <a:off x="4262319" y="4170175"/>
              <a:ext cx="359533" cy="657654"/>
              <a:chOff x="5557856" y="3906575"/>
              <a:chExt cx="359533" cy="657654"/>
            </a:xfrm>
          </p:grpSpPr>
          <p:sp>
            <p:nvSpPr>
              <p:cNvPr id="2245" name="Google Shape;2245;p42"/>
              <p:cNvSpPr/>
              <p:nvPr/>
            </p:nvSpPr>
            <p:spPr>
              <a:xfrm>
                <a:off x="5557856" y="4154205"/>
                <a:ext cx="326113" cy="410024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2184" extrusionOk="0">
                    <a:moveTo>
                      <a:pt x="128" y="1"/>
                    </a:moveTo>
                    <a:cubicBezTo>
                      <a:pt x="67" y="1"/>
                      <a:pt x="1" y="47"/>
                      <a:pt x="1" y="128"/>
                    </a:cubicBezTo>
                    <a:lnTo>
                      <a:pt x="1" y="2057"/>
                    </a:lnTo>
                    <a:cubicBezTo>
                      <a:pt x="1" y="2122"/>
                      <a:pt x="67" y="2184"/>
                      <a:pt x="128" y="2184"/>
                    </a:cubicBezTo>
                    <a:lnTo>
                      <a:pt x="1609" y="2184"/>
                    </a:lnTo>
                    <a:cubicBezTo>
                      <a:pt x="1690" y="2184"/>
                      <a:pt x="1737" y="2122"/>
                      <a:pt x="1737" y="2057"/>
                    </a:cubicBezTo>
                    <a:lnTo>
                      <a:pt x="1737" y="128"/>
                    </a:lnTo>
                    <a:cubicBezTo>
                      <a:pt x="1737" y="47"/>
                      <a:pt x="1690" y="1"/>
                      <a:pt x="1609" y="1"/>
                    </a:cubicBez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46" name="Google Shape;2246;p42"/>
              <p:cNvSpPr/>
              <p:nvPr/>
            </p:nvSpPr>
            <p:spPr>
              <a:xfrm>
                <a:off x="5702796" y="4015277"/>
                <a:ext cx="48626" cy="25945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382" extrusionOk="0">
                    <a:moveTo>
                      <a:pt x="193" y="0"/>
                    </a:moveTo>
                    <a:cubicBezTo>
                      <a:pt x="162" y="0"/>
                      <a:pt x="112" y="16"/>
                      <a:pt x="112" y="66"/>
                    </a:cubicBezTo>
                    <a:cubicBezTo>
                      <a:pt x="97" y="81"/>
                      <a:pt x="0" y="610"/>
                      <a:pt x="16" y="1319"/>
                    </a:cubicBezTo>
                    <a:cubicBezTo>
                      <a:pt x="31" y="1350"/>
                      <a:pt x="66" y="1381"/>
                      <a:pt x="97" y="1381"/>
                    </a:cubicBezTo>
                    <a:cubicBezTo>
                      <a:pt x="147" y="1381"/>
                      <a:pt x="178" y="1350"/>
                      <a:pt x="178" y="1300"/>
                    </a:cubicBezTo>
                    <a:cubicBezTo>
                      <a:pt x="147" y="625"/>
                      <a:pt x="259" y="97"/>
                      <a:pt x="259" y="97"/>
                    </a:cubicBezTo>
                    <a:cubicBezTo>
                      <a:pt x="259" y="46"/>
                      <a:pt x="243" y="16"/>
                      <a:pt x="193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47" name="Google Shape;2247;p42"/>
              <p:cNvSpPr/>
              <p:nvPr/>
            </p:nvSpPr>
            <p:spPr>
              <a:xfrm>
                <a:off x="5567431" y="3906575"/>
                <a:ext cx="195630" cy="208016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108" extrusionOk="0">
                    <a:moveTo>
                      <a:pt x="255" y="1"/>
                    </a:moveTo>
                    <a:cubicBezTo>
                      <a:pt x="255" y="1"/>
                      <a:pt x="0" y="676"/>
                      <a:pt x="721" y="1108"/>
                    </a:cubicBezTo>
                    <a:cubicBezTo>
                      <a:pt x="1041" y="38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48" name="Google Shape;2248;p42"/>
              <p:cNvSpPr/>
              <p:nvPr/>
            </p:nvSpPr>
            <p:spPr>
              <a:xfrm>
                <a:off x="5730207" y="4001009"/>
                <a:ext cx="187182" cy="130479"/>
              </a:xfrm>
              <a:custGeom>
                <a:avLst/>
                <a:gdLst/>
                <a:ahLst/>
                <a:cxnLst/>
                <a:rect l="l" t="t" r="r" b="b"/>
                <a:pathLst>
                  <a:path w="997" h="695" extrusionOk="0">
                    <a:moveTo>
                      <a:pt x="871" y="1"/>
                    </a:moveTo>
                    <a:cubicBezTo>
                      <a:pt x="654" y="1"/>
                      <a:pt x="214" y="78"/>
                      <a:pt x="1" y="670"/>
                    </a:cubicBezTo>
                    <a:cubicBezTo>
                      <a:pt x="73" y="687"/>
                      <a:pt x="140" y="695"/>
                      <a:pt x="203" y="695"/>
                    </a:cubicBezTo>
                    <a:cubicBezTo>
                      <a:pt x="797" y="695"/>
                      <a:pt x="996" y="11"/>
                      <a:pt x="996" y="11"/>
                    </a:cubicBezTo>
                    <a:cubicBezTo>
                      <a:pt x="996" y="11"/>
                      <a:pt x="947" y="1"/>
                      <a:pt x="871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49" name="Google Shape;2249;p42"/>
              <p:cNvSpPr/>
              <p:nvPr/>
            </p:nvSpPr>
            <p:spPr>
              <a:xfrm>
                <a:off x="5597095" y="4193443"/>
                <a:ext cx="247823" cy="328920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752" extrusionOk="0">
                    <a:moveTo>
                      <a:pt x="147" y="0"/>
                    </a:moveTo>
                    <a:cubicBezTo>
                      <a:pt x="66" y="0"/>
                      <a:pt x="0" y="62"/>
                      <a:pt x="0" y="143"/>
                    </a:cubicBezTo>
                    <a:lnTo>
                      <a:pt x="0" y="1605"/>
                    </a:lnTo>
                    <a:cubicBezTo>
                      <a:pt x="0" y="1686"/>
                      <a:pt x="66" y="1751"/>
                      <a:pt x="147" y="1751"/>
                    </a:cubicBezTo>
                    <a:lnTo>
                      <a:pt x="1173" y="1751"/>
                    </a:lnTo>
                    <a:cubicBezTo>
                      <a:pt x="1254" y="1751"/>
                      <a:pt x="1319" y="1686"/>
                      <a:pt x="1319" y="1605"/>
                    </a:cubicBezTo>
                    <a:lnTo>
                      <a:pt x="1319" y="143"/>
                    </a:lnTo>
                    <a:cubicBezTo>
                      <a:pt x="1319" y="62"/>
                      <a:pt x="1254" y="0"/>
                      <a:pt x="1173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0" name="Google Shape;2250;p42"/>
              <p:cNvSpPr/>
              <p:nvPr/>
            </p:nvSpPr>
            <p:spPr>
              <a:xfrm>
                <a:off x="5597095" y="4428682"/>
                <a:ext cx="247823" cy="93682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99" extrusionOk="0">
                    <a:moveTo>
                      <a:pt x="0" y="1"/>
                    </a:moveTo>
                    <a:lnTo>
                      <a:pt x="0" y="352"/>
                    </a:lnTo>
                    <a:cubicBezTo>
                      <a:pt x="0" y="433"/>
                      <a:pt x="66" y="498"/>
                      <a:pt x="147" y="498"/>
                    </a:cubicBezTo>
                    <a:lnTo>
                      <a:pt x="1173" y="498"/>
                    </a:lnTo>
                    <a:cubicBezTo>
                      <a:pt x="1254" y="498"/>
                      <a:pt x="1319" y="433"/>
                      <a:pt x="1319" y="352"/>
                    </a:cubicBezTo>
                    <a:lnTo>
                      <a:pt x="1319" y="82"/>
                    </a:lnTo>
                    <a:cubicBezTo>
                      <a:pt x="1157" y="143"/>
                      <a:pt x="980" y="178"/>
                      <a:pt x="806" y="178"/>
                    </a:cubicBezTo>
                    <a:cubicBezTo>
                      <a:pt x="517" y="178"/>
                      <a:pt x="228" y="97"/>
                      <a:pt x="0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1" name="Google Shape;2251;p42"/>
              <p:cNvSpPr/>
              <p:nvPr/>
            </p:nvSpPr>
            <p:spPr>
              <a:xfrm>
                <a:off x="5741847" y="4365038"/>
                <a:ext cx="64021" cy="51629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75" extrusionOk="0">
                    <a:moveTo>
                      <a:pt x="178" y="0"/>
                    </a:moveTo>
                    <a:cubicBezTo>
                      <a:pt x="82" y="0"/>
                      <a:pt x="1" y="112"/>
                      <a:pt x="51" y="208"/>
                    </a:cubicBezTo>
                    <a:cubicBezTo>
                      <a:pt x="66" y="228"/>
                      <a:pt x="82" y="259"/>
                      <a:pt x="112" y="274"/>
                    </a:cubicBezTo>
                    <a:lnTo>
                      <a:pt x="178" y="274"/>
                    </a:lnTo>
                    <a:cubicBezTo>
                      <a:pt x="259" y="274"/>
                      <a:pt x="340" y="178"/>
                      <a:pt x="290" y="81"/>
                    </a:cubicBezTo>
                    <a:cubicBezTo>
                      <a:pt x="274" y="50"/>
                      <a:pt x="259" y="35"/>
                      <a:pt x="228" y="16"/>
                    </a:cubicBezTo>
                    <a:cubicBezTo>
                      <a:pt x="209" y="16"/>
                      <a:pt x="193" y="0"/>
                      <a:pt x="178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2" name="Google Shape;2252;p42"/>
              <p:cNvSpPr/>
              <p:nvPr/>
            </p:nvSpPr>
            <p:spPr>
              <a:xfrm>
                <a:off x="5633330" y="4320168"/>
                <a:ext cx="79041" cy="63081"/>
              </a:xfrm>
              <a:custGeom>
                <a:avLst/>
                <a:gdLst/>
                <a:ahLst/>
                <a:cxnLst/>
                <a:rect l="l" t="t" r="r" b="b"/>
                <a:pathLst>
                  <a:path w="421" h="336" extrusionOk="0">
                    <a:moveTo>
                      <a:pt x="208" y="0"/>
                    </a:moveTo>
                    <a:cubicBezTo>
                      <a:pt x="97" y="0"/>
                      <a:pt x="0" y="143"/>
                      <a:pt x="81" y="255"/>
                    </a:cubicBezTo>
                    <a:cubicBezTo>
                      <a:pt x="81" y="289"/>
                      <a:pt x="97" y="305"/>
                      <a:pt x="112" y="305"/>
                    </a:cubicBezTo>
                    <a:cubicBezTo>
                      <a:pt x="147" y="320"/>
                      <a:pt x="177" y="336"/>
                      <a:pt x="208" y="336"/>
                    </a:cubicBezTo>
                    <a:cubicBezTo>
                      <a:pt x="339" y="336"/>
                      <a:pt x="420" y="208"/>
                      <a:pt x="355" y="81"/>
                    </a:cubicBezTo>
                    <a:cubicBezTo>
                      <a:pt x="339" y="62"/>
                      <a:pt x="324" y="46"/>
                      <a:pt x="305" y="31"/>
                    </a:cubicBezTo>
                    <a:cubicBezTo>
                      <a:pt x="274" y="15"/>
                      <a:pt x="243" y="0"/>
                      <a:pt x="208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3" name="Google Shape;2253;p42"/>
              <p:cNvSpPr/>
              <p:nvPr/>
            </p:nvSpPr>
            <p:spPr>
              <a:xfrm>
                <a:off x="5615119" y="4232493"/>
                <a:ext cx="54446" cy="186989"/>
              </a:xfrm>
              <a:custGeom>
                <a:avLst/>
                <a:gdLst/>
                <a:ahLst/>
                <a:cxnLst/>
                <a:rect l="l" t="t" r="r" b="b"/>
                <a:pathLst>
                  <a:path w="290" h="996" extrusionOk="0">
                    <a:moveTo>
                      <a:pt x="147" y="0"/>
                    </a:moveTo>
                    <a:cubicBezTo>
                      <a:pt x="66" y="0"/>
                      <a:pt x="1" y="66"/>
                      <a:pt x="1" y="162"/>
                    </a:cubicBezTo>
                    <a:lnTo>
                      <a:pt x="1" y="853"/>
                    </a:lnTo>
                    <a:cubicBezTo>
                      <a:pt x="1" y="934"/>
                      <a:pt x="66" y="995"/>
                      <a:pt x="147" y="995"/>
                    </a:cubicBezTo>
                    <a:cubicBezTo>
                      <a:pt x="228" y="995"/>
                      <a:pt x="290" y="934"/>
                      <a:pt x="290" y="853"/>
                    </a:cubicBezTo>
                    <a:lnTo>
                      <a:pt x="290" y="162"/>
                    </a:lnTo>
                    <a:cubicBezTo>
                      <a:pt x="290" y="66"/>
                      <a:pt x="228" y="0"/>
                      <a:pt x="147" y="0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4" name="Google Shape;2254;p42"/>
              <p:cNvSpPr/>
              <p:nvPr/>
            </p:nvSpPr>
            <p:spPr>
              <a:xfrm>
                <a:off x="5741847" y="4283934"/>
                <a:ext cx="51630" cy="3642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66" y="0"/>
                      <a:pt x="1" y="81"/>
                      <a:pt x="51" y="158"/>
                    </a:cubicBezTo>
                    <a:cubicBezTo>
                      <a:pt x="66" y="158"/>
                      <a:pt x="66" y="178"/>
                      <a:pt x="82" y="178"/>
                    </a:cubicBezTo>
                    <a:cubicBezTo>
                      <a:pt x="97" y="193"/>
                      <a:pt x="112" y="193"/>
                      <a:pt x="147" y="193"/>
                    </a:cubicBezTo>
                    <a:cubicBezTo>
                      <a:pt x="209" y="193"/>
                      <a:pt x="274" y="112"/>
                      <a:pt x="228" y="31"/>
                    </a:cubicBezTo>
                    <a:cubicBezTo>
                      <a:pt x="228" y="31"/>
                      <a:pt x="209" y="16"/>
                      <a:pt x="193" y="16"/>
                    </a:cubicBezTo>
                    <a:cubicBezTo>
                      <a:pt x="178" y="0"/>
                      <a:pt x="163" y="0"/>
                      <a:pt x="147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5" name="Subtitle 4">
            <a:extLst>
              <a:ext uri="{FF2B5EF4-FFF2-40B4-BE49-F238E27FC236}">
                <a16:creationId xmlns:a16="http://schemas.microsoft.com/office/drawing/2014/main" id="{338A8226-F4EC-4B06-9469-13E9194119B6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048214" y="1330712"/>
            <a:ext cx="7162449" cy="105304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A826C76-EEE2-43C6-9D93-85D35D4BCA02}"/>
              </a:ext>
            </a:extLst>
          </p:cNvPr>
          <p:cNvSpPr/>
          <p:nvPr/>
        </p:nvSpPr>
        <p:spPr>
          <a:xfrm>
            <a:off x="1344486" y="2519159"/>
            <a:ext cx="728547" cy="37170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9" name="Subtitle 4">
            <a:extLst>
              <a:ext uri="{FF2B5EF4-FFF2-40B4-BE49-F238E27FC236}">
                <a16:creationId xmlns:a16="http://schemas.microsoft.com/office/drawing/2014/main" id="{AA55E7BB-512F-4D36-97CA-EF5F4B1026C8}"/>
              </a:ext>
            </a:extLst>
          </p:cNvPr>
          <p:cNvSpPr txBox="1">
            <a:spLocks/>
          </p:cNvSpPr>
          <p:nvPr/>
        </p:nvSpPr>
        <p:spPr>
          <a:xfrm>
            <a:off x="1048214" y="2944426"/>
            <a:ext cx="7162448" cy="9969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"/>
              <a:buNone/>
              <a:defRPr sz="2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"/>
              <a:buNone/>
              <a:defRPr sz="2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"/>
              <a:buNone/>
              <a:defRPr sz="2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"/>
              <a:buNone/>
              <a:defRPr sz="2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"/>
              <a:buNone/>
              <a:defRPr sz="2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"/>
              <a:buNone/>
              <a:defRPr sz="2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"/>
              <a:buNone/>
              <a:defRPr sz="2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"/>
              <a:buNone/>
              <a:defRPr sz="2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39700" indent="0" algn="l">
              <a:lnSpc>
                <a:spcPct val="150000"/>
              </a:lnSpc>
            </a:pP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5476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1" grpId="0" animBg="1"/>
      <p:bldP spid="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5" name="Google Shape;3365;p52"/>
          <p:cNvSpPr txBox="1">
            <a:spLocks noGrp="1"/>
          </p:cNvSpPr>
          <p:nvPr>
            <p:ph type="title"/>
          </p:nvPr>
        </p:nvSpPr>
        <p:spPr>
          <a:xfrm>
            <a:off x="720000" y="15497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Cambria" panose="02040503050406030204" pitchFamily="18" charset="0"/>
                <a:ea typeface="Cambria" panose="02040503050406030204" pitchFamily="18" charset="0"/>
              </a:rPr>
              <a:t>2. Những tác động liên hoàn</a:t>
            </a:r>
            <a:endParaRPr sz="28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68" name="Google Shape;3368;p52"/>
          <p:cNvSpPr txBox="1">
            <a:spLocks noGrp="1"/>
          </p:cNvSpPr>
          <p:nvPr>
            <p:ph type="title" idx="4294967295"/>
          </p:nvPr>
        </p:nvSpPr>
        <p:spPr>
          <a:xfrm>
            <a:off x="1562391" y="2222375"/>
            <a:ext cx="2386361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70" name="Google Shape;3370;p52"/>
          <p:cNvSpPr txBox="1">
            <a:spLocks noGrp="1"/>
          </p:cNvSpPr>
          <p:nvPr>
            <p:ph type="title" idx="4294967295"/>
          </p:nvPr>
        </p:nvSpPr>
        <p:spPr>
          <a:xfrm>
            <a:off x="901861" y="3152631"/>
            <a:ext cx="1876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dirty="0">
                <a:latin typeface="Cambria" panose="02040503050406030204" pitchFamily="18" charset="0"/>
                <a:ea typeface="Cambria" panose="02040503050406030204" pitchFamily="18" charset="0"/>
              </a:rPr>
              <a:t>Hướng gió</a:t>
            </a:r>
            <a:endParaRPr sz="18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72" name="Google Shape;3372;p52"/>
          <p:cNvSpPr txBox="1">
            <a:spLocks noGrp="1"/>
          </p:cNvSpPr>
          <p:nvPr>
            <p:ph type="title" idx="4294967295"/>
          </p:nvPr>
        </p:nvSpPr>
        <p:spPr>
          <a:xfrm>
            <a:off x="5287012" y="2222375"/>
            <a:ext cx="2125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Bay hơi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74" name="Google Shape;3374;p52"/>
          <p:cNvSpPr txBox="1">
            <a:spLocks noGrp="1"/>
          </p:cNvSpPr>
          <p:nvPr>
            <p:ph type="title" idx="4294967295"/>
          </p:nvPr>
        </p:nvSpPr>
        <p:spPr>
          <a:xfrm>
            <a:off x="2694115" y="3152625"/>
            <a:ext cx="1876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dirty="0">
                <a:latin typeface="Cambria" panose="02040503050406030204" pitchFamily="18" charset="0"/>
                <a:ea typeface="Cambria" panose="02040503050406030204" pitchFamily="18" charset="0"/>
              </a:rPr>
              <a:t>Gió mùa</a:t>
            </a:r>
            <a:endParaRPr sz="18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76" name="Google Shape;3376;p52"/>
          <p:cNvSpPr txBox="1">
            <a:spLocks noGrp="1"/>
          </p:cNvSpPr>
          <p:nvPr>
            <p:ph type="title" idx="4294967295"/>
          </p:nvPr>
        </p:nvSpPr>
        <p:spPr>
          <a:xfrm>
            <a:off x="4486369" y="3152625"/>
            <a:ext cx="1876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dirty="0">
                <a:latin typeface="Cambria" panose="02040503050406030204" pitchFamily="18" charset="0"/>
                <a:ea typeface="Cambria" panose="02040503050406030204" pitchFamily="18" charset="0"/>
              </a:rPr>
              <a:t>Mưa bão lớn</a:t>
            </a:r>
            <a:endParaRPr sz="18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78" name="Google Shape;3378;p52"/>
          <p:cNvSpPr txBox="1">
            <a:spLocks noGrp="1"/>
          </p:cNvSpPr>
          <p:nvPr>
            <p:ph type="title" idx="4294967295"/>
          </p:nvPr>
        </p:nvSpPr>
        <p:spPr>
          <a:xfrm>
            <a:off x="6278624" y="3152625"/>
            <a:ext cx="1876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dirty="0">
                <a:latin typeface="Cambria" panose="02040503050406030204" pitchFamily="18" charset="0"/>
                <a:ea typeface="Cambria" panose="02040503050406030204" pitchFamily="18" charset="0"/>
              </a:rPr>
              <a:t>Hạn hán kéo dài</a:t>
            </a:r>
            <a:endParaRPr sz="18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379" name="Google Shape;3379;p52"/>
          <p:cNvCxnSpPr>
            <a:cxnSpLocks/>
            <a:stCxn id="3366" idx="2"/>
            <a:endCxn id="3372" idx="0"/>
          </p:cNvCxnSpPr>
          <p:nvPr/>
        </p:nvCxnSpPr>
        <p:spPr>
          <a:xfrm rot="16200000" flipH="1">
            <a:off x="5235682" y="1108145"/>
            <a:ext cx="418314" cy="181014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80" name="Google Shape;3380;p52"/>
          <p:cNvCxnSpPr>
            <a:cxnSpLocks/>
            <a:stCxn id="3366" idx="2"/>
            <a:endCxn id="3368" idx="0"/>
          </p:cNvCxnSpPr>
          <p:nvPr/>
        </p:nvCxnSpPr>
        <p:spPr>
          <a:xfrm rot="5400000">
            <a:off x="3438513" y="1121121"/>
            <a:ext cx="418314" cy="178419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81" name="Google Shape;3381;p52"/>
          <p:cNvCxnSpPr>
            <a:cxnSpLocks/>
            <a:endCxn id="3370" idx="0"/>
          </p:cNvCxnSpPr>
          <p:nvPr/>
        </p:nvCxnSpPr>
        <p:spPr>
          <a:xfrm rot="5400000">
            <a:off x="2069585" y="2481214"/>
            <a:ext cx="442200" cy="9006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82" name="Google Shape;3382;p52"/>
          <p:cNvCxnSpPr>
            <a:cxnSpLocks/>
            <a:endCxn id="3374" idx="0"/>
          </p:cNvCxnSpPr>
          <p:nvPr/>
        </p:nvCxnSpPr>
        <p:spPr>
          <a:xfrm rot="-5400000" flipH="1">
            <a:off x="2965685" y="2485714"/>
            <a:ext cx="442200" cy="8916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83" name="Google Shape;3383;p52"/>
          <p:cNvCxnSpPr>
            <a:cxnSpLocks/>
            <a:endCxn id="3376" idx="0"/>
          </p:cNvCxnSpPr>
          <p:nvPr/>
        </p:nvCxnSpPr>
        <p:spPr>
          <a:xfrm rot="5400000">
            <a:off x="5652983" y="2482264"/>
            <a:ext cx="442200" cy="8985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84" name="Google Shape;3384;p52"/>
          <p:cNvCxnSpPr>
            <a:cxnSpLocks/>
            <a:endCxn id="3378" idx="0"/>
          </p:cNvCxnSpPr>
          <p:nvPr/>
        </p:nvCxnSpPr>
        <p:spPr>
          <a:xfrm rot="-5400000" flipH="1">
            <a:off x="6549083" y="2484664"/>
            <a:ext cx="442200" cy="8937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86" name="Google Shape;3386;p52"/>
          <p:cNvSpPr/>
          <p:nvPr/>
        </p:nvSpPr>
        <p:spPr>
          <a:xfrm>
            <a:off x="8155424" y="4757225"/>
            <a:ext cx="840300" cy="237600"/>
          </a:xfrm>
          <a:prstGeom prst="ellipse">
            <a:avLst/>
          </a:prstGeom>
          <a:solidFill>
            <a:srgbClr val="13304E">
              <a:alpha val="53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452" name="Google Shape;3452;p52"/>
          <p:cNvGrpSpPr/>
          <p:nvPr/>
        </p:nvGrpSpPr>
        <p:grpSpPr>
          <a:xfrm>
            <a:off x="8333699" y="3386082"/>
            <a:ext cx="483705" cy="1468890"/>
            <a:chOff x="1126407" y="2156057"/>
            <a:chExt cx="288607" cy="876426"/>
          </a:xfrm>
        </p:grpSpPr>
        <p:sp>
          <p:nvSpPr>
            <p:cNvPr id="3453" name="Google Shape;3453;p52"/>
            <p:cNvSpPr/>
            <p:nvPr/>
          </p:nvSpPr>
          <p:spPr>
            <a:xfrm>
              <a:off x="1126407" y="2473761"/>
              <a:ext cx="288607" cy="558719"/>
            </a:xfrm>
            <a:custGeom>
              <a:avLst/>
              <a:gdLst/>
              <a:ahLst/>
              <a:cxnLst/>
              <a:rect l="l" t="t" r="r" b="b"/>
              <a:pathLst>
                <a:path w="10237" h="19818" extrusionOk="0">
                  <a:moveTo>
                    <a:pt x="772" y="0"/>
                  </a:moveTo>
                  <a:cubicBezTo>
                    <a:pt x="355" y="0"/>
                    <a:pt x="0" y="340"/>
                    <a:pt x="0" y="756"/>
                  </a:cubicBezTo>
                  <a:lnTo>
                    <a:pt x="16" y="2076"/>
                  </a:lnTo>
                  <a:cubicBezTo>
                    <a:pt x="16" y="2203"/>
                    <a:pt x="112" y="2299"/>
                    <a:pt x="243" y="2299"/>
                  </a:cubicBezTo>
                  <a:lnTo>
                    <a:pt x="259" y="2299"/>
                  </a:lnTo>
                  <a:cubicBezTo>
                    <a:pt x="579" y="2299"/>
                    <a:pt x="837" y="2558"/>
                    <a:pt x="837" y="2878"/>
                  </a:cubicBezTo>
                  <a:cubicBezTo>
                    <a:pt x="837" y="3040"/>
                    <a:pt x="772" y="3183"/>
                    <a:pt x="660" y="3294"/>
                  </a:cubicBezTo>
                  <a:cubicBezTo>
                    <a:pt x="563" y="3391"/>
                    <a:pt x="417" y="3456"/>
                    <a:pt x="259" y="3456"/>
                  </a:cubicBezTo>
                  <a:lnTo>
                    <a:pt x="243" y="3456"/>
                  </a:lnTo>
                  <a:cubicBezTo>
                    <a:pt x="112" y="3456"/>
                    <a:pt x="16" y="3553"/>
                    <a:pt x="16" y="3680"/>
                  </a:cubicBezTo>
                  <a:lnTo>
                    <a:pt x="16" y="3908"/>
                  </a:lnTo>
                  <a:cubicBezTo>
                    <a:pt x="16" y="4035"/>
                    <a:pt x="112" y="4131"/>
                    <a:pt x="243" y="4131"/>
                  </a:cubicBezTo>
                  <a:lnTo>
                    <a:pt x="259" y="4131"/>
                  </a:lnTo>
                  <a:cubicBezTo>
                    <a:pt x="579" y="4131"/>
                    <a:pt x="837" y="4390"/>
                    <a:pt x="837" y="4710"/>
                  </a:cubicBezTo>
                  <a:cubicBezTo>
                    <a:pt x="837" y="4872"/>
                    <a:pt x="772" y="5015"/>
                    <a:pt x="660" y="5126"/>
                  </a:cubicBezTo>
                  <a:cubicBezTo>
                    <a:pt x="563" y="5223"/>
                    <a:pt x="417" y="5288"/>
                    <a:pt x="259" y="5288"/>
                  </a:cubicBezTo>
                  <a:lnTo>
                    <a:pt x="243" y="5288"/>
                  </a:lnTo>
                  <a:cubicBezTo>
                    <a:pt x="127" y="5288"/>
                    <a:pt x="16" y="5385"/>
                    <a:pt x="31" y="5512"/>
                  </a:cubicBezTo>
                  <a:lnTo>
                    <a:pt x="31" y="5755"/>
                  </a:lnTo>
                  <a:cubicBezTo>
                    <a:pt x="31" y="5867"/>
                    <a:pt x="127" y="5963"/>
                    <a:pt x="243" y="5963"/>
                  </a:cubicBezTo>
                  <a:lnTo>
                    <a:pt x="259" y="5963"/>
                  </a:lnTo>
                  <a:cubicBezTo>
                    <a:pt x="579" y="5963"/>
                    <a:pt x="837" y="6222"/>
                    <a:pt x="837" y="6542"/>
                  </a:cubicBezTo>
                  <a:cubicBezTo>
                    <a:pt x="837" y="6704"/>
                    <a:pt x="772" y="6847"/>
                    <a:pt x="660" y="6959"/>
                  </a:cubicBezTo>
                  <a:cubicBezTo>
                    <a:pt x="563" y="7055"/>
                    <a:pt x="417" y="7121"/>
                    <a:pt x="259" y="7121"/>
                  </a:cubicBezTo>
                  <a:cubicBezTo>
                    <a:pt x="127" y="7121"/>
                    <a:pt x="31" y="7217"/>
                    <a:pt x="31" y="7344"/>
                  </a:cubicBezTo>
                  <a:lnTo>
                    <a:pt x="66" y="13921"/>
                  </a:lnTo>
                  <a:lnTo>
                    <a:pt x="81" y="19047"/>
                  </a:lnTo>
                  <a:cubicBezTo>
                    <a:pt x="81" y="19463"/>
                    <a:pt x="417" y="19818"/>
                    <a:pt x="853" y="19818"/>
                  </a:cubicBezTo>
                  <a:lnTo>
                    <a:pt x="9481" y="19818"/>
                  </a:lnTo>
                  <a:cubicBezTo>
                    <a:pt x="9901" y="19818"/>
                    <a:pt x="10237" y="19463"/>
                    <a:pt x="10237" y="19047"/>
                  </a:cubicBezTo>
                  <a:lnTo>
                    <a:pt x="10221" y="13921"/>
                  </a:lnTo>
                  <a:lnTo>
                    <a:pt x="10190" y="7298"/>
                  </a:lnTo>
                  <a:cubicBezTo>
                    <a:pt x="10190" y="7202"/>
                    <a:pt x="10109" y="7121"/>
                    <a:pt x="10013" y="7121"/>
                  </a:cubicBezTo>
                  <a:lnTo>
                    <a:pt x="9998" y="7121"/>
                  </a:lnTo>
                  <a:cubicBezTo>
                    <a:pt x="9674" y="7121"/>
                    <a:pt x="9419" y="6862"/>
                    <a:pt x="9419" y="6542"/>
                  </a:cubicBezTo>
                  <a:cubicBezTo>
                    <a:pt x="9419" y="6380"/>
                    <a:pt x="9481" y="6237"/>
                    <a:pt x="9577" y="6141"/>
                  </a:cubicBezTo>
                  <a:cubicBezTo>
                    <a:pt x="9693" y="6029"/>
                    <a:pt x="9836" y="5963"/>
                    <a:pt x="9998" y="5963"/>
                  </a:cubicBezTo>
                  <a:lnTo>
                    <a:pt x="10013" y="5963"/>
                  </a:lnTo>
                  <a:cubicBezTo>
                    <a:pt x="10109" y="5963"/>
                    <a:pt x="10190" y="5882"/>
                    <a:pt x="10190" y="5786"/>
                  </a:cubicBezTo>
                  <a:lnTo>
                    <a:pt x="10190" y="5466"/>
                  </a:lnTo>
                  <a:cubicBezTo>
                    <a:pt x="10190" y="5369"/>
                    <a:pt x="10109" y="5288"/>
                    <a:pt x="9998" y="5288"/>
                  </a:cubicBezTo>
                  <a:cubicBezTo>
                    <a:pt x="9674" y="5288"/>
                    <a:pt x="9419" y="5030"/>
                    <a:pt x="9419" y="4710"/>
                  </a:cubicBezTo>
                  <a:cubicBezTo>
                    <a:pt x="9419" y="4548"/>
                    <a:pt x="9481" y="4405"/>
                    <a:pt x="9577" y="4309"/>
                  </a:cubicBezTo>
                  <a:cubicBezTo>
                    <a:pt x="9693" y="4197"/>
                    <a:pt x="9836" y="4131"/>
                    <a:pt x="9998" y="4131"/>
                  </a:cubicBezTo>
                  <a:cubicBezTo>
                    <a:pt x="10094" y="4131"/>
                    <a:pt x="10175" y="4050"/>
                    <a:pt x="10175" y="3954"/>
                  </a:cubicBezTo>
                  <a:lnTo>
                    <a:pt x="10175" y="3634"/>
                  </a:lnTo>
                  <a:cubicBezTo>
                    <a:pt x="10175" y="3537"/>
                    <a:pt x="10094" y="3456"/>
                    <a:pt x="9998" y="3456"/>
                  </a:cubicBezTo>
                  <a:cubicBezTo>
                    <a:pt x="9674" y="3456"/>
                    <a:pt x="9419" y="3198"/>
                    <a:pt x="9419" y="2878"/>
                  </a:cubicBezTo>
                  <a:cubicBezTo>
                    <a:pt x="9419" y="2716"/>
                    <a:pt x="9481" y="2573"/>
                    <a:pt x="9577" y="2477"/>
                  </a:cubicBezTo>
                  <a:cubicBezTo>
                    <a:pt x="9693" y="2365"/>
                    <a:pt x="9836" y="2299"/>
                    <a:pt x="9998" y="2299"/>
                  </a:cubicBezTo>
                  <a:cubicBezTo>
                    <a:pt x="10044" y="2299"/>
                    <a:pt x="10094" y="2284"/>
                    <a:pt x="10125" y="2253"/>
                  </a:cubicBezTo>
                  <a:cubicBezTo>
                    <a:pt x="10156" y="2218"/>
                    <a:pt x="10175" y="2172"/>
                    <a:pt x="10175" y="2122"/>
                  </a:cubicBezTo>
                  <a:lnTo>
                    <a:pt x="10175" y="756"/>
                  </a:lnTo>
                  <a:cubicBezTo>
                    <a:pt x="10156" y="340"/>
                    <a:pt x="9820" y="0"/>
                    <a:pt x="9404" y="0"/>
                  </a:cubicBez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54" name="Google Shape;3454;p52"/>
            <p:cNvSpPr/>
            <p:nvPr/>
          </p:nvSpPr>
          <p:spPr>
            <a:xfrm>
              <a:off x="1277323" y="2333361"/>
              <a:ext cx="121397" cy="201633"/>
            </a:xfrm>
            <a:custGeom>
              <a:avLst/>
              <a:gdLst/>
              <a:ahLst/>
              <a:cxnLst/>
              <a:rect l="l" t="t" r="r" b="b"/>
              <a:pathLst>
                <a:path w="4306" h="7152" extrusionOk="0">
                  <a:moveTo>
                    <a:pt x="4243" y="1"/>
                  </a:moveTo>
                  <a:cubicBezTo>
                    <a:pt x="402" y="2747"/>
                    <a:pt x="1" y="7152"/>
                    <a:pt x="1" y="7152"/>
                  </a:cubicBezTo>
                  <a:cubicBezTo>
                    <a:pt x="1" y="7152"/>
                    <a:pt x="4305" y="4629"/>
                    <a:pt x="4243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55" name="Google Shape;3455;p52"/>
            <p:cNvSpPr/>
            <p:nvPr/>
          </p:nvSpPr>
          <p:spPr>
            <a:xfrm>
              <a:off x="1158152" y="2329668"/>
              <a:ext cx="124639" cy="200336"/>
            </a:xfrm>
            <a:custGeom>
              <a:avLst/>
              <a:gdLst/>
              <a:ahLst/>
              <a:cxnLst/>
              <a:rect l="l" t="t" r="r" b="b"/>
              <a:pathLst>
                <a:path w="4421" h="7106" extrusionOk="0">
                  <a:moveTo>
                    <a:pt x="675" y="1"/>
                  </a:moveTo>
                  <a:cubicBezTo>
                    <a:pt x="0" y="4583"/>
                    <a:pt x="4421" y="7106"/>
                    <a:pt x="4421" y="7106"/>
                  </a:cubicBezTo>
                  <a:cubicBezTo>
                    <a:pt x="4421" y="7106"/>
                    <a:pt x="3584" y="2477"/>
                    <a:pt x="675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56" name="Google Shape;3456;p52"/>
            <p:cNvSpPr/>
            <p:nvPr/>
          </p:nvSpPr>
          <p:spPr>
            <a:xfrm>
              <a:off x="1222967" y="2250333"/>
              <a:ext cx="78319" cy="348065"/>
            </a:xfrm>
            <a:custGeom>
              <a:avLst/>
              <a:gdLst/>
              <a:ahLst/>
              <a:cxnLst/>
              <a:rect l="l" t="t" r="r" b="b"/>
              <a:pathLst>
                <a:path w="2778" h="12346" extrusionOk="0">
                  <a:moveTo>
                    <a:pt x="208" y="0"/>
                  </a:moveTo>
                  <a:cubicBezTo>
                    <a:pt x="181" y="0"/>
                    <a:pt x="154" y="6"/>
                    <a:pt x="128" y="18"/>
                  </a:cubicBezTo>
                  <a:cubicBezTo>
                    <a:pt x="47" y="53"/>
                    <a:pt x="0" y="165"/>
                    <a:pt x="47" y="261"/>
                  </a:cubicBezTo>
                  <a:cubicBezTo>
                    <a:pt x="2392" y="5469"/>
                    <a:pt x="1798" y="12072"/>
                    <a:pt x="1782" y="12137"/>
                  </a:cubicBezTo>
                  <a:cubicBezTo>
                    <a:pt x="1782" y="12234"/>
                    <a:pt x="1848" y="12330"/>
                    <a:pt x="1960" y="12346"/>
                  </a:cubicBezTo>
                  <a:lnTo>
                    <a:pt x="1975" y="12346"/>
                  </a:lnTo>
                  <a:cubicBezTo>
                    <a:pt x="2071" y="12346"/>
                    <a:pt x="2152" y="12265"/>
                    <a:pt x="2152" y="12168"/>
                  </a:cubicBezTo>
                  <a:cubicBezTo>
                    <a:pt x="2168" y="12106"/>
                    <a:pt x="2777" y="5403"/>
                    <a:pt x="386" y="99"/>
                  </a:cubicBezTo>
                  <a:cubicBezTo>
                    <a:pt x="349" y="41"/>
                    <a:pt x="280" y="0"/>
                    <a:pt x="208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57" name="Google Shape;3457;p52"/>
            <p:cNvSpPr/>
            <p:nvPr/>
          </p:nvSpPr>
          <p:spPr>
            <a:xfrm>
              <a:off x="1202951" y="2260849"/>
              <a:ext cx="45362" cy="44826"/>
            </a:xfrm>
            <a:custGeom>
              <a:avLst/>
              <a:gdLst/>
              <a:ahLst/>
              <a:cxnLst/>
              <a:rect l="l" t="t" r="r" b="b"/>
              <a:pathLst>
                <a:path w="1609" h="1590" extrusionOk="0">
                  <a:moveTo>
                    <a:pt x="1030" y="0"/>
                  </a:moveTo>
                  <a:cubicBezTo>
                    <a:pt x="1030" y="0"/>
                    <a:pt x="1" y="837"/>
                    <a:pt x="645" y="1589"/>
                  </a:cubicBezTo>
                  <a:cubicBezTo>
                    <a:pt x="1609" y="1188"/>
                    <a:pt x="1030" y="0"/>
                    <a:pt x="103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58" name="Google Shape;3458;p52"/>
            <p:cNvSpPr/>
            <p:nvPr/>
          </p:nvSpPr>
          <p:spPr>
            <a:xfrm>
              <a:off x="1230579" y="2264514"/>
              <a:ext cx="44065" cy="22441"/>
            </a:xfrm>
            <a:custGeom>
              <a:avLst/>
              <a:gdLst/>
              <a:ahLst/>
              <a:cxnLst/>
              <a:rect l="l" t="t" r="r" b="b"/>
              <a:pathLst>
                <a:path w="1563" h="796" extrusionOk="0">
                  <a:moveTo>
                    <a:pt x="664" y="1"/>
                  </a:moveTo>
                  <a:cubicBezTo>
                    <a:pt x="312" y="1"/>
                    <a:pt x="0" y="129"/>
                    <a:pt x="0" y="129"/>
                  </a:cubicBezTo>
                  <a:cubicBezTo>
                    <a:pt x="0" y="129"/>
                    <a:pt x="472" y="796"/>
                    <a:pt x="1055" y="796"/>
                  </a:cubicBezTo>
                  <a:cubicBezTo>
                    <a:pt x="1218" y="796"/>
                    <a:pt x="1390" y="744"/>
                    <a:pt x="1562" y="611"/>
                  </a:cubicBezTo>
                  <a:cubicBezTo>
                    <a:pt x="1394" y="124"/>
                    <a:pt x="1010" y="1"/>
                    <a:pt x="664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59" name="Google Shape;3459;p52"/>
            <p:cNvSpPr/>
            <p:nvPr/>
          </p:nvSpPr>
          <p:spPr>
            <a:xfrm>
              <a:off x="1183920" y="2190959"/>
              <a:ext cx="82012" cy="56921"/>
            </a:xfrm>
            <a:custGeom>
              <a:avLst/>
              <a:gdLst/>
              <a:ahLst/>
              <a:cxnLst/>
              <a:rect l="l" t="t" r="r" b="b"/>
              <a:pathLst>
                <a:path w="2909" h="2019" extrusionOk="0">
                  <a:moveTo>
                    <a:pt x="1650" y="1"/>
                  </a:moveTo>
                  <a:cubicBezTo>
                    <a:pt x="1511" y="1"/>
                    <a:pt x="1367" y="18"/>
                    <a:pt x="1223" y="53"/>
                  </a:cubicBezTo>
                  <a:cubicBezTo>
                    <a:pt x="483" y="231"/>
                    <a:pt x="1" y="809"/>
                    <a:pt x="132" y="1338"/>
                  </a:cubicBezTo>
                  <a:cubicBezTo>
                    <a:pt x="233" y="1761"/>
                    <a:pt x="701" y="2019"/>
                    <a:pt x="1253" y="2019"/>
                  </a:cubicBezTo>
                  <a:cubicBezTo>
                    <a:pt x="1395" y="2019"/>
                    <a:pt x="1542" y="2002"/>
                    <a:pt x="1690" y="1966"/>
                  </a:cubicBezTo>
                  <a:cubicBezTo>
                    <a:pt x="2427" y="1789"/>
                    <a:pt x="2909" y="1210"/>
                    <a:pt x="2781" y="694"/>
                  </a:cubicBezTo>
                  <a:cubicBezTo>
                    <a:pt x="2680" y="271"/>
                    <a:pt x="2205" y="1"/>
                    <a:pt x="1650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60" name="Google Shape;3460;p52"/>
            <p:cNvSpPr/>
            <p:nvPr/>
          </p:nvSpPr>
          <p:spPr>
            <a:xfrm>
              <a:off x="1171290" y="2200179"/>
              <a:ext cx="115082" cy="75471"/>
            </a:xfrm>
            <a:custGeom>
              <a:avLst/>
              <a:gdLst/>
              <a:ahLst/>
              <a:cxnLst/>
              <a:rect l="l" t="t" r="r" b="b"/>
              <a:pathLst>
                <a:path w="4082" h="2677" extrusionOk="0">
                  <a:moveTo>
                    <a:pt x="3534" y="0"/>
                  </a:moveTo>
                  <a:cubicBezTo>
                    <a:pt x="2956" y="208"/>
                    <a:pt x="2813" y="675"/>
                    <a:pt x="2813" y="675"/>
                  </a:cubicBezTo>
                  <a:cubicBezTo>
                    <a:pt x="2813" y="675"/>
                    <a:pt x="2443" y="115"/>
                    <a:pt x="1931" y="115"/>
                  </a:cubicBezTo>
                  <a:cubicBezTo>
                    <a:pt x="1888" y="115"/>
                    <a:pt x="1844" y="119"/>
                    <a:pt x="1799" y="127"/>
                  </a:cubicBezTo>
                  <a:cubicBezTo>
                    <a:pt x="1205" y="255"/>
                    <a:pt x="1139" y="1061"/>
                    <a:pt x="1139" y="1061"/>
                  </a:cubicBezTo>
                  <a:cubicBezTo>
                    <a:pt x="1139" y="1061"/>
                    <a:pt x="631" y="797"/>
                    <a:pt x="237" y="797"/>
                  </a:cubicBezTo>
                  <a:cubicBezTo>
                    <a:pt x="205" y="797"/>
                    <a:pt x="174" y="799"/>
                    <a:pt x="144" y="802"/>
                  </a:cubicBezTo>
                  <a:cubicBezTo>
                    <a:pt x="0" y="1545"/>
                    <a:pt x="795" y="2677"/>
                    <a:pt x="1954" y="2677"/>
                  </a:cubicBezTo>
                  <a:cubicBezTo>
                    <a:pt x="2101" y="2677"/>
                    <a:pt x="2254" y="2659"/>
                    <a:pt x="2412" y="2619"/>
                  </a:cubicBezTo>
                  <a:cubicBezTo>
                    <a:pt x="3600" y="2330"/>
                    <a:pt x="4082" y="833"/>
                    <a:pt x="3534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61" name="Google Shape;3461;p52"/>
            <p:cNvSpPr/>
            <p:nvPr/>
          </p:nvSpPr>
          <p:spPr>
            <a:xfrm>
              <a:off x="1184174" y="2177371"/>
              <a:ext cx="23456" cy="17930"/>
            </a:xfrm>
            <a:custGeom>
              <a:avLst/>
              <a:gdLst/>
              <a:ahLst/>
              <a:cxnLst/>
              <a:rect l="l" t="t" r="r" b="b"/>
              <a:pathLst>
                <a:path w="832" h="636" extrusionOk="0">
                  <a:moveTo>
                    <a:pt x="433" y="1"/>
                  </a:moveTo>
                  <a:cubicBezTo>
                    <a:pt x="154" y="1"/>
                    <a:pt x="0" y="303"/>
                    <a:pt x="184" y="535"/>
                  </a:cubicBezTo>
                  <a:cubicBezTo>
                    <a:pt x="235" y="582"/>
                    <a:pt x="296" y="616"/>
                    <a:pt x="362" y="632"/>
                  </a:cubicBezTo>
                  <a:cubicBezTo>
                    <a:pt x="381" y="635"/>
                    <a:pt x="400" y="636"/>
                    <a:pt x="418" y="636"/>
                  </a:cubicBezTo>
                  <a:cubicBezTo>
                    <a:pt x="687" y="636"/>
                    <a:pt x="832" y="327"/>
                    <a:pt x="651" y="99"/>
                  </a:cubicBezTo>
                  <a:cubicBezTo>
                    <a:pt x="605" y="53"/>
                    <a:pt x="539" y="18"/>
                    <a:pt x="474" y="3"/>
                  </a:cubicBezTo>
                  <a:cubicBezTo>
                    <a:pt x="460" y="2"/>
                    <a:pt x="446" y="1"/>
                    <a:pt x="433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62" name="Google Shape;3462;p52"/>
            <p:cNvSpPr/>
            <p:nvPr/>
          </p:nvSpPr>
          <p:spPr>
            <a:xfrm>
              <a:off x="1202753" y="2156057"/>
              <a:ext cx="23484" cy="17930"/>
            </a:xfrm>
            <a:custGeom>
              <a:avLst/>
              <a:gdLst/>
              <a:ahLst/>
              <a:cxnLst/>
              <a:rect l="l" t="t" r="r" b="b"/>
              <a:pathLst>
                <a:path w="833" h="636" extrusionOk="0">
                  <a:moveTo>
                    <a:pt x="434" y="1"/>
                  </a:moveTo>
                  <a:cubicBezTo>
                    <a:pt x="154" y="1"/>
                    <a:pt x="1" y="303"/>
                    <a:pt x="185" y="535"/>
                  </a:cubicBezTo>
                  <a:cubicBezTo>
                    <a:pt x="235" y="582"/>
                    <a:pt x="297" y="632"/>
                    <a:pt x="362" y="632"/>
                  </a:cubicBezTo>
                  <a:cubicBezTo>
                    <a:pt x="382" y="635"/>
                    <a:pt x="400" y="636"/>
                    <a:pt x="418" y="636"/>
                  </a:cubicBezTo>
                  <a:cubicBezTo>
                    <a:pt x="688" y="636"/>
                    <a:pt x="832" y="327"/>
                    <a:pt x="652" y="99"/>
                  </a:cubicBezTo>
                  <a:cubicBezTo>
                    <a:pt x="602" y="53"/>
                    <a:pt x="540" y="22"/>
                    <a:pt x="474" y="3"/>
                  </a:cubicBezTo>
                  <a:cubicBezTo>
                    <a:pt x="460" y="2"/>
                    <a:pt x="447" y="1"/>
                    <a:pt x="434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63" name="Google Shape;3463;p52"/>
            <p:cNvSpPr/>
            <p:nvPr/>
          </p:nvSpPr>
          <p:spPr>
            <a:xfrm>
              <a:off x="1227788" y="2167390"/>
              <a:ext cx="23456" cy="17846"/>
            </a:xfrm>
            <a:custGeom>
              <a:avLst/>
              <a:gdLst/>
              <a:ahLst/>
              <a:cxnLst/>
              <a:rect l="l" t="t" r="r" b="b"/>
              <a:pathLst>
                <a:path w="832" h="633" extrusionOk="0">
                  <a:moveTo>
                    <a:pt x="410" y="1"/>
                  </a:moveTo>
                  <a:cubicBezTo>
                    <a:pt x="143" y="1"/>
                    <a:pt x="0" y="310"/>
                    <a:pt x="180" y="519"/>
                  </a:cubicBezTo>
                  <a:cubicBezTo>
                    <a:pt x="230" y="585"/>
                    <a:pt x="277" y="615"/>
                    <a:pt x="358" y="631"/>
                  </a:cubicBezTo>
                  <a:cubicBezTo>
                    <a:pt x="371" y="632"/>
                    <a:pt x="384" y="633"/>
                    <a:pt x="397" y="633"/>
                  </a:cubicBezTo>
                  <a:cubicBezTo>
                    <a:pt x="677" y="633"/>
                    <a:pt x="831" y="316"/>
                    <a:pt x="647" y="102"/>
                  </a:cubicBezTo>
                  <a:cubicBezTo>
                    <a:pt x="601" y="52"/>
                    <a:pt x="535" y="6"/>
                    <a:pt x="469" y="6"/>
                  </a:cubicBezTo>
                  <a:cubicBezTo>
                    <a:pt x="449" y="3"/>
                    <a:pt x="429" y="1"/>
                    <a:pt x="410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64" name="Google Shape;3464;p52"/>
            <p:cNvSpPr/>
            <p:nvPr/>
          </p:nvSpPr>
          <p:spPr>
            <a:xfrm>
              <a:off x="1268640" y="2293045"/>
              <a:ext cx="72990" cy="93317"/>
            </a:xfrm>
            <a:custGeom>
              <a:avLst/>
              <a:gdLst/>
              <a:ahLst/>
              <a:cxnLst/>
              <a:rect l="l" t="t" r="r" b="b"/>
              <a:pathLst>
                <a:path w="2589" h="3310" extrusionOk="0">
                  <a:moveTo>
                    <a:pt x="2588" y="0"/>
                  </a:moveTo>
                  <a:cubicBezTo>
                    <a:pt x="2588" y="0"/>
                    <a:pt x="0" y="899"/>
                    <a:pt x="97" y="3309"/>
                  </a:cubicBezTo>
                  <a:cubicBezTo>
                    <a:pt x="2411" y="2908"/>
                    <a:pt x="2588" y="0"/>
                    <a:pt x="2588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65" name="Google Shape;3465;p52"/>
            <p:cNvSpPr/>
            <p:nvPr/>
          </p:nvSpPr>
          <p:spPr>
            <a:xfrm>
              <a:off x="1267315" y="2336124"/>
              <a:ext cx="43106" cy="55680"/>
            </a:xfrm>
            <a:custGeom>
              <a:avLst/>
              <a:gdLst/>
              <a:ahLst/>
              <a:cxnLst/>
              <a:rect l="l" t="t" r="r" b="b"/>
              <a:pathLst>
                <a:path w="1529" h="1975" extrusionOk="0">
                  <a:moveTo>
                    <a:pt x="1393" y="1"/>
                  </a:moveTo>
                  <a:cubicBezTo>
                    <a:pt x="1357" y="1"/>
                    <a:pt x="1321" y="19"/>
                    <a:pt x="1301" y="46"/>
                  </a:cubicBezTo>
                  <a:lnTo>
                    <a:pt x="32" y="1797"/>
                  </a:lnTo>
                  <a:cubicBezTo>
                    <a:pt x="1" y="1847"/>
                    <a:pt x="1" y="1909"/>
                    <a:pt x="66" y="1943"/>
                  </a:cubicBezTo>
                  <a:cubicBezTo>
                    <a:pt x="82" y="1959"/>
                    <a:pt x="97" y="1974"/>
                    <a:pt x="128" y="1974"/>
                  </a:cubicBezTo>
                  <a:cubicBezTo>
                    <a:pt x="163" y="1974"/>
                    <a:pt x="194" y="1959"/>
                    <a:pt x="209" y="1928"/>
                  </a:cubicBezTo>
                  <a:lnTo>
                    <a:pt x="1478" y="173"/>
                  </a:lnTo>
                  <a:cubicBezTo>
                    <a:pt x="1528" y="127"/>
                    <a:pt x="1513" y="61"/>
                    <a:pt x="1463" y="30"/>
                  </a:cubicBezTo>
                  <a:cubicBezTo>
                    <a:pt x="1444" y="10"/>
                    <a:pt x="1419" y="1"/>
                    <a:pt x="1393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66" name="Google Shape;3466;p52"/>
            <p:cNvSpPr/>
            <p:nvPr/>
          </p:nvSpPr>
          <p:spPr>
            <a:xfrm>
              <a:off x="1172164" y="2578469"/>
              <a:ext cx="198052" cy="429992"/>
            </a:xfrm>
            <a:custGeom>
              <a:avLst/>
              <a:gdLst/>
              <a:ahLst/>
              <a:cxnLst/>
              <a:rect l="l" t="t" r="r" b="b"/>
              <a:pathLst>
                <a:path w="7025" h="15252" extrusionOk="0">
                  <a:moveTo>
                    <a:pt x="1" y="1"/>
                  </a:moveTo>
                  <a:lnTo>
                    <a:pt x="1" y="15252"/>
                  </a:lnTo>
                  <a:lnTo>
                    <a:pt x="7025" y="15252"/>
                  </a:lnTo>
                  <a:lnTo>
                    <a:pt x="7025" y="1"/>
                  </a:ln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67" name="Google Shape;3467;p52"/>
            <p:cNvSpPr/>
            <p:nvPr/>
          </p:nvSpPr>
          <p:spPr>
            <a:xfrm>
              <a:off x="1172164" y="2599247"/>
              <a:ext cx="198052" cy="47645"/>
            </a:xfrm>
            <a:custGeom>
              <a:avLst/>
              <a:gdLst/>
              <a:ahLst/>
              <a:cxnLst/>
              <a:rect l="l" t="t" r="r" b="b"/>
              <a:pathLst>
                <a:path w="7025" h="1690" extrusionOk="0">
                  <a:moveTo>
                    <a:pt x="1" y="0"/>
                  </a:moveTo>
                  <a:lnTo>
                    <a:pt x="1" y="1690"/>
                  </a:lnTo>
                  <a:lnTo>
                    <a:pt x="7025" y="1350"/>
                  </a:lnTo>
                  <a:lnTo>
                    <a:pt x="7025" y="2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68" name="Google Shape;3468;p52"/>
            <p:cNvSpPr/>
            <p:nvPr/>
          </p:nvSpPr>
          <p:spPr>
            <a:xfrm>
              <a:off x="1171318" y="2687208"/>
              <a:ext cx="874" cy="179022"/>
            </a:xfrm>
            <a:custGeom>
              <a:avLst/>
              <a:gdLst/>
              <a:ahLst/>
              <a:cxnLst/>
              <a:rect l="l" t="t" r="r" b="b"/>
              <a:pathLst>
                <a:path w="31" h="6350" extrusionOk="0">
                  <a:moveTo>
                    <a:pt x="0" y="1"/>
                  </a:moveTo>
                  <a:lnTo>
                    <a:pt x="16" y="6350"/>
                  </a:lnTo>
                  <a:lnTo>
                    <a:pt x="31" y="6350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B2C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69" name="Google Shape;3469;p52"/>
            <p:cNvSpPr/>
            <p:nvPr/>
          </p:nvSpPr>
          <p:spPr>
            <a:xfrm>
              <a:off x="1172164" y="2682641"/>
              <a:ext cx="198052" cy="183590"/>
            </a:xfrm>
            <a:custGeom>
              <a:avLst/>
              <a:gdLst/>
              <a:ahLst/>
              <a:cxnLst/>
              <a:rect l="l" t="t" r="r" b="b"/>
              <a:pathLst>
                <a:path w="7025" h="6512" extrusionOk="0">
                  <a:moveTo>
                    <a:pt x="7009" y="1"/>
                  </a:moveTo>
                  <a:lnTo>
                    <a:pt x="1" y="163"/>
                  </a:lnTo>
                  <a:lnTo>
                    <a:pt x="1" y="6512"/>
                  </a:lnTo>
                  <a:lnTo>
                    <a:pt x="7025" y="6512"/>
                  </a:lnTo>
                  <a:lnTo>
                    <a:pt x="7009" y="1"/>
                  </a:ln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70" name="Google Shape;3470;p52"/>
            <p:cNvSpPr/>
            <p:nvPr/>
          </p:nvSpPr>
          <p:spPr>
            <a:xfrm>
              <a:off x="1128240" y="2866204"/>
              <a:ext cx="286774" cy="166279"/>
            </a:xfrm>
            <a:custGeom>
              <a:avLst/>
              <a:gdLst/>
              <a:ahLst/>
              <a:cxnLst/>
              <a:rect l="l" t="t" r="r" b="b"/>
              <a:pathLst>
                <a:path w="10172" h="5898" extrusionOk="0">
                  <a:moveTo>
                    <a:pt x="1" y="1"/>
                  </a:moveTo>
                  <a:lnTo>
                    <a:pt x="16" y="5127"/>
                  </a:lnTo>
                  <a:cubicBezTo>
                    <a:pt x="16" y="5543"/>
                    <a:pt x="352" y="5898"/>
                    <a:pt x="788" y="5898"/>
                  </a:cubicBezTo>
                  <a:lnTo>
                    <a:pt x="9416" y="5898"/>
                  </a:lnTo>
                  <a:cubicBezTo>
                    <a:pt x="9836" y="5898"/>
                    <a:pt x="10172" y="5543"/>
                    <a:pt x="10172" y="5127"/>
                  </a:cubicBezTo>
                  <a:lnTo>
                    <a:pt x="10156" y="1"/>
                  </a:lnTo>
                  <a:lnTo>
                    <a:pt x="8583" y="1"/>
                  </a:lnTo>
                  <a:lnTo>
                    <a:pt x="8583" y="5046"/>
                  </a:lnTo>
                  <a:lnTo>
                    <a:pt x="1559" y="5046"/>
                  </a:lnTo>
                  <a:lnTo>
                    <a:pt x="1544" y="1"/>
                  </a:lnTo>
                  <a:close/>
                </a:path>
              </a:pathLst>
            </a:custGeom>
            <a:solidFill>
              <a:srgbClr val="B2C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71" name="Google Shape;3471;p52"/>
            <p:cNvSpPr/>
            <p:nvPr/>
          </p:nvSpPr>
          <p:spPr>
            <a:xfrm>
              <a:off x="1370190" y="2866204"/>
              <a:ext cx="28" cy="142259"/>
            </a:xfrm>
            <a:custGeom>
              <a:avLst/>
              <a:gdLst/>
              <a:ahLst/>
              <a:cxnLst/>
              <a:rect l="l" t="t" r="r" b="b"/>
              <a:pathLst>
                <a:path w="1" h="5046" extrusionOk="0">
                  <a:moveTo>
                    <a:pt x="1" y="1"/>
                  </a:moveTo>
                  <a:lnTo>
                    <a:pt x="1" y="1"/>
                  </a:lnTo>
                  <a:lnTo>
                    <a:pt x="1" y="5046"/>
                  </a:ln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72" name="Google Shape;3472;p52"/>
            <p:cNvSpPr/>
            <p:nvPr/>
          </p:nvSpPr>
          <p:spPr>
            <a:xfrm>
              <a:off x="1171741" y="2866204"/>
              <a:ext cx="451" cy="142259"/>
            </a:xfrm>
            <a:custGeom>
              <a:avLst/>
              <a:gdLst/>
              <a:ahLst/>
              <a:cxnLst/>
              <a:rect l="l" t="t" r="r" b="b"/>
              <a:pathLst>
                <a:path w="16" h="5046" extrusionOk="0">
                  <a:moveTo>
                    <a:pt x="1" y="1"/>
                  </a:moveTo>
                  <a:lnTo>
                    <a:pt x="16" y="5046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91A5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73" name="Google Shape;3473;p52"/>
            <p:cNvSpPr/>
            <p:nvPr/>
          </p:nvSpPr>
          <p:spPr>
            <a:xfrm>
              <a:off x="1172164" y="2866204"/>
              <a:ext cx="198052" cy="142259"/>
            </a:xfrm>
            <a:custGeom>
              <a:avLst/>
              <a:gdLst/>
              <a:ahLst/>
              <a:cxnLst/>
              <a:rect l="l" t="t" r="r" b="b"/>
              <a:pathLst>
                <a:path w="7025" h="5046" extrusionOk="0">
                  <a:moveTo>
                    <a:pt x="1" y="1"/>
                  </a:moveTo>
                  <a:lnTo>
                    <a:pt x="1" y="5046"/>
                  </a:lnTo>
                  <a:lnTo>
                    <a:pt x="7025" y="5046"/>
                  </a:lnTo>
                  <a:lnTo>
                    <a:pt x="7025" y="1"/>
                  </a:lnTo>
                  <a:close/>
                </a:path>
              </a:pathLst>
            </a:custGeom>
            <a:solidFill>
              <a:srgbClr val="0C2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74" name="Google Shape;3474;p52"/>
            <p:cNvSpPr/>
            <p:nvPr/>
          </p:nvSpPr>
          <p:spPr>
            <a:xfrm>
              <a:off x="1216991" y="2391776"/>
              <a:ext cx="151817" cy="138228"/>
            </a:xfrm>
            <a:custGeom>
              <a:avLst/>
              <a:gdLst/>
              <a:ahLst/>
              <a:cxnLst/>
              <a:rect l="l" t="t" r="r" b="b"/>
              <a:pathLst>
                <a:path w="5385" h="4903" extrusionOk="0">
                  <a:moveTo>
                    <a:pt x="5254" y="0"/>
                  </a:moveTo>
                  <a:cubicBezTo>
                    <a:pt x="5218" y="0"/>
                    <a:pt x="5182" y="22"/>
                    <a:pt x="5161" y="66"/>
                  </a:cubicBezTo>
                  <a:lnTo>
                    <a:pt x="2334" y="4501"/>
                  </a:lnTo>
                  <a:lnTo>
                    <a:pt x="228" y="1431"/>
                  </a:lnTo>
                  <a:cubicBezTo>
                    <a:pt x="199" y="1402"/>
                    <a:pt x="166" y="1385"/>
                    <a:pt x="134" y="1385"/>
                  </a:cubicBezTo>
                  <a:cubicBezTo>
                    <a:pt x="110" y="1385"/>
                    <a:pt x="87" y="1394"/>
                    <a:pt x="66" y="1416"/>
                  </a:cubicBezTo>
                  <a:cubicBezTo>
                    <a:pt x="19" y="1447"/>
                    <a:pt x="0" y="1512"/>
                    <a:pt x="35" y="1558"/>
                  </a:cubicBezTo>
                  <a:lnTo>
                    <a:pt x="2334" y="4903"/>
                  </a:lnTo>
                  <a:lnTo>
                    <a:pt x="5338" y="178"/>
                  </a:lnTo>
                  <a:cubicBezTo>
                    <a:pt x="5385" y="128"/>
                    <a:pt x="5369" y="66"/>
                    <a:pt x="5304" y="16"/>
                  </a:cubicBezTo>
                  <a:cubicBezTo>
                    <a:pt x="5288" y="6"/>
                    <a:pt x="5271" y="0"/>
                    <a:pt x="5254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75" name="Google Shape;3475;p52"/>
            <p:cNvSpPr/>
            <p:nvPr/>
          </p:nvSpPr>
          <p:spPr>
            <a:xfrm>
              <a:off x="1185781" y="2506803"/>
              <a:ext cx="10008" cy="161402"/>
            </a:xfrm>
            <a:custGeom>
              <a:avLst/>
              <a:gdLst/>
              <a:ahLst/>
              <a:cxnLst/>
              <a:rect l="l" t="t" r="r" b="b"/>
              <a:pathLst>
                <a:path w="355" h="5725" extrusionOk="0">
                  <a:moveTo>
                    <a:pt x="178" y="1"/>
                  </a:moveTo>
                  <a:cubicBezTo>
                    <a:pt x="81" y="1"/>
                    <a:pt x="0" y="82"/>
                    <a:pt x="0" y="178"/>
                  </a:cubicBezTo>
                  <a:lnTo>
                    <a:pt x="0" y="5532"/>
                  </a:lnTo>
                  <a:cubicBezTo>
                    <a:pt x="0" y="5644"/>
                    <a:pt x="81" y="5725"/>
                    <a:pt x="178" y="5725"/>
                  </a:cubicBezTo>
                  <a:cubicBezTo>
                    <a:pt x="274" y="5725"/>
                    <a:pt x="355" y="5644"/>
                    <a:pt x="355" y="5532"/>
                  </a:cubicBezTo>
                  <a:lnTo>
                    <a:pt x="355" y="178"/>
                  </a:lnTo>
                  <a:cubicBezTo>
                    <a:pt x="355" y="82"/>
                    <a:pt x="274" y="1"/>
                    <a:pt x="178" y="1"/>
                  </a:cubicBezTo>
                  <a:close/>
                </a:path>
              </a:pathLst>
            </a:custGeom>
            <a:solidFill>
              <a:srgbClr val="F4F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AA8D244-3626-4EC0-A933-1EA7E2551015}"/>
              </a:ext>
            </a:extLst>
          </p:cNvPr>
          <p:cNvSpPr/>
          <p:nvPr/>
        </p:nvSpPr>
        <p:spPr>
          <a:xfrm>
            <a:off x="322054" y="3876249"/>
            <a:ext cx="272129" cy="533934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Google Shape;3370;p52">
            <a:extLst>
              <a:ext uri="{FF2B5EF4-FFF2-40B4-BE49-F238E27FC236}">
                <a16:creationId xmlns:a16="http://schemas.microsoft.com/office/drawing/2014/main" id="{283DB4EC-980F-47FF-A741-63009E55F9F3}"/>
              </a:ext>
            </a:extLst>
          </p:cNvPr>
          <p:cNvSpPr txBox="1">
            <a:spLocks/>
          </p:cNvSpPr>
          <p:nvPr/>
        </p:nvSpPr>
        <p:spPr>
          <a:xfrm>
            <a:off x="709710" y="3852211"/>
            <a:ext cx="7532892" cy="5726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"/>
              <a:buNone/>
              <a:defRPr sz="3500" b="1" i="0" u="none" strike="noStrike" cap="none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Sans Pro"/>
              <a:buNone/>
              <a:defRPr sz="35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Sans Pro"/>
              <a:buNone/>
              <a:defRPr sz="35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Sans Pro"/>
              <a:buNone/>
              <a:defRPr sz="35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Sans Pro"/>
              <a:buNone/>
              <a:defRPr sz="35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Sans Pro"/>
              <a:buNone/>
              <a:defRPr sz="35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Sans Pro"/>
              <a:buNone/>
              <a:defRPr sz="35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Sans Pro"/>
              <a:buNone/>
              <a:defRPr sz="35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Sans Pro"/>
              <a:buNone/>
              <a:defRPr sz="35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algn="ctr"/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nề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hưởng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nghiêm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08F76B-2C69-4CC1-A996-DEA3167CBC58}"/>
              </a:ext>
            </a:extLst>
          </p:cNvPr>
          <p:cNvGrpSpPr/>
          <p:nvPr/>
        </p:nvGrpSpPr>
        <p:grpSpPr>
          <a:xfrm>
            <a:off x="2320287" y="914822"/>
            <a:ext cx="3873577" cy="916748"/>
            <a:chOff x="2320287" y="914822"/>
            <a:chExt cx="3873577" cy="916748"/>
          </a:xfrm>
        </p:grpSpPr>
        <p:sp>
          <p:nvSpPr>
            <p:cNvPr id="3366" name="Google Shape;3366;p52"/>
            <p:cNvSpPr txBox="1"/>
            <p:nvPr/>
          </p:nvSpPr>
          <p:spPr>
            <a:xfrm>
              <a:off x="2885669" y="1403861"/>
              <a:ext cx="3308195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nek Devanagari"/>
                  <a:sym typeface="Anek Devanagari"/>
                </a:rPr>
                <a:t>Nhiệt độ trung bình tăng</a:t>
              </a:r>
              <a:endParaRPr sz="2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nek Devanagari"/>
                <a:sym typeface="Anek Devanagari"/>
              </a:endParaRPr>
            </a:p>
          </p:txBody>
        </p:sp>
        <p:pic>
          <p:nvPicPr>
            <p:cNvPr id="1026" name="Picture 2" descr="Hot ">
              <a:extLst>
                <a:ext uri="{FF2B5EF4-FFF2-40B4-BE49-F238E27FC236}">
                  <a16:creationId xmlns:a16="http://schemas.microsoft.com/office/drawing/2014/main" id="{28A1A0DF-6561-4770-BF52-0DDCA5DEE7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287" y="914822"/>
              <a:ext cx="916748" cy="916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Autumn ">
            <a:extLst>
              <a:ext uri="{FF2B5EF4-FFF2-40B4-BE49-F238E27FC236}">
                <a16:creationId xmlns:a16="http://schemas.microsoft.com/office/drawing/2014/main" id="{5AADF3BB-35D3-4A32-A7F4-FBB2FD259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96" y="1990875"/>
            <a:ext cx="962956" cy="96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eather ">
            <a:extLst>
              <a:ext uri="{FF2B5EF4-FFF2-40B4-BE49-F238E27FC236}">
                <a16:creationId xmlns:a16="http://schemas.microsoft.com/office/drawing/2014/main" id="{7E278AC0-DA4C-43A9-BCAE-E1FB879DE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88" y="1684857"/>
            <a:ext cx="1304725" cy="130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5" grpId="0"/>
      <p:bldP spid="3368" grpId="0"/>
      <p:bldP spid="3370" grpId="0"/>
      <p:bldP spid="3372" grpId="0"/>
      <p:bldP spid="3374" grpId="0"/>
      <p:bldP spid="3376" grpId="0"/>
      <p:bldP spid="3378" grpId="0"/>
      <p:bldP spid="12" grpId="0" animBg="1"/>
      <p:bldP spid="1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5" name="Google Shape;3365;p52"/>
          <p:cNvSpPr txBox="1">
            <a:spLocks noGrp="1"/>
          </p:cNvSpPr>
          <p:nvPr>
            <p:ph type="title"/>
          </p:nvPr>
        </p:nvSpPr>
        <p:spPr>
          <a:xfrm>
            <a:off x="720000" y="15497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Cambria" panose="02040503050406030204" pitchFamily="18" charset="0"/>
                <a:ea typeface="Cambria" panose="02040503050406030204" pitchFamily="18" charset="0"/>
              </a:rPr>
              <a:t>2. Những tác động liên hoàn</a:t>
            </a:r>
            <a:endParaRPr sz="28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66" name="Google Shape;3366;p52"/>
          <p:cNvSpPr txBox="1"/>
          <p:nvPr/>
        </p:nvSpPr>
        <p:spPr>
          <a:xfrm>
            <a:off x="280565" y="2029522"/>
            <a:ext cx="1515345" cy="13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nek Devanagari"/>
                <a:sym typeface="Anek Devanagari"/>
              </a:rPr>
              <a:t>Nhiệt độ trung bình tăng</a:t>
            </a:r>
            <a:endParaRPr sz="20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Anek Devanagari"/>
              <a:sym typeface="Anek Devanagari"/>
            </a:endParaRPr>
          </a:p>
        </p:txBody>
      </p:sp>
      <p:pic>
        <p:nvPicPr>
          <p:cNvPr id="1026" name="Picture 2" descr="Hot ">
            <a:extLst>
              <a:ext uri="{FF2B5EF4-FFF2-40B4-BE49-F238E27FC236}">
                <a16:creationId xmlns:a16="http://schemas.microsoft.com/office/drawing/2014/main" id="{28A1A0DF-6561-4770-BF52-0DDCA5DEE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22" y="914400"/>
            <a:ext cx="1496612" cy="14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DD1E3D-0DC5-4590-AD4C-75919F605B36}"/>
              </a:ext>
            </a:extLst>
          </p:cNvPr>
          <p:cNvSpPr/>
          <p:nvPr/>
        </p:nvSpPr>
        <p:spPr>
          <a:xfrm>
            <a:off x="2653989" y="914400"/>
            <a:ext cx="5910147" cy="9218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Tốc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XH con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1731A72-6BAE-4555-8559-B8797E50A3DD}"/>
              </a:ext>
            </a:extLst>
          </p:cNvPr>
          <p:cNvSpPr/>
          <p:nvPr/>
        </p:nvSpPr>
        <p:spPr>
          <a:xfrm>
            <a:off x="2653989" y="2144040"/>
            <a:ext cx="5910147" cy="92183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ẩm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,…..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D8D47C2-D842-4EBD-B306-0695A31F0A55}"/>
              </a:ext>
            </a:extLst>
          </p:cNvPr>
          <p:cNvSpPr/>
          <p:nvPr/>
        </p:nvSpPr>
        <p:spPr>
          <a:xfrm>
            <a:off x="2653988" y="3373680"/>
            <a:ext cx="5910147" cy="92183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rối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loạn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hưởng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7752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7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1" name="Google Shape;2721;p45"/>
          <p:cNvSpPr txBox="1">
            <a:spLocks noGrp="1"/>
          </p:cNvSpPr>
          <p:nvPr>
            <p:ph type="title"/>
          </p:nvPr>
        </p:nvSpPr>
        <p:spPr>
          <a:xfrm>
            <a:off x="666072" y="15230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Cambria" panose="02040503050406030204" pitchFamily="18" charset="0"/>
                <a:ea typeface="Cambria" panose="02040503050406030204" pitchFamily="18" charset="0"/>
              </a:rPr>
              <a:t>3. Những báo cáo và con số </a:t>
            </a:r>
            <a:endParaRPr sz="28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9C29B1D-B707-416C-AB3E-3C990A3AD3C6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614846" y="1097757"/>
            <a:ext cx="2938675" cy="527700"/>
          </a:xfrm>
        </p:spPr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B0046E9-AA22-4DB2-9245-54BB4F56384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69517" y="1833709"/>
            <a:ext cx="4261957" cy="791621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CNN.com (07/8/2007)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(WMO)</a:t>
            </a: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EE3343AB-472D-4D3C-A5E9-5727F54EE31A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1694755" y="3319788"/>
            <a:ext cx="6170571" cy="572700"/>
          </a:xfrm>
        </p:spPr>
        <p:txBody>
          <a:bodyPr/>
          <a:lstStyle/>
          <a:p>
            <a:pPr marL="4826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cậy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050" name="Picture 2" descr="CNN Breaking News (@cnnbrk) / Twitter">
            <a:extLst>
              <a:ext uri="{FF2B5EF4-FFF2-40B4-BE49-F238E27FC236}">
                <a16:creationId xmlns:a16="http://schemas.microsoft.com/office/drawing/2014/main" id="{ED8AFBC8-E7A1-4378-902D-0CFB20EFC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19" y="1051771"/>
            <a:ext cx="1243555" cy="124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orld Meteorological Organization - Wikipedia">
            <a:extLst>
              <a:ext uri="{FF2B5EF4-FFF2-40B4-BE49-F238E27FC236}">
                <a16:creationId xmlns:a16="http://schemas.microsoft.com/office/drawing/2014/main" id="{56CFF674-AC55-40FE-9528-DE971ABD5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077" y="1051771"/>
            <a:ext cx="36861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Arrow: Right 104">
            <a:extLst>
              <a:ext uri="{FF2B5EF4-FFF2-40B4-BE49-F238E27FC236}">
                <a16:creationId xmlns:a16="http://schemas.microsoft.com/office/drawing/2014/main" id="{CB374EF2-2DC0-440D-965A-43BE1687DBA5}"/>
              </a:ext>
            </a:extLst>
          </p:cNvPr>
          <p:cNvSpPr/>
          <p:nvPr/>
        </p:nvSpPr>
        <p:spPr>
          <a:xfrm>
            <a:off x="1694755" y="3319788"/>
            <a:ext cx="272129" cy="533934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1" grpId="0"/>
      <p:bldP spid="7" grpId="0"/>
      <p:bldP spid="9" grpId="0" build="p"/>
      <p:bldP spid="17" grpId="0" build="p"/>
      <p:bldP spid="10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1" name="Google Shape;2721;p45"/>
          <p:cNvSpPr txBox="1">
            <a:spLocks noGrp="1"/>
          </p:cNvSpPr>
          <p:nvPr>
            <p:ph type="title"/>
          </p:nvPr>
        </p:nvSpPr>
        <p:spPr>
          <a:xfrm>
            <a:off x="666072" y="15230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Cambria" panose="02040503050406030204" pitchFamily="18" charset="0"/>
                <a:ea typeface="Cambria" panose="02040503050406030204" pitchFamily="18" charset="0"/>
              </a:rPr>
              <a:t>3. Những báo cáo và con số </a:t>
            </a:r>
            <a:endParaRPr sz="28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9C29B1D-B707-416C-AB3E-3C990A3AD3C6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666072" y="1437033"/>
            <a:ext cx="2938675" cy="527700"/>
          </a:xfrm>
        </p:spPr>
        <p:txBody>
          <a:bodyPr/>
          <a:lstStyle/>
          <a:p>
            <a:pPr algn="ctr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B0046E9-AA22-4DB2-9245-54BB4F56384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68350" y="2126166"/>
            <a:ext cx="3917795" cy="2277023"/>
          </a:xfrm>
        </p:spPr>
        <p:txBody>
          <a:bodyPr/>
          <a:lstStyle/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đợt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lũ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lụt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nề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cơn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bất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đợt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nóng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dâng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sp>
        <p:nvSpPr>
          <p:cNvPr id="85" name="Subtitle 8">
            <a:extLst>
              <a:ext uri="{FF2B5EF4-FFF2-40B4-BE49-F238E27FC236}">
                <a16:creationId xmlns:a16="http://schemas.microsoft.com/office/drawing/2014/main" id="{9A53E373-1DF4-4836-A370-7B122B15E5A7}"/>
              </a:ext>
            </a:extLst>
          </p:cNvPr>
          <p:cNvSpPr txBox="1">
            <a:spLocks/>
          </p:cNvSpPr>
          <p:nvPr/>
        </p:nvSpPr>
        <p:spPr>
          <a:xfrm>
            <a:off x="5590481" y="2126166"/>
            <a:ext cx="3094538" cy="218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425450" indent="-285750">
              <a:buFontTx/>
              <a:buChar char="-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25450" indent="-285750">
              <a:buFontTx/>
              <a:buChar char="-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Pakisstan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25450" indent="-285750">
              <a:buFontTx/>
              <a:buChar char="-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Bangladesh</a:t>
            </a:r>
          </a:p>
          <a:p>
            <a:pPr marL="425450" indent="-285750">
              <a:buFontTx/>
              <a:buChar char="-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Sudan</a:t>
            </a:r>
          </a:p>
          <a:p>
            <a:pPr marL="425450" indent="-285750">
              <a:buFontTx/>
              <a:buChar char="-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Mỹ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25450" indent="-285750">
              <a:buFontTx/>
              <a:buChar char="-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Nam Phi</a:t>
            </a:r>
          </a:p>
          <a:p>
            <a:pPr marL="425450" indent="-285750">
              <a:buFontTx/>
              <a:buChar char="-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5825E4-0E96-404B-B630-950666E3F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1" y="169026"/>
            <a:ext cx="1792744" cy="17927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130463D-49D3-476E-A76C-F242524EB947}"/>
              </a:ext>
            </a:extLst>
          </p:cNvPr>
          <p:cNvGrpSpPr/>
          <p:nvPr/>
        </p:nvGrpSpPr>
        <p:grpSpPr>
          <a:xfrm>
            <a:off x="5789836" y="367854"/>
            <a:ext cx="2938675" cy="1599195"/>
            <a:chOff x="5789836" y="367854"/>
            <a:chExt cx="2938675" cy="1599195"/>
          </a:xfrm>
        </p:grpSpPr>
        <p:sp>
          <p:nvSpPr>
            <p:cNvPr id="84" name="Title 6">
              <a:extLst>
                <a:ext uri="{FF2B5EF4-FFF2-40B4-BE49-F238E27FC236}">
                  <a16:creationId xmlns:a16="http://schemas.microsoft.com/office/drawing/2014/main" id="{CBC01EC0-5952-45D8-998F-F31B8CE169D5}"/>
                </a:ext>
              </a:extLst>
            </p:cNvPr>
            <p:cNvSpPr txBox="1">
              <a:spLocks/>
            </p:cNvSpPr>
            <p:nvPr/>
          </p:nvSpPr>
          <p:spPr>
            <a:xfrm>
              <a:off x="5789836" y="1439349"/>
              <a:ext cx="2938675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nek Devanagari"/>
                <a:buNone/>
                <a:defRPr sz="2600" b="1" i="0" u="none" strike="noStrike" cap="none">
                  <a:solidFill>
                    <a:schemeClr val="dk1"/>
                  </a:solidFill>
                  <a:latin typeface="Anek Devanagari"/>
                  <a:ea typeface="Anek Devanagari"/>
                  <a:cs typeface="Anek Devanagari"/>
                  <a:sym typeface="Anek Devanagari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Source Sans Pro"/>
                <a:buNone/>
                <a:defRPr sz="2500" b="1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Source Sans Pro"/>
                <a:buNone/>
                <a:defRPr sz="2500" b="1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Source Sans Pro"/>
                <a:buNone/>
                <a:defRPr sz="2500" b="1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Source Sans Pro"/>
                <a:buNone/>
                <a:defRPr sz="2500" b="1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Source Sans Pro"/>
                <a:buNone/>
                <a:defRPr sz="2500" b="1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Source Sans Pro"/>
                <a:buNone/>
                <a:defRPr sz="2500" b="1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Source Sans Pro"/>
                <a:buNone/>
                <a:defRPr sz="2500" b="1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Source Sans Pro"/>
                <a:buNone/>
                <a:defRPr sz="2500" b="1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9pPr>
            </a:lstStyle>
            <a:p>
              <a:r>
                <a:rPr lang="en-US" sz="2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khu</a:t>
              </a:r>
              <a:r>
                <a:rPr lang="en-US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vực</a:t>
              </a:r>
              <a:endParaRPr lang="en-US" sz="2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58AE9B-CB0D-4563-918E-93D4221ED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1625" y="367854"/>
              <a:ext cx="1538447" cy="15384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4862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1" grpId="0"/>
      <p:bldP spid="7" grpId="0"/>
      <p:bldP spid="9" grpId="0" build="p"/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35"/>
          <p:cNvSpPr txBox="1">
            <a:spLocks noGrp="1"/>
          </p:cNvSpPr>
          <p:nvPr>
            <p:ph type="ctrTitle"/>
          </p:nvPr>
        </p:nvSpPr>
        <p:spPr>
          <a:xfrm>
            <a:off x="1943425" y="1216713"/>
            <a:ext cx="5257500" cy="22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Cambria" panose="02040503050406030204" pitchFamily="18" charset="0"/>
                <a:ea typeface="Cambria" panose="02040503050406030204" pitchFamily="18" charset="0"/>
              </a:rPr>
              <a:t>THỦY TIÊN THÁNG MỘT</a:t>
            </a:r>
            <a:endParaRPr sz="60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28" name="Google Shape;828;p35"/>
          <p:cNvSpPr txBox="1">
            <a:spLocks noGrp="1"/>
          </p:cNvSpPr>
          <p:nvPr>
            <p:ph type="subTitle" idx="1"/>
          </p:nvPr>
        </p:nvSpPr>
        <p:spPr>
          <a:xfrm>
            <a:off x="1943301" y="3450988"/>
            <a:ext cx="52575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Thô</a:t>
            </a:r>
            <a:r>
              <a:rPr lang="en" sz="2400" dirty="0">
                <a:latin typeface="Cambria" panose="02040503050406030204" pitchFamily="18" charset="0"/>
                <a:ea typeface="Cambria" panose="02040503050406030204" pitchFamily="18" charset="0"/>
              </a:rPr>
              <a:t> Mát L. Phrit-Man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29" name="Google Shape;829;p35"/>
          <p:cNvSpPr/>
          <p:nvPr/>
        </p:nvSpPr>
        <p:spPr>
          <a:xfrm>
            <a:off x="342574" y="2339724"/>
            <a:ext cx="1896" cy="5688"/>
          </a:xfrm>
          <a:custGeom>
            <a:avLst/>
            <a:gdLst/>
            <a:ahLst/>
            <a:cxnLst/>
            <a:rect l="l" t="t" r="r" b="b"/>
            <a:pathLst>
              <a:path w="17" h="51" extrusionOk="0">
                <a:moveTo>
                  <a:pt x="16" y="1"/>
                </a:moveTo>
                <a:lnTo>
                  <a:pt x="1" y="51"/>
                </a:lnTo>
                <a:cubicBezTo>
                  <a:pt x="16" y="36"/>
                  <a:pt x="16" y="20"/>
                  <a:pt x="16" y="1"/>
                </a:cubicBezTo>
                <a:close/>
              </a:path>
            </a:pathLst>
          </a:custGeom>
          <a:solidFill>
            <a:srgbClr val="D0D6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0" name="Google Shape;830;p35"/>
          <p:cNvGrpSpPr/>
          <p:nvPr/>
        </p:nvGrpSpPr>
        <p:grpSpPr>
          <a:xfrm>
            <a:off x="104419" y="-3"/>
            <a:ext cx="996349" cy="2779469"/>
            <a:chOff x="104419" y="-3"/>
            <a:chExt cx="996349" cy="2779469"/>
          </a:xfrm>
        </p:grpSpPr>
        <p:grpSp>
          <p:nvGrpSpPr>
            <p:cNvPr id="831" name="Google Shape;831;p35"/>
            <p:cNvGrpSpPr/>
            <p:nvPr/>
          </p:nvGrpSpPr>
          <p:grpSpPr>
            <a:xfrm>
              <a:off x="104419" y="-3"/>
              <a:ext cx="996349" cy="2779469"/>
              <a:chOff x="4221490" y="3070967"/>
              <a:chExt cx="251845" cy="702560"/>
            </a:xfrm>
          </p:grpSpPr>
          <p:sp>
            <p:nvSpPr>
              <p:cNvPr id="832" name="Google Shape;832;p35"/>
              <p:cNvSpPr/>
              <p:nvPr/>
            </p:nvSpPr>
            <p:spPr>
              <a:xfrm>
                <a:off x="4221490" y="3466089"/>
                <a:ext cx="232391" cy="307439"/>
              </a:xfrm>
              <a:custGeom>
                <a:avLst/>
                <a:gdLst/>
                <a:ahLst/>
                <a:cxnLst/>
                <a:rect l="l" t="t" r="r" b="b"/>
                <a:pathLst>
                  <a:path w="8243" h="10905" extrusionOk="0">
                    <a:moveTo>
                      <a:pt x="2603" y="0"/>
                    </a:moveTo>
                    <a:cubicBezTo>
                      <a:pt x="2386" y="0"/>
                      <a:pt x="2190" y="148"/>
                      <a:pt x="2137" y="368"/>
                    </a:cubicBezTo>
                    <a:lnTo>
                      <a:pt x="1959" y="1140"/>
                    </a:lnTo>
                    <a:cubicBezTo>
                      <a:pt x="1929" y="1221"/>
                      <a:pt x="1975" y="1286"/>
                      <a:pt x="2056" y="1317"/>
                    </a:cubicBezTo>
                    <a:lnTo>
                      <a:pt x="2071" y="1317"/>
                    </a:lnTo>
                    <a:cubicBezTo>
                      <a:pt x="2249" y="1363"/>
                      <a:pt x="2376" y="1556"/>
                      <a:pt x="2330" y="1734"/>
                    </a:cubicBezTo>
                    <a:cubicBezTo>
                      <a:pt x="2295" y="1830"/>
                      <a:pt x="2249" y="1911"/>
                      <a:pt x="2168" y="1961"/>
                    </a:cubicBezTo>
                    <a:cubicBezTo>
                      <a:pt x="2115" y="1991"/>
                      <a:pt x="2057" y="2008"/>
                      <a:pt x="1996" y="2008"/>
                    </a:cubicBezTo>
                    <a:cubicBezTo>
                      <a:pt x="1962" y="2008"/>
                      <a:pt x="1928" y="2003"/>
                      <a:pt x="1894" y="1992"/>
                    </a:cubicBezTo>
                    <a:cubicBezTo>
                      <a:pt x="1884" y="1990"/>
                      <a:pt x="1873" y="1989"/>
                      <a:pt x="1863" y="1989"/>
                    </a:cubicBezTo>
                    <a:cubicBezTo>
                      <a:pt x="1794" y="1989"/>
                      <a:pt x="1733" y="2033"/>
                      <a:pt x="1717" y="2104"/>
                    </a:cubicBezTo>
                    <a:lnTo>
                      <a:pt x="1686" y="2231"/>
                    </a:lnTo>
                    <a:cubicBezTo>
                      <a:pt x="1670" y="2312"/>
                      <a:pt x="1717" y="2378"/>
                      <a:pt x="1782" y="2393"/>
                    </a:cubicBezTo>
                    <a:lnTo>
                      <a:pt x="1798" y="2409"/>
                    </a:lnTo>
                    <a:cubicBezTo>
                      <a:pt x="1990" y="2443"/>
                      <a:pt x="2102" y="2636"/>
                      <a:pt x="2056" y="2829"/>
                    </a:cubicBezTo>
                    <a:cubicBezTo>
                      <a:pt x="2040" y="2926"/>
                      <a:pt x="1975" y="3003"/>
                      <a:pt x="1894" y="3053"/>
                    </a:cubicBezTo>
                    <a:cubicBezTo>
                      <a:pt x="1841" y="3083"/>
                      <a:pt x="1783" y="3101"/>
                      <a:pt x="1721" y="3101"/>
                    </a:cubicBezTo>
                    <a:cubicBezTo>
                      <a:pt x="1688" y="3101"/>
                      <a:pt x="1654" y="3096"/>
                      <a:pt x="1620" y="3084"/>
                    </a:cubicBezTo>
                    <a:cubicBezTo>
                      <a:pt x="1612" y="3082"/>
                      <a:pt x="1604" y="3081"/>
                      <a:pt x="1596" y="3081"/>
                    </a:cubicBezTo>
                    <a:cubicBezTo>
                      <a:pt x="1539" y="3081"/>
                      <a:pt x="1475" y="3126"/>
                      <a:pt x="1462" y="3180"/>
                    </a:cubicBezTo>
                    <a:lnTo>
                      <a:pt x="1427" y="3327"/>
                    </a:lnTo>
                    <a:cubicBezTo>
                      <a:pt x="1412" y="3408"/>
                      <a:pt x="1462" y="3469"/>
                      <a:pt x="1524" y="3485"/>
                    </a:cubicBezTo>
                    <a:cubicBezTo>
                      <a:pt x="1717" y="3535"/>
                      <a:pt x="1832" y="3728"/>
                      <a:pt x="1782" y="3921"/>
                    </a:cubicBezTo>
                    <a:cubicBezTo>
                      <a:pt x="1767" y="4017"/>
                      <a:pt x="1701" y="4098"/>
                      <a:pt x="1620" y="4129"/>
                    </a:cubicBezTo>
                    <a:cubicBezTo>
                      <a:pt x="1574" y="4167"/>
                      <a:pt x="1507" y="4185"/>
                      <a:pt x="1436" y="4185"/>
                    </a:cubicBezTo>
                    <a:cubicBezTo>
                      <a:pt x="1413" y="4185"/>
                      <a:pt x="1389" y="4183"/>
                      <a:pt x="1366" y="4179"/>
                    </a:cubicBezTo>
                    <a:cubicBezTo>
                      <a:pt x="1354" y="4176"/>
                      <a:pt x="1342" y="4175"/>
                      <a:pt x="1331" y="4175"/>
                    </a:cubicBezTo>
                    <a:cubicBezTo>
                      <a:pt x="1266" y="4175"/>
                      <a:pt x="1217" y="4220"/>
                      <a:pt x="1204" y="4276"/>
                    </a:cubicBezTo>
                    <a:lnTo>
                      <a:pt x="787" y="6011"/>
                    </a:lnTo>
                    <a:lnTo>
                      <a:pt x="46" y="9062"/>
                    </a:lnTo>
                    <a:cubicBezTo>
                      <a:pt x="0" y="9321"/>
                      <a:pt x="143" y="9560"/>
                      <a:pt x="401" y="9625"/>
                    </a:cubicBezTo>
                    <a:lnTo>
                      <a:pt x="5527" y="10894"/>
                    </a:lnTo>
                    <a:cubicBezTo>
                      <a:pt x="5561" y="10901"/>
                      <a:pt x="5595" y="10904"/>
                      <a:pt x="5628" y="10904"/>
                    </a:cubicBezTo>
                    <a:cubicBezTo>
                      <a:pt x="5846" y="10904"/>
                      <a:pt x="6033" y="10764"/>
                      <a:pt x="6090" y="10543"/>
                    </a:cubicBezTo>
                    <a:lnTo>
                      <a:pt x="6827" y="7488"/>
                    </a:lnTo>
                    <a:lnTo>
                      <a:pt x="7247" y="5737"/>
                    </a:lnTo>
                    <a:cubicBezTo>
                      <a:pt x="7263" y="5672"/>
                      <a:pt x="7213" y="5606"/>
                      <a:pt x="7167" y="5606"/>
                    </a:cubicBezTo>
                    <a:lnTo>
                      <a:pt x="7151" y="5591"/>
                    </a:lnTo>
                    <a:cubicBezTo>
                      <a:pt x="6958" y="5545"/>
                      <a:pt x="6846" y="5367"/>
                      <a:pt x="6893" y="5174"/>
                    </a:cubicBezTo>
                    <a:cubicBezTo>
                      <a:pt x="6908" y="5078"/>
                      <a:pt x="6974" y="4997"/>
                      <a:pt x="7055" y="4951"/>
                    </a:cubicBezTo>
                    <a:cubicBezTo>
                      <a:pt x="7107" y="4918"/>
                      <a:pt x="7167" y="4900"/>
                      <a:pt x="7223" y="4900"/>
                    </a:cubicBezTo>
                    <a:cubicBezTo>
                      <a:pt x="7253" y="4900"/>
                      <a:pt x="7282" y="4905"/>
                      <a:pt x="7309" y="4916"/>
                    </a:cubicBezTo>
                    <a:lnTo>
                      <a:pt x="7328" y="4916"/>
                    </a:lnTo>
                    <a:cubicBezTo>
                      <a:pt x="7337" y="4918"/>
                      <a:pt x="7345" y="4919"/>
                      <a:pt x="7353" y="4919"/>
                    </a:cubicBezTo>
                    <a:cubicBezTo>
                      <a:pt x="7403" y="4919"/>
                      <a:pt x="7442" y="4878"/>
                      <a:pt x="7456" y="4835"/>
                    </a:cubicBezTo>
                    <a:lnTo>
                      <a:pt x="7502" y="4642"/>
                    </a:lnTo>
                    <a:cubicBezTo>
                      <a:pt x="7521" y="4580"/>
                      <a:pt x="7487" y="4530"/>
                      <a:pt x="7425" y="4515"/>
                    </a:cubicBezTo>
                    <a:cubicBezTo>
                      <a:pt x="7232" y="4468"/>
                      <a:pt x="7116" y="4276"/>
                      <a:pt x="7151" y="4083"/>
                    </a:cubicBezTo>
                    <a:cubicBezTo>
                      <a:pt x="7182" y="3986"/>
                      <a:pt x="7247" y="3905"/>
                      <a:pt x="7309" y="3855"/>
                    </a:cubicBezTo>
                    <a:cubicBezTo>
                      <a:pt x="7366" y="3833"/>
                      <a:pt x="7431" y="3812"/>
                      <a:pt x="7499" y="3812"/>
                    </a:cubicBezTo>
                    <a:cubicBezTo>
                      <a:pt x="7527" y="3812"/>
                      <a:pt x="7555" y="3815"/>
                      <a:pt x="7583" y="3824"/>
                    </a:cubicBezTo>
                    <a:cubicBezTo>
                      <a:pt x="7594" y="3827"/>
                      <a:pt x="7605" y="3828"/>
                      <a:pt x="7616" y="3828"/>
                    </a:cubicBezTo>
                    <a:cubicBezTo>
                      <a:pt x="7670" y="3828"/>
                      <a:pt x="7717" y="3798"/>
                      <a:pt x="7730" y="3743"/>
                    </a:cubicBezTo>
                    <a:lnTo>
                      <a:pt x="7776" y="3550"/>
                    </a:lnTo>
                    <a:cubicBezTo>
                      <a:pt x="7776" y="3485"/>
                      <a:pt x="7745" y="3439"/>
                      <a:pt x="7679" y="3423"/>
                    </a:cubicBezTo>
                    <a:cubicBezTo>
                      <a:pt x="7487" y="3373"/>
                      <a:pt x="7375" y="3180"/>
                      <a:pt x="7425" y="2987"/>
                    </a:cubicBezTo>
                    <a:cubicBezTo>
                      <a:pt x="7456" y="2891"/>
                      <a:pt x="7502" y="2829"/>
                      <a:pt x="7583" y="2779"/>
                    </a:cubicBezTo>
                    <a:cubicBezTo>
                      <a:pt x="7643" y="2745"/>
                      <a:pt x="7711" y="2725"/>
                      <a:pt x="7782" y="2725"/>
                    </a:cubicBezTo>
                    <a:cubicBezTo>
                      <a:pt x="7807" y="2725"/>
                      <a:pt x="7832" y="2728"/>
                      <a:pt x="7857" y="2733"/>
                    </a:cubicBezTo>
                    <a:cubicBezTo>
                      <a:pt x="7866" y="2737"/>
                      <a:pt x="7874" y="2739"/>
                      <a:pt x="7881" y="2739"/>
                    </a:cubicBezTo>
                    <a:cubicBezTo>
                      <a:pt x="7900" y="2739"/>
                      <a:pt x="7916" y="2727"/>
                      <a:pt x="7938" y="2713"/>
                    </a:cubicBezTo>
                    <a:cubicBezTo>
                      <a:pt x="7953" y="2698"/>
                      <a:pt x="7984" y="2683"/>
                      <a:pt x="7984" y="2652"/>
                    </a:cubicBezTo>
                    <a:lnTo>
                      <a:pt x="8177" y="1830"/>
                    </a:lnTo>
                    <a:cubicBezTo>
                      <a:pt x="8243" y="1591"/>
                      <a:pt x="8081" y="1333"/>
                      <a:pt x="7841" y="1267"/>
                    </a:cubicBezTo>
                    <a:lnTo>
                      <a:pt x="2715" y="14"/>
                    </a:lnTo>
                    <a:cubicBezTo>
                      <a:pt x="2678" y="4"/>
                      <a:pt x="2640" y="0"/>
                      <a:pt x="2603" y="0"/>
                    </a:cubicBez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4398625" y="3294761"/>
                <a:ext cx="74710" cy="49929"/>
              </a:xfrm>
              <a:custGeom>
                <a:avLst/>
                <a:gdLst/>
                <a:ahLst/>
                <a:cxnLst/>
                <a:rect l="l" t="t" r="r" b="b"/>
                <a:pathLst>
                  <a:path w="2650" h="1771" extrusionOk="0">
                    <a:moveTo>
                      <a:pt x="899" y="0"/>
                    </a:moveTo>
                    <a:cubicBezTo>
                      <a:pt x="255" y="81"/>
                      <a:pt x="62" y="629"/>
                      <a:pt x="0" y="644"/>
                    </a:cubicBezTo>
                    <a:lnTo>
                      <a:pt x="2137" y="1771"/>
                    </a:lnTo>
                    <a:cubicBezTo>
                      <a:pt x="2650" y="1238"/>
                      <a:pt x="2203" y="517"/>
                      <a:pt x="2203" y="517"/>
                    </a:cubicBezTo>
                    <a:lnTo>
                      <a:pt x="2203" y="517"/>
                    </a:lnTo>
                    <a:lnTo>
                      <a:pt x="1396" y="710"/>
                    </a:lnTo>
                    <a:cubicBezTo>
                      <a:pt x="1396" y="710"/>
                      <a:pt x="1366" y="691"/>
                      <a:pt x="899" y="0"/>
                    </a:cubicBez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4354673" y="3341787"/>
                <a:ext cx="69297" cy="218097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7736" extrusionOk="0">
                    <a:moveTo>
                      <a:pt x="2341" y="1"/>
                    </a:moveTo>
                    <a:cubicBezTo>
                      <a:pt x="2292" y="1"/>
                      <a:pt x="2247" y="31"/>
                      <a:pt x="2234" y="68"/>
                    </a:cubicBezTo>
                    <a:cubicBezTo>
                      <a:pt x="884" y="3346"/>
                      <a:pt x="16" y="7558"/>
                      <a:pt x="1" y="7589"/>
                    </a:cubicBezTo>
                    <a:cubicBezTo>
                      <a:pt x="1" y="7655"/>
                      <a:pt x="32" y="7720"/>
                      <a:pt x="97" y="7736"/>
                    </a:cubicBezTo>
                    <a:lnTo>
                      <a:pt x="113" y="7736"/>
                    </a:lnTo>
                    <a:cubicBezTo>
                      <a:pt x="175" y="7736"/>
                      <a:pt x="209" y="7686"/>
                      <a:pt x="225" y="7639"/>
                    </a:cubicBezTo>
                    <a:cubicBezTo>
                      <a:pt x="240" y="7589"/>
                      <a:pt x="1093" y="3412"/>
                      <a:pt x="2427" y="149"/>
                    </a:cubicBezTo>
                    <a:cubicBezTo>
                      <a:pt x="2458" y="103"/>
                      <a:pt x="2427" y="37"/>
                      <a:pt x="2377" y="6"/>
                    </a:cubicBezTo>
                    <a:cubicBezTo>
                      <a:pt x="2365" y="2"/>
                      <a:pt x="2353" y="1"/>
                      <a:pt x="2341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4358281" y="3433836"/>
                <a:ext cx="101916" cy="107893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827" extrusionOk="0">
                    <a:moveTo>
                      <a:pt x="3614" y="0"/>
                    </a:moveTo>
                    <a:cubicBezTo>
                      <a:pt x="1397" y="1447"/>
                      <a:pt x="0" y="3827"/>
                      <a:pt x="0" y="3827"/>
                    </a:cubicBezTo>
                    <a:cubicBezTo>
                      <a:pt x="0" y="3827"/>
                      <a:pt x="2989" y="2766"/>
                      <a:pt x="3614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4312919" y="3395325"/>
                <a:ext cx="58105" cy="14685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5209" extrusionOk="0">
                    <a:moveTo>
                      <a:pt x="1077" y="1"/>
                    </a:moveTo>
                    <a:lnTo>
                      <a:pt x="1077" y="1"/>
                    </a:lnTo>
                    <a:cubicBezTo>
                      <a:pt x="1" y="2620"/>
                      <a:pt x="1818" y="5208"/>
                      <a:pt x="1818" y="5208"/>
                    </a:cubicBezTo>
                    <a:cubicBezTo>
                      <a:pt x="1818" y="5208"/>
                      <a:pt x="2061" y="2462"/>
                      <a:pt x="1077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4376438" y="3400766"/>
                <a:ext cx="72004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2686" extrusionOk="0">
                    <a:moveTo>
                      <a:pt x="2554" y="1"/>
                    </a:moveTo>
                    <a:lnTo>
                      <a:pt x="2554" y="1"/>
                    </a:lnTo>
                    <a:cubicBezTo>
                      <a:pt x="980" y="1015"/>
                      <a:pt x="0" y="2685"/>
                      <a:pt x="0" y="2685"/>
                    </a:cubicBezTo>
                    <a:cubicBezTo>
                      <a:pt x="0" y="2685"/>
                      <a:pt x="2102" y="1945"/>
                      <a:pt x="2554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4381879" y="3400766"/>
                <a:ext cx="66562" cy="73864"/>
              </a:xfrm>
              <a:custGeom>
                <a:avLst/>
                <a:gdLst/>
                <a:ahLst/>
                <a:cxnLst/>
                <a:rect l="l" t="t" r="r" b="b"/>
                <a:pathLst>
                  <a:path w="2361" h="2620" extrusionOk="0">
                    <a:moveTo>
                      <a:pt x="2361" y="1"/>
                    </a:moveTo>
                    <a:lnTo>
                      <a:pt x="0" y="2620"/>
                    </a:lnTo>
                    <a:cubicBezTo>
                      <a:pt x="0" y="2620"/>
                      <a:pt x="1863" y="1945"/>
                      <a:pt x="2361" y="1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4357830" y="3347820"/>
                <a:ext cx="40823" cy="104622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3711" extrusionOk="0">
                    <a:moveTo>
                      <a:pt x="1011" y="0"/>
                    </a:moveTo>
                    <a:lnTo>
                      <a:pt x="1011" y="0"/>
                    </a:lnTo>
                    <a:cubicBezTo>
                      <a:pt x="1" y="1721"/>
                      <a:pt x="996" y="3711"/>
                      <a:pt x="996" y="3711"/>
                    </a:cubicBezTo>
                    <a:cubicBezTo>
                      <a:pt x="996" y="3711"/>
                      <a:pt x="1447" y="1833"/>
                      <a:pt x="1011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4357830" y="3347820"/>
                <a:ext cx="28531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3438" extrusionOk="0">
                    <a:moveTo>
                      <a:pt x="1011" y="0"/>
                    </a:moveTo>
                    <a:cubicBezTo>
                      <a:pt x="1" y="1624"/>
                      <a:pt x="884" y="3437"/>
                      <a:pt x="884" y="3437"/>
                    </a:cubicBez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4392197" y="3307223"/>
                <a:ext cx="71694" cy="49280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1748" extrusionOk="0">
                    <a:moveTo>
                      <a:pt x="950" y="1"/>
                    </a:moveTo>
                    <a:cubicBezTo>
                      <a:pt x="612" y="1"/>
                      <a:pt x="317" y="139"/>
                      <a:pt x="194" y="395"/>
                    </a:cubicBezTo>
                    <a:cubicBezTo>
                      <a:pt x="1" y="796"/>
                      <a:pt x="309" y="1329"/>
                      <a:pt x="853" y="1599"/>
                    </a:cubicBezTo>
                    <a:cubicBezTo>
                      <a:pt x="1070" y="1698"/>
                      <a:pt x="1313" y="1747"/>
                      <a:pt x="1541" y="1747"/>
                    </a:cubicBezTo>
                    <a:cubicBezTo>
                      <a:pt x="1905" y="1747"/>
                      <a:pt x="2231" y="1622"/>
                      <a:pt x="2350" y="1375"/>
                    </a:cubicBezTo>
                    <a:cubicBezTo>
                      <a:pt x="2542" y="974"/>
                      <a:pt x="2107" y="411"/>
                      <a:pt x="1543" y="137"/>
                    </a:cubicBezTo>
                    <a:cubicBezTo>
                      <a:pt x="1347" y="45"/>
                      <a:pt x="1142" y="1"/>
                      <a:pt x="950" y="1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4383599" y="3298455"/>
                <a:ext cx="88440" cy="68959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2446" extrusionOk="0">
                    <a:moveTo>
                      <a:pt x="580" y="0"/>
                    </a:moveTo>
                    <a:lnTo>
                      <a:pt x="580" y="0"/>
                    </a:lnTo>
                    <a:cubicBezTo>
                      <a:pt x="51" y="432"/>
                      <a:pt x="1" y="1813"/>
                      <a:pt x="1062" y="2315"/>
                    </a:cubicBezTo>
                    <a:cubicBezTo>
                      <a:pt x="1254" y="2405"/>
                      <a:pt x="1453" y="2446"/>
                      <a:pt x="1649" y="2446"/>
                    </a:cubicBezTo>
                    <a:cubicBezTo>
                      <a:pt x="2387" y="2446"/>
                      <a:pt x="3073" y="1869"/>
                      <a:pt x="3137" y="1219"/>
                    </a:cubicBezTo>
                    <a:cubicBezTo>
                      <a:pt x="3011" y="1178"/>
                      <a:pt x="2896" y="1163"/>
                      <a:pt x="2794" y="1163"/>
                    </a:cubicBezTo>
                    <a:cubicBezTo>
                      <a:pt x="2507" y="1163"/>
                      <a:pt x="2331" y="1285"/>
                      <a:pt x="2331" y="1285"/>
                    </a:cubicBezTo>
                    <a:cubicBezTo>
                      <a:pt x="2331" y="1285"/>
                      <a:pt x="2446" y="529"/>
                      <a:pt x="2010" y="305"/>
                    </a:cubicBezTo>
                    <a:cubicBezTo>
                      <a:pt x="1944" y="269"/>
                      <a:pt x="1875" y="253"/>
                      <a:pt x="1806" y="253"/>
                    </a:cubicBezTo>
                    <a:cubicBezTo>
                      <a:pt x="1442" y="253"/>
                      <a:pt x="1077" y="675"/>
                      <a:pt x="1077" y="675"/>
                    </a:cubicBezTo>
                    <a:cubicBezTo>
                      <a:pt x="1077" y="675"/>
                      <a:pt x="853" y="159"/>
                      <a:pt x="580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4249091" y="3532257"/>
                <a:ext cx="165434" cy="223369"/>
              </a:xfrm>
              <a:custGeom>
                <a:avLst/>
                <a:gdLst/>
                <a:ahLst/>
                <a:cxnLst/>
                <a:rect l="l" t="t" r="r" b="b"/>
                <a:pathLst>
                  <a:path w="5868" h="7923" extrusionOk="0">
                    <a:moveTo>
                      <a:pt x="1686" y="0"/>
                    </a:moveTo>
                    <a:lnTo>
                      <a:pt x="1" y="6893"/>
                    </a:lnTo>
                    <a:lnTo>
                      <a:pt x="4178" y="7922"/>
                    </a:lnTo>
                    <a:lnTo>
                      <a:pt x="5867" y="1026"/>
                    </a:lnTo>
                    <a:lnTo>
                      <a:pt x="1686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4255829" y="3596931"/>
                <a:ext cx="143246" cy="131941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680" extrusionOk="0">
                    <a:moveTo>
                      <a:pt x="884" y="1"/>
                    </a:moveTo>
                    <a:lnTo>
                      <a:pt x="325" y="2284"/>
                    </a:lnTo>
                    <a:lnTo>
                      <a:pt x="4502" y="3279"/>
                    </a:lnTo>
                    <a:lnTo>
                      <a:pt x="4390" y="3796"/>
                    </a:lnTo>
                    <a:lnTo>
                      <a:pt x="5081" y="919"/>
                    </a:lnTo>
                    <a:lnTo>
                      <a:pt x="4776" y="853"/>
                    </a:lnTo>
                    <a:cubicBezTo>
                      <a:pt x="4776" y="1289"/>
                      <a:pt x="4437" y="1594"/>
                      <a:pt x="4051" y="1594"/>
                    </a:cubicBezTo>
                    <a:cubicBezTo>
                      <a:pt x="3873" y="1594"/>
                      <a:pt x="3715" y="1544"/>
                      <a:pt x="3553" y="1417"/>
                    </a:cubicBezTo>
                    <a:cubicBezTo>
                      <a:pt x="3441" y="1320"/>
                      <a:pt x="3360" y="1193"/>
                      <a:pt x="3345" y="1062"/>
                    </a:cubicBezTo>
                    <a:cubicBezTo>
                      <a:pt x="3295" y="869"/>
                      <a:pt x="3330" y="695"/>
                      <a:pt x="3391" y="549"/>
                    </a:cubicBezTo>
                    <a:lnTo>
                      <a:pt x="884" y="1"/>
                    </a:lnTo>
                    <a:close/>
                    <a:moveTo>
                      <a:pt x="163" y="2990"/>
                    </a:moveTo>
                    <a:lnTo>
                      <a:pt x="1" y="3650"/>
                    </a:lnTo>
                    <a:lnTo>
                      <a:pt x="4163" y="4680"/>
                    </a:lnTo>
                    <a:lnTo>
                      <a:pt x="4325" y="4005"/>
                    </a:lnTo>
                    <a:lnTo>
                      <a:pt x="163" y="299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4351431" y="3601075"/>
                <a:ext cx="39047" cy="19932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707" extrusionOk="0">
                    <a:moveTo>
                      <a:pt x="660" y="1"/>
                    </a:moveTo>
                    <a:cubicBezTo>
                      <a:pt x="371" y="1"/>
                      <a:pt x="131" y="163"/>
                      <a:pt x="0" y="402"/>
                    </a:cubicBezTo>
                    <a:lnTo>
                      <a:pt x="1385" y="706"/>
                    </a:lnTo>
                    <a:cubicBezTo>
                      <a:pt x="1385" y="660"/>
                      <a:pt x="1370" y="595"/>
                      <a:pt x="1370" y="548"/>
                    </a:cubicBezTo>
                    <a:cubicBezTo>
                      <a:pt x="1335" y="402"/>
                      <a:pt x="1254" y="274"/>
                      <a:pt x="1142" y="178"/>
                    </a:cubicBezTo>
                    <a:cubicBezTo>
                      <a:pt x="984" y="66"/>
                      <a:pt x="822" y="1"/>
                      <a:pt x="660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4348696" y="3612381"/>
                <a:ext cx="41781" cy="29489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46" extrusionOk="0">
                    <a:moveTo>
                      <a:pt x="97" y="1"/>
                    </a:moveTo>
                    <a:cubicBezTo>
                      <a:pt x="36" y="147"/>
                      <a:pt x="1" y="321"/>
                      <a:pt x="51" y="514"/>
                    </a:cubicBezTo>
                    <a:cubicBezTo>
                      <a:pt x="66" y="645"/>
                      <a:pt x="147" y="772"/>
                      <a:pt x="259" y="869"/>
                    </a:cubicBezTo>
                    <a:cubicBezTo>
                      <a:pt x="421" y="996"/>
                      <a:pt x="579" y="1046"/>
                      <a:pt x="757" y="1046"/>
                    </a:cubicBezTo>
                    <a:cubicBezTo>
                      <a:pt x="1143" y="1046"/>
                      <a:pt x="1482" y="741"/>
                      <a:pt x="1482" y="305"/>
                    </a:cubicBezTo>
                    <a:lnTo>
                      <a:pt x="97" y="1"/>
                    </a:lnTo>
                    <a:close/>
                  </a:path>
                </a:pathLst>
              </a:custGeom>
              <a:solidFill>
                <a:srgbClr val="0C2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4324253" y="3577901"/>
                <a:ext cx="24048" cy="20919"/>
              </a:xfrm>
              <a:custGeom>
                <a:avLst/>
                <a:gdLst/>
                <a:ahLst/>
                <a:cxnLst/>
                <a:rect l="l" t="t" r="r" b="b"/>
                <a:pathLst>
                  <a:path w="853" h="742" extrusionOk="0">
                    <a:moveTo>
                      <a:pt x="420" y="1"/>
                    </a:moveTo>
                    <a:cubicBezTo>
                      <a:pt x="193" y="1"/>
                      <a:pt x="0" y="213"/>
                      <a:pt x="66" y="483"/>
                    </a:cubicBezTo>
                    <a:cubicBezTo>
                      <a:pt x="81" y="549"/>
                      <a:pt x="116" y="599"/>
                      <a:pt x="162" y="630"/>
                    </a:cubicBezTo>
                    <a:cubicBezTo>
                      <a:pt x="243" y="711"/>
                      <a:pt x="339" y="742"/>
                      <a:pt x="420" y="742"/>
                    </a:cubicBezTo>
                    <a:cubicBezTo>
                      <a:pt x="644" y="742"/>
                      <a:pt x="852" y="533"/>
                      <a:pt x="771" y="259"/>
                    </a:cubicBezTo>
                    <a:cubicBezTo>
                      <a:pt x="771" y="194"/>
                      <a:pt x="741" y="148"/>
                      <a:pt x="694" y="117"/>
                    </a:cubicBezTo>
                    <a:cubicBezTo>
                      <a:pt x="613" y="36"/>
                      <a:pt x="517" y="1"/>
                      <a:pt x="420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4353714" y="3571163"/>
                <a:ext cx="13166" cy="11784"/>
              </a:xfrm>
              <a:custGeom>
                <a:avLst/>
                <a:gdLst/>
                <a:ahLst/>
                <a:cxnLst/>
                <a:rect l="l" t="t" r="r" b="b"/>
                <a:pathLst>
                  <a:path w="467" h="418" extrusionOk="0">
                    <a:moveTo>
                      <a:pt x="228" y="1"/>
                    </a:moveTo>
                    <a:cubicBezTo>
                      <a:pt x="112" y="1"/>
                      <a:pt x="0" y="113"/>
                      <a:pt x="35" y="275"/>
                    </a:cubicBezTo>
                    <a:cubicBezTo>
                      <a:pt x="35" y="306"/>
                      <a:pt x="66" y="336"/>
                      <a:pt x="97" y="371"/>
                    </a:cubicBezTo>
                    <a:cubicBezTo>
                      <a:pt x="131" y="402"/>
                      <a:pt x="178" y="417"/>
                      <a:pt x="228" y="417"/>
                    </a:cubicBezTo>
                    <a:cubicBezTo>
                      <a:pt x="355" y="417"/>
                      <a:pt x="467" y="306"/>
                      <a:pt x="436" y="163"/>
                    </a:cubicBezTo>
                    <a:cubicBezTo>
                      <a:pt x="421" y="113"/>
                      <a:pt x="401" y="82"/>
                      <a:pt x="371" y="66"/>
                    </a:cubicBezTo>
                    <a:cubicBezTo>
                      <a:pt x="324" y="16"/>
                      <a:pt x="274" y="1"/>
                      <a:pt x="228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4377734" y="3703951"/>
                <a:ext cx="1889" cy="5892"/>
              </a:xfrm>
              <a:custGeom>
                <a:avLst/>
                <a:gdLst/>
                <a:ahLst/>
                <a:cxnLst/>
                <a:rect l="l" t="t" r="r" b="b"/>
                <a:pathLst>
                  <a:path w="67" h="209" extrusionOk="0">
                    <a:moveTo>
                      <a:pt x="66" y="0"/>
                    </a:moveTo>
                    <a:lnTo>
                      <a:pt x="1" y="209"/>
                    </a:lnTo>
                    <a:lnTo>
                      <a:pt x="16" y="20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260396" y="3661323"/>
                <a:ext cx="122384" cy="48519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1721" extrusionOk="0">
                    <a:moveTo>
                      <a:pt x="163" y="0"/>
                    </a:moveTo>
                    <a:lnTo>
                      <a:pt x="1" y="706"/>
                    </a:lnTo>
                    <a:lnTo>
                      <a:pt x="4163" y="1721"/>
                    </a:lnTo>
                    <a:lnTo>
                      <a:pt x="4228" y="1512"/>
                    </a:lnTo>
                    <a:lnTo>
                      <a:pt x="4340" y="995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C2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4222787" y="3693519"/>
                <a:ext cx="177162" cy="79728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2828" extrusionOk="0">
                    <a:moveTo>
                      <a:pt x="243" y="0"/>
                    </a:moveTo>
                    <a:lnTo>
                      <a:pt x="0" y="995"/>
                    </a:lnTo>
                    <a:lnTo>
                      <a:pt x="0" y="1107"/>
                    </a:lnTo>
                    <a:cubicBezTo>
                      <a:pt x="0" y="1319"/>
                      <a:pt x="128" y="1512"/>
                      <a:pt x="355" y="1558"/>
                    </a:cubicBezTo>
                    <a:lnTo>
                      <a:pt x="5481" y="2827"/>
                    </a:lnTo>
                    <a:lnTo>
                      <a:pt x="5593" y="2827"/>
                    </a:lnTo>
                    <a:cubicBezTo>
                      <a:pt x="5801" y="2827"/>
                      <a:pt x="5994" y="2685"/>
                      <a:pt x="6044" y="2476"/>
                    </a:cubicBezTo>
                    <a:lnTo>
                      <a:pt x="6284" y="1477"/>
                    </a:lnTo>
                    <a:lnTo>
                      <a:pt x="5354" y="1254"/>
                    </a:lnTo>
                    <a:lnTo>
                      <a:pt x="5111" y="2202"/>
                    </a:lnTo>
                    <a:lnTo>
                      <a:pt x="934" y="1173"/>
                    </a:lnTo>
                    <a:lnTo>
                      <a:pt x="1158" y="224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5F8343">
                  <a:alpha val="31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4366852" y="3728845"/>
                <a:ext cx="6879" cy="26783"/>
              </a:xfrm>
              <a:custGeom>
                <a:avLst/>
                <a:gdLst/>
                <a:ahLst/>
                <a:cxnLst/>
                <a:rect l="l" t="t" r="r" b="b"/>
                <a:pathLst>
                  <a:path w="244" h="950" extrusionOk="0">
                    <a:moveTo>
                      <a:pt x="225" y="1"/>
                    </a:moveTo>
                    <a:lnTo>
                      <a:pt x="1" y="949"/>
                    </a:lnTo>
                    <a:lnTo>
                      <a:pt x="244" y="1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4249091" y="3699806"/>
                <a:ext cx="124103" cy="55821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1980" extrusionOk="0">
                    <a:moveTo>
                      <a:pt x="240" y="1"/>
                    </a:moveTo>
                    <a:lnTo>
                      <a:pt x="1" y="950"/>
                    </a:lnTo>
                    <a:lnTo>
                      <a:pt x="4178" y="1979"/>
                    </a:lnTo>
                    <a:lnTo>
                      <a:pt x="4402" y="1031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rgbClr val="0C2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4280751" y="3513565"/>
                <a:ext cx="41781" cy="139637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4953" extrusionOk="0">
                    <a:moveTo>
                      <a:pt x="1320" y="1"/>
                    </a:moveTo>
                    <a:cubicBezTo>
                      <a:pt x="1253" y="1"/>
                      <a:pt x="1190" y="45"/>
                      <a:pt x="1177" y="115"/>
                    </a:cubicBezTo>
                    <a:lnTo>
                      <a:pt x="35" y="4759"/>
                    </a:lnTo>
                    <a:cubicBezTo>
                      <a:pt x="0" y="4840"/>
                      <a:pt x="66" y="4921"/>
                      <a:pt x="131" y="4952"/>
                    </a:cubicBezTo>
                    <a:lnTo>
                      <a:pt x="178" y="4952"/>
                    </a:lnTo>
                    <a:cubicBezTo>
                      <a:pt x="243" y="4952"/>
                      <a:pt x="309" y="4906"/>
                      <a:pt x="324" y="4840"/>
                    </a:cubicBezTo>
                    <a:lnTo>
                      <a:pt x="1466" y="196"/>
                    </a:lnTo>
                    <a:cubicBezTo>
                      <a:pt x="1481" y="115"/>
                      <a:pt x="1431" y="34"/>
                      <a:pt x="1350" y="3"/>
                    </a:cubicBezTo>
                    <a:cubicBezTo>
                      <a:pt x="1340" y="1"/>
                      <a:pt x="1330" y="1"/>
                      <a:pt x="1320" y="1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4277143" y="3461324"/>
                <a:ext cx="184041" cy="55257"/>
              </a:xfrm>
              <a:custGeom>
                <a:avLst/>
                <a:gdLst/>
                <a:ahLst/>
                <a:cxnLst/>
                <a:rect l="l" t="t" r="r" b="b"/>
                <a:pathLst>
                  <a:path w="6528" h="1960" extrusionOk="0">
                    <a:moveTo>
                      <a:pt x="261" y="1"/>
                    </a:moveTo>
                    <a:cubicBezTo>
                      <a:pt x="156" y="1"/>
                      <a:pt x="61" y="75"/>
                      <a:pt x="32" y="183"/>
                    </a:cubicBezTo>
                    <a:lnTo>
                      <a:pt x="32" y="202"/>
                    </a:lnTo>
                    <a:cubicBezTo>
                      <a:pt x="1" y="329"/>
                      <a:pt x="82" y="456"/>
                      <a:pt x="209" y="491"/>
                    </a:cubicBezTo>
                    <a:lnTo>
                      <a:pt x="6203" y="1953"/>
                    </a:lnTo>
                    <a:cubicBezTo>
                      <a:pt x="6222" y="1957"/>
                      <a:pt x="6241" y="1959"/>
                      <a:pt x="6259" y="1959"/>
                    </a:cubicBezTo>
                    <a:cubicBezTo>
                      <a:pt x="6369" y="1959"/>
                      <a:pt x="6466" y="1884"/>
                      <a:pt x="6492" y="1775"/>
                    </a:cubicBezTo>
                    <a:cubicBezTo>
                      <a:pt x="6527" y="1648"/>
                      <a:pt x="6461" y="1517"/>
                      <a:pt x="6334" y="1486"/>
                    </a:cubicBezTo>
                    <a:lnTo>
                      <a:pt x="321" y="9"/>
                    </a:lnTo>
                    <a:cubicBezTo>
                      <a:pt x="301" y="3"/>
                      <a:pt x="281" y="1"/>
                      <a:pt x="261" y="1"/>
                    </a:cubicBez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4279426" y="3474603"/>
                <a:ext cx="172623" cy="53538"/>
              </a:xfrm>
              <a:custGeom>
                <a:avLst/>
                <a:gdLst/>
                <a:ahLst/>
                <a:cxnLst/>
                <a:rect l="l" t="t" r="r" b="b"/>
                <a:pathLst>
                  <a:path w="6123" h="1899" extrusionOk="0">
                    <a:moveTo>
                      <a:pt x="97" y="1"/>
                    </a:moveTo>
                    <a:cubicBezTo>
                      <a:pt x="97" y="20"/>
                      <a:pt x="97" y="36"/>
                      <a:pt x="82" y="51"/>
                    </a:cubicBezTo>
                    <a:lnTo>
                      <a:pt x="82" y="66"/>
                    </a:lnTo>
                    <a:lnTo>
                      <a:pt x="1" y="421"/>
                    </a:lnTo>
                    <a:lnTo>
                      <a:pt x="2300" y="984"/>
                    </a:lnTo>
                    <a:cubicBezTo>
                      <a:pt x="2250" y="822"/>
                      <a:pt x="2203" y="676"/>
                      <a:pt x="2153" y="502"/>
                    </a:cubicBezTo>
                    <a:lnTo>
                      <a:pt x="97" y="1"/>
                    </a:lnTo>
                    <a:close/>
                    <a:moveTo>
                      <a:pt x="3006" y="710"/>
                    </a:moveTo>
                    <a:cubicBezTo>
                      <a:pt x="3006" y="869"/>
                      <a:pt x="3021" y="1015"/>
                      <a:pt x="3021" y="1158"/>
                    </a:cubicBezTo>
                    <a:lnTo>
                      <a:pt x="3071" y="1158"/>
                    </a:lnTo>
                    <a:cubicBezTo>
                      <a:pt x="3102" y="1031"/>
                      <a:pt x="3133" y="903"/>
                      <a:pt x="3168" y="757"/>
                    </a:cubicBezTo>
                    <a:lnTo>
                      <a:pt x="3006" y="710"/>
                    </a:lnTo>
                    <a:close/>
                    <a:moveTo>
                      <a:pt x="3391" y="807"/>
                    </a:moveTo>
                    <a:cubicBezTo>
                      <a:pt x="3360" y="950"/>
                      <a:pt x="3326" y="1096"/>
                      <a:pt x="3295" y="1223"/>
                    </a:cubicBezTo>
                    <a:lnTo>
                      <a:pt x="3553" y="1289"/>
                    </a:lnTo>
                    <a:cubicBezTo>
                      <a:pt x="3650" y="1177"/>
                      <a:pt x="3746" y="1046"/>
                      <a:pt x="3843" y="919"/>
                    </a:cubicBezTo>
                    <a:lnTo>
                      <a:pt x="3391" y="807"/>
                    </a:lnTo>
                    <a:close/>
                    <a:moveTo>
                      <a:pt x="4807" y="1158"/>
                    </a:moveTo>
                    <a:cubicBezTo>
                      <a:pt x="4660" y="1274"/>
                      <a:pt x="4533" y="1385"/>
                      <a:pt x="4386" y="1497"/>
                    </a:cubicBezTo>
                    <a:lnTo>
                      <a:pt x="6026" y="1898"/>
                    </a:lnTo>
                    <a:lnTo>
                      <a:pt x="6122" y="1482"/>
                    </a:lnTo>
                    <a:lnTo>
                      <a:pt x="4807" y="1158"/>
                    </a:lnTo>
                    <a:close/>
                  </a:path>
                </a:pathLst>
              </a:custGeom>
              <a:solidFill>
                <a:srgbClr val="5F8343">
                  <a:alpha val="31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4366006" y="3495917"/>
                <a:ext cx="9050" cy="1319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468" extrusionOk="0">
                    <a:moveTo>
                      <a:pt x="97" y="1"/>
                    </a:moveTo>
                    <a:cubicBezTo>
                      <a:pt x="62" y="147"/>
                      <a:pt x="31" y="275"/>
                      <a:pt x="0" y="402"/>
                    </a:cubicBezTo>
                    <a:lnTo>
                      <a:pt x="224" y="467"/>
                    </a:lnTo>
                    <a:cubicBezTo>
                      <a:pt x="255" y="340"/>
                      <a:pt x="289" y="194"/>
                      <a:pt x="320" y="51"/>
                    </a:cubicBezTo>
                    <a:lnTo>
                      <a:pt x="97" y="1"/>
                    </a:lnTo>
                    <a:close/>
                  </a:path>
                </a:pathLst>
              </a:custGeom>
              <a:solidFill>
                <a:srgbClr val="86AC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4379595" y="3500484"/>
                <a:ext cx="35353" cy="16352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80" extrusionOk="0">
                    <a:moveTo>
                      <a:pt x="290" y="1"/>
                    </a:moveTo>
                    <a:cubicBezTo>
                      <a:pt x="193" y="128"/>
                      <a:pt x="97" y="259"/>
                      <a:pt x="0" y="371"/>
                    </a:cubicBezTo>
                    <a:lnTo>
                      <a:pt x="833" y="579"/>
                    </a:lnTo>
                    <a:cubicBezTo>
                      <a:pt x="980" y="467"/>
                      <a:pt x="1107" y="356"/>
                      <a:pt x="1254" y="240"/>
                    </a:cubicBezTo>
                    <a:lnTo>
                      <a:pt x="290" y="1"/>
                    </a:lnTo>
                    <a:close/>
                  </a:path>
                </a:pathLst>
              </a:custGeom>
              <a:solidFill>
                <a:srgbClr val="86AC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4340125" y="3488756"/>
                <a:ext cx="24471" cy="18494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56" extrusionOk="0">
                    <a:moveTo>
                      <a:pt x="0" y="0"/>
                    </a:moveTo>
                    <a:cubicBezTo>
                      <a:pt x="50" y="174"/>
                      <a:pt x="97" y="320"/>
                      <a:pt x="147" y="482"/>
                    </a:cubicBezTo>
                    <a:lnTo>
                      <a:pt x="868" y="656"/>
                    </a:lnTo>
                    <a:cubicBezTo>
                      <a:pt x="868" y="513"/>
                      <a:pt x="853" y="367"/>
                      <a:pt x="853" y="2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AC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281287" y="3070967"/>
                <a:ext cx="172172" cy="446287"/>
              </a:xfrm>
              <a:custGeom>
                <a:avLst/>
                <a:gdLst/>
                <a:ahLst/>
                <a:cxnLst/>
                <a:rect l="l" t="t" r="r" b="b"/>
                <a:pathLst>
                  <a:path w="6107" h="15830" extrusionOk="0">
                    <a:moveTo>
                      <a:pt x="174" y="0"/>
                    </a:moveTo>
                    <a:cubicBezTo>
                      <a:pt x="159" y="0"/>
                      <a:pt x="143" y="16"/>
                      <a:pt x="143" y="47"/>
                    </a:cubicBezTo>
                    <a:lnTo>
                      <a:pt x="0" y="14318"/>
                    </a:lnTo>
                    <a:cubicBezTo>
                      <a:pt x="0" y="14337"/>
                      <a:pt x="16" y="14353"/>
                      <a:pt x="31" y="14353"/>
                    </a:cubicBezTo>
                    <a:lnTo>
                      <a:pt x="6056" y="15830"/>
                    </a:lnTo>
                    <a:cubicBezTo>
                      <a:pt x="6075" y="15830"/>
                      <a:pt x="6091" y="15830"/>
                      <a:pt x="6106" y="15814"/>
                    </a:cubicBezTo>
                    <a:cubicBezTo>
                      <a:pt x="6106" y="15783"/>
                      <a:pt x="6091" y="15764"/>
                      <a:pt x="6075" y="15764"/>
                    </a:cubicBezTo>
                    <a:lnTo>
                      <a:pt x="78" y="14287"/>
                    </a:lnTo>
                    <a:lnTo>
                      <a:pt x="209" y="47"/>
                    </a:lnTo>
                    <a:cubicBezTo>
                      <a:pt x="209" y="16"/>
                      <a:pt x="193" y="0"/>
                      <a:pt x="174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297611" y="3070967"/>
                <a:ext cx="1748" cy="73413"/>
              </a:xfrm>
              <a:custGeom>
                <a:avLst/>
                <a:gdLst/>
                <a:ahLst/>
                <a:cxnLst/>
                <a:rect l="l" t="t" r="r" b="b"/>
                <a:pathLst>
                  <a:path w="62" h="2604" extrusionOk="0">
                    <a:moveTo>
                      <a:pt x="31" y="0"/>
                    </a:moveTo>
                    <a:cubicBezTo>
                      <a:pt x="15" y="0"/>
                      <a:pt x="0" y="16"/>
                      <a:pt x="0" y="47"/>
                    </a:cubicBezTo>
                    <a:lnTo>
                      <a:pt x="0" y="2573"/>
                    </a:lnTo>
                    <a:cubicBezTo>
                      <a:pt x="0" y="2588"/>
                      <a:pt x="15" y="2604"/>
                      <a:pt x="31" y="2604"/>
                    </a:cubicBezTo>
                    <a:cubicBezTo>
                      <a:pt x="46" y="2604"/>
                      <a:pt x="62" y="2588"/>
                      <a:pt x="62" y="2573"/>
                    </a:cubicBezTo>
                    <a:lnTo>
                      <a:pt x="62" y="47"/>
                    </a:lnTo>
                    <a:cubicBezTo>
                      <a:pt x="62" y="16"/>
                      <a:pt x="46" y="0"/>
                      <a:pt x="31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430060" y="3288108"/>
                <a:ext cx="9896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87" extrusionOk="0">
                    <a:moveTo>
                      <a:pt x="173" y="1"/>
                    </a:moveTo>
                    <a:cubicBezTo>
                      <a:pt x="72" y="1"/>
                      <a:pt x="0" y="99"/>
                      <a:pt x="42" y="205"/>
                    </a:cubicBezTo>
                    <a:cubicBezTo>
                      <a:pt x="58" y="236"/>
                      <a:pt x="73" y="271"/>
                      <a:pt x="104" y="271"/>
                    </a:cubicBezTo>
                    <a:cubicBezTo>
                      <a:pt x="128" y="282"/>
                      <a:pt x="151" y="287"/>
                      <a:pt x="173" y="287"/>
                    </a:cubicBezTo>
                    <a:cubicBezTo>
                      <a:pt x="275" y="287"/>
                      <a:pt x="351" y="183"/>
                      <a:pt x="297" y="78"/>
                    </a:cubicBezTo>
                    <a:cubicBezTo>
                      <a:pt x="281" y="59"/>
                      <a:pt x="266" y="28"/>
                      <a:pt x="235" y="13"/>
                    </a:cubicBezTo>
                    <a:cubicBezTo>
                      <a:pt x="214" y="4"/>
                      <a:pt x="193" y="1"/>
                      <a:pt x="173" y="1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4446525" y="3284302"/>
                <a:ext cx="7866" cy="6033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14" extrusionOk="0">
                    <a:moveTo>
                      <a:pt x="134" y="1"/>
                    </a:moveTo>
                    <a:cubicBezTo>
                      <a:pt x="60" y="1"/>
                      <a:pt x="0" y="87"/>
                      <a:pt x="52" y="163"/>
                    </a:cubicBezTo>
                    <a:cubicBezTo>
                      <a:pt x="52" y="178"/>
                      <a:pt x="68" y="194"/>
                      <a:pt x="83" y="194"/>
                    </a:cubicBezTo>
                    <a:cubicBezTo>
                      <a:pt x="103" y="207"/>
                      <a:pt x="124" y="213"/>
                      <a:pt x="143" y="213"/>
                    </a:cubicBezTo>
                    <a:cubicBezTo>
                      <a:pt x="218" y="213"/>
                      <a:pt x="279" y="124"/>
                      <a:pt x="230" y="36"/>
                    </a:cubicBezTo>
                    <a:cubicBezTo>
                      <a:pt x="230" y="36"/>
                      <a:pt x="214" y="20"/>
                      <a:pt x="195" y="20"/>
                    </a:cubicBezTo>
                    <a:cubicBezTo>
                      <a:pt x="175" y="7"/>
                      <a:pt x="154" y="1"/>
                      <a:pt x="134" y="1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4" name="Google Shape;864;p35"/>
            <p:cNvSpPr/>
            <p:nvPr/>
          </p:nvSpPr>
          <p:spPr>
            <a:xfrm>
              <a:off x="1028183" y="895373"/>
              <a:ext cx="30226" cy="24092"/>
            </a:xfrm>
            <a:custGeom>
              <a:avLst/>
              <a:gdLst/>
              <a:ahLst/>
              <a:cxnLst/>
              <a:rect l="l" t="t" r="r" b="b"/>
              <a:pathLst>
                <a:path w="271" h="216" extrusionOk="0">
                  <a:moveTo>
                    <a:pt x="134" y="1"/>
                  </a:moveTo>
                  <a:cubicBezTo>
                    <a:pt x="53" y="1"/>
                    <a:pt x="1" y="87"/>
                    <a:pt x="41" y="163"/>
                  </a:cubicBezTo>
                  <a:cubicBezTo>
                    <a:pt x="56" y="182"/>
                    <a:pt x="56" y="198"/>
                    <a:pt x="71" y="198"/>
                  </a:cubicBezTo>
                  <a:cubicBezTo>
                    <a:pt x="94" y="210"/>
                    <a:pt x="115" y="216"/>
                    <a:pt x="136" y="216"/>
                  </a:cubicBezTo>
                  <a:cubicBezTo>
                    <a:pt x="216" y="216"/>
                    <a:pt x="271" y="128"/>
                    <a:pt x="233" y="51"/>
                  </a:cubicBezTo>
                  <a:cubicBezTo>
                    <a:pt x="218" y="36"/>
                    <a:pt x="218" y="20"/>
                    <a:pt x="203" y="20"/>
                  </a:cubicBezTo>
                  <a:cubicBezTo>
                    <a:pt x="178" y="7"/>
                    <a:pt x="155" y="1"/>
                    <a:pt x="134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979777" y="906972"/>
              <a:ext cx="35803" cy="29557"/>
            </a:xfrm>
            <a:custGeom>
              <a:avLst/>
              <a:gdLst/>
              <a:ahLst/>
              <a:cxnLst/>
              <a:rect l="l" t="t" r="r" b="b"/>
              <a:pathLst>
                <a:path w="321" h="265" extrusionOk="0">
                  <a:moveTo>
                    <a:pt x="161" y="1"/>
                  </a:moveTo>
                  <a:cubicBezTo>
                    <a:pt x="72" y="1"/>
                    <a:pt x="0" y="97"/>
                    <a:pt x="39" y="190"/>
                  </a:cubicBezTo>
                  <a:cubicBezTo>
                    <a:pt x="58" y="206"/>
                    <a:pt x="73" y="237"/>
                    <a:pt x="104" y="252"/>
                  </a:cubicBezTo>
                  <a:cubicBezTo>
                    <a:pt x="123" y="260"/>
                    <a:pt x="142" y="264"/>
                    <a:pt x="160" y="264"/>
                  </a:cubicBezTo>
                  <a:cubicBezTo>
                    <a:pt x="249" y="264"/>
                    <a:pt x="320" y="171"/>
                    <a:pt x="282" y="78"/>
                  </a:cubicBezTo>
                  <a:cubicBezTo>
                    <a:pt x="266" y="44"/>
                    <a:pt x="251" y="28"/>
                    <a:pt x="216" y="13"/>
                  </a:cubicBezTo>
                  <a:cubicBezTo>
                    <a:pt x="198" y="5"/>
                    <a:pt x="179" y="1"/>
                    <a:pt x="161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" name="Google Shape;866;p35"/>
          <p:cNvGrpSpPr/>
          <p:nvPr/>
        </p:nvGrpSpPr>
        <p:grpSpPr>
          <a:xfrm>
            <a:off x="8066945" y="12380"/>
            <a:ext cx="964224" cy="3028751"/>
            <a:chOff x="5200568" y="3084979"/>
            <a:chExt cx="243725" cy="765571"/>
          </a:xfrm>
        </p:grpSpPr>
        <p:sp>
          <p:nvSpPr>
            <p:cNvPr id="867" name="Google Shape;867;p35"/>
            <p:cNvSpPr/>
            <p:nvPr/>
          </p:nvSpPr>
          <p:spPr>
            <a:xfrm>
              <a:off x="5340967" y="3084979"/>
              <a:ext cx="2312" cy="405972"/>
            </a:xfrm>
            <a:custGeom>
              <a:avLst/>
              <a:gdLst/>
              <a:ahLst/>
              <a:cxnLst/>
              <a:rect l="l" t="t" r="r" b="b"/>
              <a:pathLst>
                <a:path w="82" h="14400" extrusionOk="0">
                  <a:moveTo>
                    <a:pt x="50" y="1"/>
                  </a:moveTo>
                  <a:cubicBezTo>
                    <a:pt x="20" y="1"/>
                    <a:pt x="0" y="16"/>
                    <a:pt x="0" y="32"/>
                  </a:cubicBezTo>
                  <a:lnTo>
                    <a:pt x="0" y="14368"/>
                  </a:lnTo>
                  <a:cubicBezTo>
                    <a:pt x="0" y="14384"/>
                    <a:pt x="20" y="14399"/>
                    <a:pt x="50" y="14399"/>
                  </a:cubicBezTo>
                  <a:cubicBezTo>
                    <a:pt x="66" y="14399"/>
                    <a:pt x="81" y="14384"/>
                    <a:pt x="81" y="14368"/>
                  </a:cubicBezTo>
                  <a:lnTo>
                    <a:pt x="81" y="32"/>
                  </a:lnTo>
                  <a:cubicBezTo>
                    <a:pt x="81" y="16"/>
                    <a:pt x="66" y="1"/>
                    <a:pt x="50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5280297" y="3486021"/>
              <a:ext cx="163996" cy="364529"/>
            </a:xfrm>
            <a:custGeom>
              <a:avLst/>
              <a:gdLst/>
              <a:ahLst/>
              <a:cxnLst/>
              <a:rect l="l" t="t" r="r" b="b"/>
              <a:pathLst>
                <a:path w="5817" h="12930" extrusionOk="0">
                  <a:moveTo>
                    <a:pt x="2249" y="1"/>
                  </a:moveTo>
                  <a:lnTo>
                    <a:pt x="498" y="336"/>
                  </a:lnTo>
                  <a:lnTo>
                    <a:pt x="853" y="2168"/>
                  </a:lnTo>
                  <a:cubicBezTo>
                    <a:pt x="949" y="2604"/>
                    <a:pt x="802" y="3036"/>
                    <a:pt x="467" y="3407"/>
                  </a:cubicBezTo>
                  <a:cubicBezTo>
                    <a:pt x="127" y="3777"/>
                    <a:pt x="0" y="4224"/>
                    <a:pt x="81" y="4645"/>
                  </a:cubicBezTo>
                  <a:lnTo>
                    <a:pt x="1558" y="12324"/>
                  </a:lnTo>
                  <a:cubicBezTo>
                    <a:pt x="1627" y="12679"/>
                    <a:pt x="2003" y="12929"/>
                    <a:pt x="2448" y="12929"/>
                  </a:cubicBezTo>
                  <a:cubicBezTo>
                    <a:pt x="2530" y="12929"/>
                    <a:pt x="2615" y="12921"/>
                    <a:pt x="2700" y="12903"/>
                  </a:cubicBezTo>
                  <a:lnTo>
                    <a:pt x="4872" y="12486"/>
                  </a:lnTo>
                  <a:cubicBezTo>
                    <a:pt x="5431" y="12374"/>
                    <a:pt x="5817" y="11938"/>
                    <a:pt x="5739" y="11522"/>
                  </a:cubicBezTo>
                  <a:lnTo>
                    <a:pt x="4258" y="3839"/>
                  </a:lnTo>
                  <a:cubicBezTo>
                    <a:pt x="4162" y="3422"/>
                    <a:pt x="3873" y="3052"/>
                    <a:pt x="3425" y="2843"/>
                  </a:cubicBezTo>
                  <a:cubicBezTo>
                    <a:pt x="2989" y="2620"/>
                    <a:pt x="2685" y="2265"/>
                    <a:pt x="2604" y="1833"/>
                  </a:cubicBezTo>
                  <a:lnTo>
                    <a:pt x="2249" y="1"/>
                  </a:ln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5272121" y="3291914"/>
              <a:ext cx="88891" cy="372141"/>
            </a:xfrm>
            <a:custGeom>
              <a:avLst/>
              <a:gdLst/>
              <a:ahLst/>
              <a:cxnLst/>
              <a:rect l="l" t="t" r="r" b="b"/>
              <a:pathLst>
                <a:path w="3153" h="13200" extrusionOk="0">
                  <a:moveTo>
                    <a:pt x="124" y="1"/>
                  </a:moveTo>
                  <a:cubicBezTo>
                    <a:pt x="115" y="1"/>
                    <a:pt x="106" y="2"/>
                    <a:pt x="97" y="5"/>
                  </a:cubicBezTo>
                  <a:cubicBezTo>
                    <a:pt x="32" y="40"/>
                    <a:pt x="1" y="101"/>
                    <a:pt x="16" y="151"/>
                  </a:cubicBezTo>
                  <a:cubicBezTo>
                    <a:pt x="1208" y="3476"/>
                    <a:pt x="2894" y="13007"/>
                    <a:pt x="2909" y="13103"/>
                  </a:cubicBezTo>
                  <a:cubicBezTo>
                    <a:pt x="2924" y="13169"/>
                    <a:pt x="2975" y="13200"/>
                    <a:pt x="3021" y="13200"/>
                  </a:cubicBezTo>
                  <a:lnTo>
                    <a:pt x="3040" y="13200"/>
                  </a:lnTo>
                  <a:cubicBezTo>
                    <a:pt x="3102" y="13184"/>
                    <a:pt x="3152" y="13134"/>
                    <a:pt x="3137" y="13073"/>
                  </a:cubicBezTo>
                  <a:cubicBezTo>
                    <a:pt x="3117" y="12976"/>
                    <a:pt x="1416" y="3414"/>
                    <a:pt x="244" y="86"/>
                  </a:cubicBezTo>
                  <a:cubicBezTo>
                    <a:pt x="215" y="31"/>
                    <a:pt x="168" y="1"/>
                    <a:pt x="124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5244943" y="3349568"/>
              <a:ext cx="68000" cy="79390"/>
            </a:xfrm>
            <a:custGeom>
              <a:avLst/>
              <a:gdLst/>
              <a:ahLst/>
              <a:cxnLst/>
              <a:rect l="l" t="t" r="r" b="b"/>
              <a:pathLst>
                <a:path w="2412" h="2816" extrusionOk="0">
                  <a:moveTo>
                    <a:pt x="1" y="0"/>
                  </a:moveTo>
                  <a:lnTo>
                    <a:pt x="1" y="0"/>
                  </a:lnTo>
                  <a:cubicBezTo>
                    <a:pt x="355" y="1963"/>
                    <a:pt x="2411" y="2816"/>
                    <a:pt x="2411" y="2816"/>
                  </a:cubicBezTo>
                  <a:cubicBezTo>
                    <a:pt x="2411" y="2816"/>
                    <a:pt x="1513" y="1096"/>
                    <a:pt x="1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5308348" y="3332822"/>
              <a:ext cx="51677" cy="92020"/>
            </a:xfrm>
            <a:custGeom>
              <a:avLst/>
              <a:gdLst/>
              <a:ahLst/>
              <a:cxnLst/>
              <a:rect l="l" t="t" r="r" b="b"/>
              <a:pathLst>
                <a:path w="1833" h="3264" extrusionOk="0">
                  <a:moveTo>
                    <a:pt x="1786" y="0"/>
                  </a:moveTo>
                  <a:lnTo>
                    <a:pt x="1786" y="0"/>
                  </a:lnTo>
                  <a:cubicBezTo>
                    <a:pt x="517" y="1385"/>
                    <a:pt x="0" y="3263"/>
                    <a:pt x="0" y="3263"/>
                  </a:cubicBezTo>
                  <a:cubicBezTo>
                    <a:pt x="0" y="3263"/>
                    <a:pt x="1832" y="1994"/>
                    <a:pt x="1786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315199" y="3380890"/>
              <a:ext cx="87453" cy="78403"/>
            </a:xfrm>
            <a:custGeom>
              <a:avLst/>
              <a:gdLst/>
              <a:ahLst/>
              <a:cxnLst/>
              <a:rect l="l" t="t" r="r" b="b"/>
              <a:pathLst>
                <a:path w="3102" h="2781" extrusionOk="0">
                  <a:moveTo>
                    <a:pt x="3101" y="0"/>
                  </a:moveTo>
                  <a:lnTo>
                    <a:pt x="3101" y="0"/>
                  </a:lnTo>
                  <a:cubicBezTo>
                    <a:pt x="1254" y="995"/>
                    <a:pt x="0" y="2781"/>
                    <a:pt x="0" y="2781"/>
                  </a:cubicBezTo>
                  <a:cubicBezTo>
                    <a:pt x="0" y="2781"/>
                    <a:pt x="2411" y="2137"/>
                    <a:pt x="3101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5321063" y="3380890"/>
              <a:ext cx="81589" cy="76571"/>
            </a:xfrm>
            <a:custGeom>
              <a:avLst/>
              <a:gdLst/>
              <a:ahLst/>
              <a:cxnLst/>
              <a:rect l="l" t="t" r="r" b="b"/>
              <a:pathLst>
                <a:path w="2894" h="2716" extrusionOk="0">
                  <a:moveTo>
                    <a:pt x="2893" y="0"/>
                  </a:moveTo>
                  <a:lnTo>
                    <a:pt x="1" y="2715"/>
                  </a:lnTo>
                  <a:cubicBezTo>
                    <a:pt x="2523" y="1878"/>
                    <a:pt x="2893" y="0"/>
                    <a:pt x="2893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5212747" y="3431101"/>
              <a:ext cx="110204" cy="40964"/>
            </a:xfrm>
            <a:custGeom>
              <a:avLst/>
              <a:gdLst/>
              <a:ahLst/>
              <a:cxnLst/>
              <a:rect l="l" t="t" r="r" b="b"/>
              <a:pathLst>
                <a:path w="3909" h="1453" extrusionOk="0">
                  <a:moveTo>
                    <a:pt x="1" y="1"/>
                  </a:moveTo>
                  <a:cubicBezTo>
                    <a:pt x="1049" y="1286"/>
                    <a:pt x="2686" y="1453"/>
                    <a:pt x="3466" y="1453"/>
                  </a:cubicBezTo>
                  <a:cubicBezTo>
                    <a:pt x="3740" y="1453"/>
                    <a:pt x="3908" y="1432"/>
                    <a:pt x="3908" y="1432"/>
                  </a:cubicBezTo>
                  <a:cubicBezTo>
                    <a:pt x="3908" y="1432"/>
                    <a:pt x="2076" y="244"/>
                    <a:pt x="1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5212747" y="3431101"/>
              <a:ext cx="105186" cy="41781"/>
            </a:xfrm>
            <a:custGeom>
              <a:avLst/>
              <a:gdLst/>
              <a:ahLst/>
              <a:cxnLst/>
              <a:rect l="l" t="t" r="r" b="b"/>
              <a:pathLst>
                <a:path w="3731" h="1482" extrusionOk="0">
                  <a:moveTo>
                    <a:pt x="1" y="1"/>
                  </a:moveTo>
                  <a:cubicBezTo>
                    <a:pt x="995" y="1325"/>
                    <a:pt x="2642" y="1482"/>
                    <a:pt x="3368" y="1482"/>
                  </a:cubicBezTo>
                  <a:cubicBezTo>
                    <a:pt x="3594" y="1482"/>
                    <a:pt x="3731" y="1467"/>
                    <a:pt x="3731" y="146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5200568" y="3223631"/>
              <a:ext cx="114659" cy="72567"/>
            </a:xfrm>
            <a:custGeom>
              <a:avLst/>
              <a:gdLst/>
              <a:ahLst/>
              <a:cxnLst/>
              <a:rect l="l" t="t" r="r" b="b"/>
              <a:pathLst>
                <a:path w="4067" h="2574" extrusionOk="0">
                  <a:moveTo>
                    <a:pt x="2747" y="1"/>
                  </a:moveTo>
                  <a:cubicBezTo>
                    <a:pt x="1991" y="1015"/>
                    <a:pt x="1929" y="1015"/>
                    <a:pt x="1929" y="1015"/>
                  </a:cubicBezTo>
                  <a:lnTo>
                    <a:pt x="738" y="660"/>
                  </a:lnTo>
                  <a:cubicBezTo>
                    <a:pt x="738" y="660"/>
                    <a:pt x="1" y="1736"/>
                    <a:pt x="722" y="2573"/>
                  </a:cubicBezTo>
                  <a:lnTo>
                    <a:pt x="4066" y="1031"/>
                  </a:lnTo>
                  <a:cubicBezTo>
                    <a:pt x="3970" y="1015"/>
                    <a:pt x="3727" y="163"/>
                    <a:pt x="2747" y="1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5214608" y="3242379"/>
              <a:ext cx="108767" cy="74005"/>
            </a:xfrm>
            <a:custGeom>
              <a:avLst/>
              <a:gdLst/>
              <a:ahLst/>
              <a:cxnLst/>
              <a:rect l="l" t="t" r="r" b="b"/>
              <a:pathLst>
                <a:path w="3858" h="2625" extrusionOk="0">
                  <a:moveTo>
                    <a:pt x="2406" y="0"/>
                  </a:moveTo>
                  <a:cubicBezTo>
                    <a:pt x="2135" y="0"/>
                    <a:pt x="1844" y="56"/>
                    <a:pt x="1559" y="173"/>
                  </a:cubicBezTo>
                  <a:cubicBezTo>
                    <a:pt x="691" y="524"/>
                    <a:pt x="0" y="1361"/>
                    <a:pt x="259" y="1989"/>
                  </a:cubicBezTo>
                  <a:cubicBezTo>
                    <a:pt x="426" y="2400"/>
                    <a:pt x="971" y="2624"/>
                    <a:pt x="1571" y="2624"/>
                  </a:cubicBezTo>
                  <a:cubicBezTo>
                    <a:pt x="1883" y="2624"/>
                    <a:pt x="2210" y="2564"/>
                    <a:pt x="2508" y="2437"/>
                  </a:cubicBezTo>
                  <a:cubicBezTo>
                    <a:pt x="3375" y="2086"/>
                    <a:pt x="3858" y="1280"/>
                    <a:pt x="3599" y="655"/>
                  </a:cubicBezTo>
                  <a:cubicBezTo>
                    <a:pt x="3428" y="233"/>
                    <a:pt x="2958" y="0"/>
                    <a:pt x="2406" y="0"/>
                  </a:cubicBezTo>
                  <a:close/>
                </a:path>
              </a:pathLst>
            </a:custGeom>
            <a:solidFill>
              <a:srgbClr val="5F8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5201893" y="3230482"/>
              <a:ext cx="134647" cy="102846"/>
            </a:xfrm>
            <a:custGeom>
              <a:avLst/>
              <a:gdLst/>
              <a:ahLst/>
              <a:cxnLst/>
              <a:rect l="l" t="t" r="r" b="b"/>
              <a:pathLst>
                <a:path w="4776" h="3648" extrusionOk="0">
                  <a:moveTo>
                    <a:pt x="4004" y="1"/>
                  </a:moveTo>
                  <a:lnTo>
                    <a:pt x="4004" y="1"/>
                  </a:lnTo>
                  <a:cubicBezTo>
                    <a:pt x="3568" y="240"/>
                    <a:pt x="3198" y="980"/>
                    <a:pt x="3198" y="980"/>
                  </a:cubicBezTo>
                  <a:cubicBezTo>
                    <a:pt x="3198" y="980"/>
                    <a:pt x="2653" y="291"/>
                    <a:pt x="2072" y="291"/>
                  </a:cubicBezTo>
                  <a:cubicBezTo>
                    <a:pt x="1977" y="291"/>
                    <a:pt x="1881" y="309"/>
                    <a:pt x="1786" y="352"/>
                  </a:cubicBezTo>
                  <a:cubicBezTo>
                    <a:pt x="1111" y="676"/>
                    <a:pt x="1223" y="1833"/>
                    <a:pt x="1223" y="1833"/>
                  </a:cubicBezTo>
                  <a:cubicBezTo>
                    <a:pt x="1223" y="1833"/>
                    <a:pt x="935" y="1621"/>
                    <a:pt x="462" y="1621"/>
                  </a:cubicBezTo>
                  <a:cubicBezTo>
                    <a:pt x="323" y="1621"/>
                    <a:pt x="168" y="1639"/>
                    <a:pt x="0" y="1686"/>
                  </a:cubicBezTo>
                  <a:cubicBezTo>
                    <a:pt x="54" y="2694"/>
                    <a:pt x="1116" y="3648"/>
                    <a:pt x="2273" y="3648"/>
                  </a:cubicBezTo>
                  <a:cubicBezTo>
                    <a:pt x="2537" y="3648"/>
                    <a:pt x="2807" y="3598"/>
                    <a:pt x="3070" y="3487"/>
                  </a:cubicBezTo>
                  <a:cubicBezTo>
                    <a:pt x="4725" y="2812"/>
                    <a:pt x="4775" y="722"/>
                    <a:pt x="4004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5296169" y="3495494"/>
              <a:ext cx="51226" cy="18184"/>
            </a:xfrm>
            <a:custGeom>
              <a:avLst/>
              <a:gdLst/>
              <a:ahLst/>
              <a:cxnLst/>
              <a:rect l="l" t="t" r="r" b="b"/>
              <a:pathLst>
                <a:path w="1817" h="645" extrusionOk="0">
                  <a:moveTo>
                    <a:pt x="0" y="340"/>
                  </a:moveTo>
                  <a:lnTo>
                    <a:pt x="0" y="340"/>
                  </a:lnTo>
                  <a:lnTo>
                    <a:pt x="66" y="644"/>
                  </a:lnTo>
                  <a:close/>
                  <a:moveTo>
                    <a:pt x="1751" y="0"/>
                  </a:moveTo>
                  <a:lnTo>
                    <a:pt x="1751" y="0"/>
                  </a:lnTo>
                  <a:lnTo>
                    <a:pt x="1817" y="305"/>
                  </a:lnTo>
                  <a:lnTo>
                    <a:pt x="1817" y="305"/>
                  </a:lnTo>
                  <a:close/>
                </a:path>
              </a:pathLst>
            </a:custGeom>
            <a:solidFill>
              <a:srgbClr val="D0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5296169" y="3495494"/>
              <a:ext cx="51226" cy="18184"/>
            </a:xfrm>
            <a:custGeom>
              <a:avLst/>
              <a:gdLst/>
              <a:ahLst/>
              <a:cxnLst/>
              <a:rect l="l" t="t" r="r" b="b"/>
              <a:pathLst>
                <a:path w="1817" h="645" extrusionOk="0">
                  <a:moveTo>
                    <a:pt x="1751" y="0"/>
                  </a:moveTo>
                  <a:lnTo>
                    <a:pt x="1173" y="112"/>
                  </a:lnTo>
                  <a:cubicBezTo>
                    <a:pt x="1188" y="209"/>
                    <a:pt x="1223" y="305"/>
                    <a:pt x="1238" y="417"/>
                  </a:cubicBezTo>
                  <a:lnTo>
                    <a:pt x="1817" y="305"/>
                  </a:lnTo>
                  <a:lnTo>
                    <a:pt x="1751" y="0"/>
                  </a:lnTo>
                  <a:close/>
                  <a:moveTo>
                    <a:pt x="949" y="162"/>
                  </a:moveTo>
                  <a:lnTo>
                    <a:pt x="0" y="340"/>
                  </a:lnTo>
                  <a:lnTo>
                    <a:pt x="66" y="644"/>
                  </a:lnTo>
                  <a:lnTo>
                    <a:pt x="1011" y="452"/>
                  </a:lnTo>
                  <a:cubicBezTo>
                    <a:pt x="995" y="355"/>
                    <a:pt x="980" y="259"/>
                    <a:pt x="949" y="162"/>
                  </a:cubicBezTo>
                  <a:close/>
                </a:path>
              </a:pathLst>
            </a:custGeom>
            <a:solidFill>
              <a:srgbClr val="5F8343">
                <a:alpha val="31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5322924" y="3498651"/>
              <a:ext cx="8176" cy="9585"/>
            </a:xfrm>
            <a:custGeom>
              <a:avLst/>
              <a:gdLst/>
              <a:ahLst/>
              <a:cxnLst/>
              <a:rect l="l" t="t" r="r" b="b"/>
              <a:pathLst>
                <a:path w="290" h="340" extrusionOk="0">
                  <a:moveTo>
                    <a:pt x="224" y="0"/>
                  </a:moveTo>
                  <a:lnTo>
                    <a:pt x="0" y="50"/>
                  </a:lnTo>
                  <a:cubicBezTo>
                    <a:pt x="31" y="147"/>
                    <a:pt x="46" y="243"/>
                    <a:pt x="62" y="340"/>
                  </a:cubicBezTo>
                  <a:lnTo>
                    <a:pt x="289" y="305"/>
                  </a:lnTo>
                  <a:cubicBezTo>
                    <a:pt x="274" y="193"/>
                    <a:pt x="239" y="97"/>
                    <a:pt x="224" y="0"/>
                  </a:cubicBezTo>
                  <a:close/>
                </a:path>
              </a:pathLst>
            </a:custGeom>
            <a:solidFill>
              <a:srgbClr val="86A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5302033" y="3625547"/>
              <a:ext cx="126923" cy="209611"/>
            </a:xfrm>
            <a:custGeom>
              <a:avLst/>
              <a:gdLst/>
              <a:ahLst/>
              <a:cxnLst/>
              <a:rect l="l" t="t" r="r" b="b"/>
              <a:pathLst>
                <a:path w="4502" h="7435" extrusionOk="0">
                  <a:moveTo>
                    <a:pt x="3198" y="0"/>
                  </a:moveTo>
                  <a:lnTo>
                    <a:pt x="1" y="610"/>
                  </a:lnTo>
                  <a:lnTo>
                    <a:pt x="1269" y="7136"/>
                  </a:lnTo>
                  <a:cubicBezTo>
                    <a:pt x="1299" y="7315"/>
                    <a:pt x="1447" y="7435"/>
                    <a:pt x="1610" y="7435"/>
                  </a:cubicBezTo>
                  <a:cubicBezTo>
                    <a:pt x="1637" y="7435"/>
                    <a:pt x="1663" y="7432"/>
                    <a:pt x="1690" y="7425"/>
                  </a:cubicBezTo>
                  <a:lnTo>
                    <a:pt x="4162" y="6959"/>
                  </a:lnTo>
                  <a:cubicBezTo>
                    <a:pt x="4355" y="6912"/>
                    <a:pt x="4502" y="6719"/>
                    <a:pt x="4452" y="6527"/>
                  </a:cubicBezTo>
                  <a:lnTo>
                    <a:pt x="3198" y="0"/>
                  </a:ln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5306178" y="3610013"/>
              <a:ext cx="37524" cy="156919"/>
            </a:xfrm>
            <a:custGeom>
              <a:avLst/>
              <a:gdLst/>
              <a:ahLst/>
              <a:cxnLst/>
              <a:rect l="l" t="t" r="r" b="b"/>
              <a:pathLst>
                <a:path w="1331" h="5566" extrusionOk="0">
                  <a:moveTo>
                    <a:pt x="157" y="1"/>
                  </a:moveTo>
                  <a:cubicBezTo>
                    <a:pt x="147" y="1"/>
                    <a:pt x="137" y="2"/>
                    <a:pt x="127" y="4"/>
                  </a:cubicBezTo>
                  <a:cubicBezTo>
                    <a:pt x="46" y="19"/>
                    <a:pt x="0" y="100"/>
                    <a:pt x="16" y="181"/>
                  </a:cubicBezTo>
                  <a:lnTo>
                    <a:pt x="1026" y="5454"/>
                  </a:lnTo>
                  <a:cubicBezTo>
                    <a:pt x="1041" y="5515"/>
                    <a:pt x="1092" y="5566"/>
                    <a:pt x="1173" y="5566"/>
                  </a:cubicBezTo>
                  <a:lnTo>
                    <a:pt x="1203" y="5566"/>
                  </a:lnTo>
                  <a:cubicBezTo>
                    <a:pt x="1284" y="5550"/>
                    <a:pt x="1331" y="5469"/>
                    <a:pt x="1315" y="5388"/>
                  </a:cubicBezTo>
                  <a:lnTo>
                    <a:pt x="305" y="116"/>
                  </a:lnTo>
                  <a:cubicBezTo>
                    <a:pt x="291" y="48"/>
                    <a:pt x="227" y="1"/>
                    <a:pt x="157" y="1"/>
                  </a:cubicBezTo>
                  <a:close/>
                </a:path>
              </a:pathLst>
            </a:custGeom>
            <a:solidFill>
              <a:srgbClr val="F4F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5332369" y="3799524"/>
              <a:ext cx="5469" cy="27206"/>
            </a:xfrm>
            <a:custGeom>
              <a:avLst/>
              <a:gdLst/>
              <a:ahLst/>
              <a:cxnLst/>
              <a:rect l="l" t="t" r="r" b="b"/>
              <a:pathLst>
                <a:path w="194" h="965" extrusionOk="0">
                  <a:moveTo>
                    <a:pt x="1" y="1"/>
                  </a:moveTo>
                  <a:lnTo>
                    <a:pt x="193" y="9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2C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5332369" y="3796367"/>
              <a:ext cx="95601" cy="38962"/>
            </a:xfrm>
            <a:custGeom>
              <a:avLst/>
              <a:gdLst/>
              <a:ahLst/>
              <a:cxnLst/>
              <a:rect l="l" t="t" r="r" b="b"/>
              <a:pathLst>
                <a:path w="3391" h="1382" extrusionOk="0">
                  <a:moveTo>
                    <a:pt x="3279" y="1"/>
                  </a:moveTo>
                  <a:cubicBezTo>
                    <a:pt x="2701" y="225"/>
                    <a:pt x="2107" y="306"/>
                    <a:pt x="1559" y="306"/>
                  </a:cubicBezTo>
                  <a:cubicBezTo>
                    <a:pt x="965" y="306"/>
                    <a:pt x="436" y="209"/>
                    <a:pt x="1" y="113"/>
                  </a:cubicBezTo>
                  <a:lnTo>
                    <a:pt x="1" y="113"/>
                  </a:lnTo>
                  <a:lnTo>
                    <a:pt x="193" y="1077"/>
                  </a:lnTo>
                  <a:cubicBezTo>
                    <a:pt x="228" y="1254"/>
                    <a:pt x="371" y="1382"/>
                    <a:pt x="548" y="1382"/>
                  </a:cubicBezTo>
                  <a:cubicBezTo>
                    <a:pt x="564" y="1382"/>
                    <a:pt x="595" y="1382"/>
                    <a:pt x="614" y="1366"/>
                  </a:cubicBezTo>
                  <a:lnTo>
                    <a:pt x="3086" y="900"/>
                  </a:lnTo>
                  <a:cubicBezTo>
                    <a:pt x="3264" y="869"/>
                    <a:pt x="3391" y="707"/>
                    <a:pt x="3391" y="529"/>
                  </a:cubicBezTo>
                  <a:cubicBezTo>
                    <a:pt x="3391" y="514"/>
                    <a:pt x="3376" y="498"/>
                    <a:pt x="3376" y="468"/>
                  </a:cubicBezTo>
                  <a:lnTo>
                    <a:pt x="3279" y="1"/>
                  </a:ln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5388162" y="3775504"/>
              <a:ext cx="14040" cy="10882"/>
            </a:xfrm>
            <a:custGeom>
              <a:avLst/>
              <a:gdLst/>
              <a:ahLst/>
              <a:cxnLst/>
              <a:rect l="l" t="t" r="r" b="b"/>
              <a:pathLst>
                <a:path w="498" h="386" extrusionOk="0">
                  <a:moveTo>
                    <a:pt x="255" y="0"/>
                  </a:moveTo>
                  <a:cubicBezTo>
                    <a:pt x="97" y="0"/>
                    <a:pt x="0" y="178"/>
                    <a:pt x="97" y="320"/>
                  </a:cubicBezTo>
                  <a:cubicBezTo>
                    <a:pt x="128" y="340"/>
                    <a:pt x="158" y="371"/>
                    <a:pt x="193" y="371"/>
                  </a:cubicBezTo>
                  <a:cubicBezTo>
                    <a:pt x="209" y="386"/>
                    <a:pt x="224" y="386"/>
                    <a:pt x="239" y="386"/>
                  </a:cubicBezTo>
                  <a:cubicBezTo>
                    <a:pt x="401" y="386"/>
                    <a:pt x="498" y="209"/>
                    <a:pt x="401" y="66"/>
                  </a:cubicBezTo>
                  <a:cubicBezTo>
                    <a:pt x="371" y="50"/>
                    <a:pt x="336" y="16"/>
                    <a:pt x="305" y="16"/>
                  </a:cubicBezTo>
                  <a:cubicBezTo>
                    <a:pt x="290" y="0"/>
                    <a:pt x="274" y="0"/>
                    <a:pt x="255" y="0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5337810" y="3688078"/>
              <a:ext cx="14068" cy="10882"/>
            </a:xfrm>
            <a:custGeom>
              <a:avLst/>
              <a:gdLst/>
              <a:ahLst/>
              <a:cxnLst/>
              <a:rect l="l" t="t" r="r" b="b"/>
              <a:pathLst>
                <a:path w="499" h="386" extrusionOk="0">
                  <a:moveTo>
                    <a:pt x="259" y="0"/>
                  </a:moveTo>
                  <a:cubicBezTo>
                    <a:pt x="97" y="0"/>
                    <a:pt x="0" y="178"/>
                    <a:pt x="97" y="320"/>
                  </a:cubicBezTo>
                  <a:cubicBezTo>
                    <a:pt x="132" y="336"/>
                    <a:pt x="162" y="370"/>
                    <a:pt x="193" y="370"/>
                  </a:cubicBezTo>
                  <a:cubicBezTo>
                    <a:pt x="209" y="386"/>
                    <a:pt x="228" y="386"/>
                    <a:pt x="243" y="386"/>
                  </a:cubicBezTo>
                  <a:cubicBezTo>
                    <a:pt x="402" y="386"/>
                    <a:pt x="498" y="208"/>
                    <a:pt x="402" y="66"/>
                  </a:cubicBezTo>
                  <a:cubicBezTo>
                    <a:pt x="371" y="46"/>
                    <a:pt x="340" y="16"/>
                    <a:pt x="305" y="16"/>
                  </a:cubicBezTo>
                  <a:cubicBezTo>
                    <a:pt x="290" y="0"/>
                    <a:pt x="274" y="0"/>
                    <a:pt x="259" y="0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5348692" y="3764622"/>
              <a:ext cx="35804" cy="27206"/>
            </a:xfrm>
            <a:custGeom>
              <a:avLst/>
              <a:gdLst/>
              <a:ahLst/>
              <a:cxnLst/>
              <a:rect l="l" t="t" r="r" b="b"/>
              <a:pathLst>
                <a:path w="1270" h="965" extrusionOk="0">
                  <a:moveTo>
                    <a:pt x="644" y="1"/>
                  </a:moveTo>
                  <a:cubicBezTo>
                    <a:pt x="243" y="1"/>
                    <a:pt x="0" y="436"/>
                    <a:pt x="259" y="787"/>
                  </a:cubicBezTo>
                  <a:cubicBezTo>
                    <a:pt x="324" y="868"/>
                    <a:pt x="401" y="919"/>
                    <a:pt x="482" y="934"/>
                  </a:cubicBezTo>
                  <a:cubicBezTo>
                    <a:pt x="532" y="949"/>
                    <a:pt x="579" y="965"/>
                    <a:pt x="629" y="965"/>
                  </a:cubicBezTo>
                  <a:cubicBezTo>
                    <a:pt x="1030" y="965"/>
                    <a:pt x="1269" y="514"/>
                    <a:pt x="1015" y="163"/>
                  </a:cubicBezTo>
                  <a:cubicBezTo>
                    <a:pt x="949" y="97"/>
                    <a:pt x="868" y="31"/>
                    <a:pt x="787" y="16"/>
                  </a:cubicBezTo>
                  <a:cubicBezTo>
                    <a:pt x="741" y="1"/>
                    <a:pt x="691" y="1"/>
                    <a:pt x="644" y="1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5364114" y="3728422"/>
              <a:ext cx="40823" cy="31237"/>
            </a:xfrm>
            <a:custGeom>
              <a:avLst/>
              <a:gdLst/>
              <a:ahLst/>
              <a:cxnLst/>
              <a:rect l="l" t="t" r="r" b="b"/>
              <a:pathLst>
                <a:path w="1448" h="1108" extrusionOk="0">
                  <a:moveTo>
                    <a:pt x="722" y="0"/>
                  </a:moveTo>
                  <a:cubicBezTo>
                    <a:pt x="275" y="0"/>
                    <a:pt x="1" y="513"/>
                    <a:pt x="306" y="914"/>
                  </a:cubicBezTo>
                  <a:cubicBezTo>
                    <a:pt x="371" y="995"/>
                    <a:pt x="452" y="1045"/>
                    <a:pt x="549" y="1076"/>
                  </a:cubicBezTo>
                  <a:cubicBezTo>
                    <a:pt x="610" y="1092"/>
                    <a:pt x="660" y="1107"/>
                    <a:pt x="722" y="1107"/>
                  </a:cubicBezTo>
                  <a:cubicBezTo>
                    <a:pt x="1173" y="1107"/>
                    <a:pt x="1447" y="594"/>
                    <a:pt x="1143" y="193"/>
                  </a:cubicBezTo>
                  <a:cubicBezTo>
                    <a:pt x="1077" y="112"/>
                    <a:pt x="996" y="46"/>
                    <a:pt x="900" y="31"/>
                  </a:cubicBezTo>
                  <a:cubicBezTo>
                    <a:pt x="838" y="16"/>
                    <a:pt x="788" y="0"/>
                    <a:pt x="722" y="0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5283426" y="3475308"/>
              <a:ext cx="71694" cy="30786"/>
            </a:xfrm>
            <a:custGeom>
              <a:avLst/>
              <a:gdLst/>
              <a:ahLst/>
              <a:cxnLst/>
              <a:rect l="l" t="t" r="r" b="b"/>
              <a:pathLst>
                <a:path w="2543" h="1092" extrusionOk="0">
                  <a:moveTo>
                    <a:pt x="2126" y="1"/>
                  </a:moveTo>
                  <a:cubicBezTo>
                    <a:pt x="2098" y="1"/>
                    <a:pt x="2070" y="4"/>
                    <a:pt x="2041" y="11"/>
                  </a:cubicBezTo>
                  <a:lnTo>
                    <a:pt x="340" y="331"/>
                  </a:lnTo>
                  <a:cubicBezTo>
                    <a:pt x="132" y="381"/>
                    <a:pt x="1" y="574"/>
                    <a:pt x="36" y="782"/>
                  </a:cubicBezTo>
                  <a:cubicBezTo>
                    <a:pt x="77" y="969"/>
                    <a:pt x="238" y="1091"/>
                    <a:pt x="421" y="1091"/>
                  </a:cubicBezTo>
                  <a:cubicBezTo>
                    <a:pt x="442" y="1091"/>
                    <a:pt x="462" y="1090"/>
                    <a:pt x="483" y="1087"/>
                  </a:cubicBezTo>
                  <a:lnTo>
                    <a:pt x="2188" y="747"/>
                  </a:lnTo>
                  <a:cubicBezTo>
                    <a:pt x="2396" y="716"/>
                    <a:pt x="2543" y="508"/>
                    <a:pt x="2493" y="315"/>
                  </a:cubicBezTo>
                  <a:cubicBezTo>
                    <a:pt x="2466" y="135"/>
                    <a:pt x="2306" y="1"/>
                    <a:pt x="2126" y="1"/>
                  </a:cubicBez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5295718" y="3495494"/>
              <a:ext cx="50718" cy="11333"/>
            </a:xfrm>
            <a:custGeom>
              <a:avLst/>
              <a:gdLst/>
              <a:ahLst/>
              <a:cxnLst/>
              <a:rect l="l" t="t" r="r" b="b"/>
              <a:pathLst>
                <a:path w="1799" h="402" extrusionOk="0">
                  <a:moveTo>
                    <a:pt x="1752" y="0"/>
                  </a:moveTo>
                  <a:lnTo>
                    <a:pt x="47" y="320"/>
                  </a:lnTo>
                  <a:cubicBezTo>
                    <a:pt x="16" y="340"/>
                    <a:pt x="1" y="355"/>
                    <a:pt x="16" y="371"/>
                  </a:cubicBezTo>
                  <a:cubicBezTo>
                    <a:pt x="16" y="386"/>
                    <a:pt x="32" y="401"/>
                    <a:pt x="47" y="401"/>
                  </a:cubicBezTo>
                  <a:lnTo>
                    <a:pt x="1767" y="81"/>
                  </a:lnTo>
                  <a:cubicBezTo>
                    <a:pt x="1783" y="66"/>
                    <a:pt x="1798" y="50"/>
                    <a:pt x="1798" y="31"/>
                  </a:cubicBezTo>
                  <a:cubicBezTo>
                    <a:pt x="1783" y="16"/>
                    <a:pt x="1767" y="0"/>
                    <a:pt x="1752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5331495" y="3085580"/>
              <a:ext cx="2312" cy="32196"/>
            </a:xfrm>
            <a:custGeom>
              <a:avLst/>
              <a:gdLst/>
              <a:ahLst/>
              <a:cxnLst/>
              <a:rect l="l" t="t" r="r" b="b"/>
              <a:pathLst>
                <a:path w="82" h="1142" extrusionOk="0">
                  <a:moveTo>
                    <a:pt x="32" y="0"/>
                  </a:moveTo>
                  <a:cubicBezTo>
                    <a:pt x="16" y="0"/>
                    <a:pt x="1" y="16"/>
                    <a:pt x="1" y="31"/>
                  </a:cubicBezTo>
                  <a:lnTo>
                    <a:pt x="1" y="1092"/>
                  </a:lnTo>
                  <a:cubicBezTo>
                    <a:pt x="1" y="1126"/>
                    <a:pt x="16" y="1142"/>
                    <a:pt x="32" y="1142"/>
                  </a:cubicBezTo>
                  <a:cubicBezTo>
                    <a:pt x="66" y="1142"/>
                    <a:pt x="82" y="1126"/>
                    <a:pt x="82" y="1092"/>
                  </a:cubicBezTo>
                  <a:lnTo>
                    <a:pt x="82" y="31"/>
                  </a:lnTo>
                  <a:cubicBezTo>
                    <a:pt x="82" y="16"/>
                    <a:pt x="66" y="0"/>
                    <a:pt x="32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35"/>
          <p:cNvGrpSpPr/>
          <p:nvPr/>
        </p:nvGrpSpPr>
        <p:grpSpPr>
          <a:xfrm>
            <a:off x="971341" y="12387"/>
            <a:ext cx="410449" cy="3076071"/>
            <a:chOff x="-771509" y="1532500"/>
            <a:chExt cx="410449" cy="3076071"/>
          </a:xfrm>
        </p:grpSpPr>
        <p:sp>
          <p:nvSpPr>
            <p:cNvPr id="894" name="Google Shape;894;p35"/>
            <p:cNvSpPr/>
            <p:nvPr/>
          </p:nvSpPr>
          <p:spPr>
            <a:xfrm>
              <a:off x="-516875" y="1532500"/>
              <a:ext cx="9150" cy="2907431"/>
            </a:xfrm>
            <a:custGeom>
              <a:avLst/>
              <a:gdLst/>
              <a:ahLst/>
              <a:cxnLst/>
              <a:rect l="l" t="t" r="r" b="b"/>
              <a:pathLst>
                <a:path w="66" h="26935" extrusionOk="0">
                  <a:moveTo>
                    <a:pt x="31" y="0"/>
                  </a:moveTo>
                  <a:cubicBezTo>
                    <a:pt x="15" y="0"/>
                    <a:pt x="0" y="16"/>
                    <a:pt x="0" y="31"/>
                  </a:cubicBezTo>
                  <a:lnTo>
                    <a:pt x="0" y="26903"/>
                  </a:lnTo>
                  <a:cubicBezTo>
                    <a:pt x="0" y="26919"/>
                    <a:pt x="15" y="26934"/>
                    <a:pt x="31" y="26934"/>
                  </a:cubicBezTo>
                  <a:cubicBezTo>
                    <a:pt x="50" y="26934"/>
                    <a:pt x="66" y="26919"/>
                    <a:pt x="66" y="26903"/>
                  </a:cubicBezTo>
                  <a:lnTo>
                    <a:pt x="66" y="31"/>
                  </a:lnTo>
                  <a:cubicBezTo>
                    <a:pt x="66" y="16"/>
                    <a:pt x="50" y="0"/>
                    <a:pt x="31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-748087" y="4134431"/>
              <a:ext cx="362266" cy="289768"/>
            </a:xfrm>
            <a:custGeom>
              <a:avLst/>
              <a:gdLst/>
              <a:ahLst/>
              <a:cxnLst/>
              <a:rect l="l" t="t" r="r" b="b"/>
              <a:pathLst>
                <a:path w="3248" h="2598" extrusionOk="0">
                  <a:moveTo>
                    <a:pt x="1636" y="1"/>
                  </a:moveTo>
                  <a:cubicBezTo>
                    <a:pt x="1426" y="1"/>
                    <a:pt x="1204" y="52"/>
                    <a:pt x="982" y="166"/>
                  </a:cubicBezTo>
                  <a:cubicBezTo>
                    <a:pt x="770" y="262"/>
                    <a:pt x="596" y="439"/>
                    <a:pt x="500" y="648"/>
                  </a:cubicBezTo>
                  <a:cubicBezTo>
                    <a:pt x="0" y="1619"/>
                    <a:pt x="699" y="2597"/>
                    <a:pt x="1625" y="2597"/>
                  </a:cubicBezTo>
                  <a:cubicBezTo>
                    <a:pt x="1836" y="2597"/>
                    <a:pt x="2059" y="2547"/>
                    <a:pt x="2282" y="2434"/>
                  </a:cubicBezTo>
                  <a:cubicBezTo>
                    <a:pt x="2490" y="2337"/>
                    <a:pt x="2652" y="2160"/>
                    <a:pt x="2764" y="1951"/>
                  </a:cubicBezTo>
                  <a:cubicBezTo>
                    <a:pt x="3247" y="970"/>
                    <a:pt x="2552" y="1"/>
                    <a:pt x="1636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-680161" y="4187523"/>
              <a:ext cx="226528" cy="183698"/>
            </a:xfrm>
            <a:custGeom>
              <a:avLst/>
              <a:gdLst/>
              <a:ahLst/>
              <a:cxnLst/>
              <a:rect l="l" t="t" r="r" b="b"/>
              <a:pathLst>
                <a:path w="2031" h="1647" extrusionOk="0">
                  <a:moveTo>
                    <a:pt x="1013" y="1"/>
                  </a:moveTo>
                  <a:cubicBezTo>
                    <a:pt x="889" y="1"/>
                    <a:pt x="759" y="29"/>
                    <a:pt x="628" y="91"/>
                  </a:cubicBezTo>
                  <a:cubicBezTo>
                    <a:pt x="485" y="172"/>
                    <a:pt x="354" y="284"/>
                    <a:pt x="292" y="430"/>
                  </a:cubicBezTo>
                  <a:cubicBezTo>
                    <a:pt x="0" y="1040"/>
                    <a:pt x="440" y="1647"/>
                    <a:pt x="1024" y="1647"/>
                  </a:cubicBezTo>
                  <a:cubicBezTo>
                    <a:pt x="1149" y="1647"/>
                    <a:pt x="1281" y="1619"/>
                    <a:pt x="1414" y="1556"/>
                  </a:cubicBezTo>
                  <a:cubicBezTo>
                    <a:pt x="1561" y="1475"/>
                    <a:pt x="1673" y="1364"/>
                    <a:pt x="1754" y="1217"/>
                  </a:cubicBezTo>
                  <a:cubicBezTo>
                    <a:pt x="2030" y="607"/>
                    <a:pt x="1590" y="1"/>
                    <a:pt x="1013" y="1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-570633" y="4326608"/>
              <a:ext cx="9146" cy="70267"/>
            </a:xfrm>
            <a:custGeom>
              <a:avLst/>
              <a:gdLst/>
              <a:ahLst/>
              <a:cxnLst/>
              <a:rect l="l" t="t" r="r" b="b"/>
              <a:pathLst>
                <a:path w="82" h="630" extrusionOk="0">
                  <a:moveTo>
                    <a:pt x="31" y="1"/>
                  </a:moveTo>
                  <a:cubicBezTo>
                    <a:pt x="16" y="1"/>
                    <a:pt x="0" y="20"/>
                    <a:pt x="0" y="36"/>
                  </a:cubicBezTo>
                  <a:lnTo>
                    <a:pt x="0" y="599"/>
                  </a:lnTo>
                  <a:cubicBezTo>
                    <a:pt x="0" y="614"/>
                    <a:pt x="16" y="630"/>
                    <a:pt x="31" y="630"/>
                  </a:cubicBezTo>
                  <a:cubicBezTo>
                    <a:pt x="66" y="630"/>
                    <a:pt x="81" y="614"/>
                    <a:pt x="81" y="599"/>
                  </a:cubicBezTo>
                  <a:lnTo>
                    <a:pt x="81" y="36"/>
                  </a:lnTo>
                  <a:cubicBezTo>
                    <a:pt x="81" y="20"/>
                    <a:pt x="66" y="1"/>
                    <a:pt x="31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-674696" y="4366203"/>
              <a:ext cx="215151" cy="138192"/>
            </a:xfrm>
            <a:custGeom>
              <a:avLst/>
              <a:gdLst/>
              <a:ahLst/>
              <a:cxnLst/>
              <a:rect l="l" t="t" r="r" b="b"/>
              <a:pathLst>
                <a:path w="1929" h="1239" extrusionOk="0">
                  <a:moveTo>
                    <a:pt x="208" y="1"/>
                  </a:moveTo>
                  <a:cubicBezTo>
                    <a:pt x="97" y="1"/>
                    <a:pt x="0" y="82"/>
                    <a:pt x="0" y="194"/>
                  </a:cubicBezTo>
                  <a:lnTo>
                    <a:pt x="0" y="1046"/>
                  </a:lnTo>
                  <a:cubicBezTo>
                    <a:pt x="0" y="1158"/>
                    <a:pt x="97" y="1239"/>
                    <a:pt x="208" y="1239"/>
                  </a:cubicBezTo>
                  <a:lnTo>
                    <a:pt x="1736" y="1239"/>
                  </a:lnTo>
                  <a:cubicBezTo>
                    <a:pt x="1848" y="1239"/>
                    <a:pt x="1929" y="1158"/>
                    <a:pt x="1929" y="1046"/>
                  </a:cubicBezTo>
                  <a:lnTo>
                    <a:pt x="1929" y="194"/>
                  </a:lnTo>
                  <a:cubicBezTo>
                    <a:pt x="1929" y="82"/>
                    <a:pt x="1848" y="1"/>
                    <a:pt x="1736" y="1"/>
                  </a:cubicBez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-767717" y="4436360"/>
              <a:ext cx="401527" cy="172210"/>
            </a:xfrm>
            <a:custGeom>
              <a:avLst/>
              <a:gdLst/>
              <a:ahLst/>
              <a:cxnLst/>
              <a:rect l="l" t="t" r="r" b="b"/>
              <a:pathLst>
                <a:path w="3600" h="1544" extrusionOk="0">
                  <a:moveTo>
                    <a:pt x="1" y="0"/>
                  </a:moveTo>
                  <a:cubicBezTo>
                    <a:pt x="1" y="270"/>
                    <a:pt x="97" y="529"/>
                    <a:pt x="240" y="772"/>
                  </a:cubicBezTo>
                  <a:cubicBezTo>
                    <a:pt x="560" y="1219"/>
                    <a:pt x="1139" y="1543"/>
                    <a:pt x="1798" y="1543"/>
                  </a:cubicBezTo>
                  <a:cubicBezTo>
                    <a:pt x="2473" y="1543"/>
                    <a:pt x="3052" y="1219"/>
                    <a:pt x="3357" y="772"/>
                  </a:cubicBezTo>
                  <a:cubicBezTo>
                    <a:pt x="3519" y="529"/>
                    <a:pt x="3600" y="270"/>
                    <a:pt x="3600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-740948" y="4522354"/>
              <a:ext cx="347655" cy="86217"/>
            </a:xfrm>
            <a:custGeom>
              <a:avLst/>
              <a:gdLst/>
              <a:ahLst/>
              <a:cxnLst/>
              <a:rect l="l" t="t" r="r" b="b"/>
              <a:pathLst>
                <a:path w="3117" h="773" extrusionOk="0">
                  <a:moveTo>
                    <a:pt x="0" y="1"/>
                  </a:moveTo>
                  <a:cubicBezTo>
                    <a:pt x="320" y="448"/>
                    <a:pt x="899" y="772"/>
                    <a:pt x="1558" y="772"/>
                  </a:cubicBezTo>
                  <a:cubicBezTo>
                    <a:pt x="2233" y="772"/>
                    <a:pt x="2812" y="448"/>
                    <a:pt x="3117" y="1"/>
                  </a:cubicBezTo>
                  <a:close/>
                </a:path>
              </a:pathLst>
            </a:custGeom>
            <a:solidFill>
              <a:srgbClr val="5A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-592159" y="4255225"/>
              <a:ext cx="52198" cy="77071"/>
            </a:xfrm>
            <a:custGeom>
              <a:avLst/>
              <a:gdLst/>
              <a:ahLst/>
              <a:cxnLst/>
              <a:rect l="l" t="t" r="r" b="b"/>
              <a:pathLst>
                <a:path w="468" h="691" extrusionOk="0">
                  <a:moveTo>
                    <a:pt x="224" y="1"/>
                  </a:moveTo>
                  <a:cubicBezTo>
                    <a:pt x="224" y="1"/>
                    <a:pt x="1" y="336"/>
                    <a:pt x="1" y="467"/>
                  </a:cubicBezTo>
                  <a:cubicBezTo>
                    <a:pt x="1" y="579"/>
                    <a:pt x="97" y="691"/>
                    <a:pt x="224" y="691"/>
                  </a:cubicBezTo>
                  <a:cubicBezTo>
                    <a:pt x="355" y="691"/>
                    <a:pt x="467" y="579"/>
                    <a:pt x="467" y="467"/>
                  </a:cubicBezTo>
                  <a:cubicBezTo>
                    <a:pt x="467" y="336"/>
                    <a:pt x="224" y="1"/>
                    <a:pt x="224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-771509" y="4430783"/>
              <a:ext cx="410449" cy="9146"/>
            </a:xfrm>
            <a:custGeom>
              <a:avLst/>
              <a:gdLst/>
              <a:ahLst/>
              <a:cxnLst/>
              <a:rect l="l" t="t" r="r" b="b"/>
              <a:pathLst>
                <a:path w="3680" h="82" extrusionOk="0">
                  <a:moveTo>
                    <a:pt x="35" y="0"/>
                  </a:moveTo>
                  <a:cubicBezTo>
                    <a:pt x="16" y="0"/>
                    <a:pt x="0" y="16"/>
                    <a:pt x="0" y="50"/>
                  </a:cubicBezTo>
                  <a:cubicBezTo>
                    <a:pt x="0" y="66"/>
                    <a:pt x="16" y="81"/>
                    <a:pt x="35" y="81"/>
                  </a:cubicBezTo>
                  <a:lnTo>
                    <a:pt x="3634" y="81"/>
                  </a:lnTo>
                  <a:cubicBezTo>
                    <a:pt x="3664" y="81"/>
                    <a:pt x="3680" y="66"/>
                    <a:pt x="3680" y="50"/>
                  </a:cubicBezTo>
                  <a:cubicBezTo>
                    <a:pt x="3680" y="16"/>
                    <a:pt x="3664" y="0"/>
                    <a:pt x="3634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" name="Google Shape;903;p35"/>
          <p:cNvGrpSpPr/>
          <p:nvPr/>
        </p:nvGrpSpPr>
        <p:grpSpPr>
          <a:xfrm>
            <a:off x="7839692" y="8"/>
            <a:ext cx="408776" cy="2855770"/>
            <a:chOff x="5045620" y="3052360"/>
            <a:chExt cx="103326" cy="721847"/>
          </a:xfrm>
        </p:grpSpPr>
        <p:sp>
          <p:nvSpPr>
            <p:cNvPr id="904" name="Google Shape;904;p35"/>
            <p:cNvSpPr/>
            <p:nvPr/>
          </p:nvSpPr>
          <p:spPr>
            <a:xfrm>
              <a:off x="5082271" y="3052360"/>
              <a:ext cx="2312" cy="679242"/>
            </a:xfrm>
            <a:custGeom>
              <a:avLst/>
              <a:gdLst/>
              <a:ahLst/>
              <a:cxnLst/>
              <a:rect l="l" t="t" r="r" b="b"/>
              <a:pathLst>
                <a:path w="82" h="24093" extrusionOk="0">
                  <a:moveTo>
                    <a:pt x="35" y="1"/>
                  </a:moveTo>
                  <a:cubicBezTo>
                    <a:pt x="16" y="1"/>
                    <a:pt x="0" y="16"/>
                    <a:pt x="0" y="32"/>
                  </a:cubicBezTo>
                  <a:lnTo>
                    <a:pt x="0" y="24042"/>
                  </a:lnTo>
                  <a:cubicBezTo>
                    <a:pt x="0" y="24077"/>
                    <a:pt x="16" y="24092"/>
                    <a:pt x="35" y="24092"/>
                  </a:cubicBezTo>
                  <a:cubicBezTo>
                    <a:pt x="66" y="24092"/>
                    <a:pt x="81" y="24077"/>
                    <a:pt x="81" y="24042"/>
                  </a:cubicBezTo>
                  <a:lnTo>
                    <a:pt x="81" y="32"/>
                  </a:lnTo>
                  <a:cubicBezTo>
                    <a:pt x="81" y="16"/>
                    <a:pt x="66" y="1"/>
                    <a:pt x="35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5051484" y="3654388"/>
              <a:ext cx="91541" cy="73216"/>
            </a:xfrm>
            <a:custGeom>
              <a:avLst/>
              <a:gdLst/>
              <a:ahLst/>
              <a:cxnLst/>
              <a:rect l="l" t="t" r="r" b="b"/>
              <a:pathLst>
                <a:path w="3247" h="2597" extrusionOk="0">
                  <a:moveTo>
                    <a:pt x="1621" y="0"/>
                  </a:moveTo>
                  <a:cubicBezTo>
                    <a:pt x="695" y="0"/>
                    <a:pt x="0" y="969"/>
                    <a:pt x="483" y="1951"/>
                  </a:cubicBezTo>
                  <a:cubicBezTo>
                    <a:pt x="595" y="2159"/>
                    <a:pt x="757" y="2337"/>
                    <a:pt x="965" y="2433"/>
                  </a:cubicBezTo>
                  <a:cubicBezTo>
                    <a:pt x="1188" y="2546"/>
                    <a:pt x="1411" y="2597"/>
                    <a:pt x="1622" y="2597"/>
                  </a:cubicBezTo>
                  <a:cubicBezTo>
                    <a:pt x="2548" y="2597"/>
                    <a:pt x="3247" y="1618"/>
                    <a:pt x="2747" y="647"/>
                  </a:cubicBezTo>
                  <a:cubicBezTo>
                    <a:pt x="2651" y="439"/>
                    <a:pt x="2493" y="262"/>
                    <a:pt x="2284" y="165"/>
                  </a:cubicBezTo>
                  <a:cubicBezTo>
                    <a:pt x="2059" y="52"/>
                    <a:pt x="1834" y="0"/>
                    <a:pt x="1621" y="0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5068710" y="3667779"/>
              <a:ext cx="57174" cy="46461"/>
            </a:xfrm>
            <a:custGeom>
              <a:avLst/>
              <a:gdLst/>
              <a:ahLst/>
              <a:cxnLst/>
              <a:rect l="l" t="t" r="r" b="b"/>
              <a:pathLst>
                <a:path w="2028" h="1648" extrusionOk="0">
                  <a:moveTo>
                    <a:pt x="1009" y="0"/>
                  </a:moveTo>
                  <a:cubicBezTo>
                    <a:pt x="435" y="0"/>
                    <a:pt x="1" y="597"/>
                    <a:pt x="289" y="1218"/>
                  </a:cubicBezTo>
                  <a:cubicBezTo>
                    <a:pt x="354" y="1364"/>
                    <a:pt x="466" y="1476"/>
                    <a:pt x="628" y="1557"/>
                  </a:cubicBezTo>
                  <a:cubicBezTo>
                    <a:pt x="758" y="1619"/>
                    <a:pt x="888" y="1647"/>
                    <a:pt x="1012" y="1647"/>
                  </a:cubicBezTo>
                  <a:cubicBezTo>
                    <a:pt x="1588" y="1647"/>
                    <a:pt x="2027" y="1040"/>
                    <a:pt x="1735" y="431"/>
                  </a:cubicBezTo>
                  <a:cubicBezTo>
                    <a:pt x="1673" y="284"/>
                    <a:pt x="1542" y="157"/>
                    <a:pt x="1399" y="91"/>
                  </a:cubicBezTo>
                  <a:cubicBezTo>
                    <a:pt x="1267" y="29"/>
                    <a:pt x="1135" y="0"/>
                    <a:pt x="1009" y="0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5096311" y="3702964"/>
              <a:ext cx="1861" cy="17761"/>
            </a:xfrm>
            <a:custGeom>
              <a:avLst/>
              <a:gdLst/>
              <a:ahLst/>
              <a:cxnLst/>
              <a:rect l="l" t="t" r="r" b="b"/>
              <a:pathLst>
                <a:path w="66" h="630" extrusionOk="0">
                  <a:moveTo>
                    <a:pt x="35" y="1"/>
                  </a:moveTo>
                  <a:cubicBezTo>
                    <a:pt x="19" y="1"/>
                    <a:pt x="0" y="20"/>
                    <a:pt x="0" y="35"/>
                  </a:cubicBezTo>
                  <a:lnTo>
                    <a:pt x="0" y="598"/>
                  </a:lnTo>
                  <a:cubicBezTo>
                    <a:pt x="0" y="614"/>
                    <a:pt x="19" y="629"/>
                    <a:pt x="35" y="629"/>
                  </a:cubicBezTo>
                  <a:cubicBezTo>
                    <a:pt x="50" y="629"/>
                    <a:pt x="66" y="614"/>
                    <a:pt x="66" y="598"/>
                  </a:cubicBezTo>
                  <a:lnTo>
                    <a:pt x="66" y="35"/>
                  </a:lnTo>
                  <a:cubicBezTo>
                    <a:pt x="66" y="20"/>
                    <a:pt x="50" y="1"/>
                    <a:pt x="35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5070092" y="3712972"/>
              <a:ext cx="54383" cy="34931"/>
            </a:xfrm>
            <a:custGeom>
              <a:avLst/>
              <a:gdLst/>
              <a:ahLst/>
              <a:cxnLst/>
              <a:rect l="l" t="t" r="r" b="b"/>
              <a:pathLst>
                <a:path w="1929" h="1239" extrusionOk="0">
                  <a:moveTo>
                    <a:pt x="193" y="0"/>
                  </a:moveTo>
                  <a:cubicBezTo>
                    <a:pt x="81" y="0"/>
                    <a:pt x="0" y="81"/>
                    <a:pt x="0" y="193"/>
                  </a:cubicBezTo>
                  <a:lnTo>
                    <a:pt x="0" y="1046"/>
                  </a:lnTo>
                  <a:cubicBezTo>
                    <a:pt x="0" y="1158"/>
                    <a:pt x="81" y="1239"/>
                    <a:pt x="193" y="1239"/>
                  </a:cubicBezTo>
                  <a:lnTo>
                    <a:pt x="1721" y="1239"/>
                  </a:lnTo>
                  <a:cubicBezTo>
                    <a:pt x="1833" y="1239"/>
                    <a:pt x="1929" y="1158"/>
                    <a:pt x="1929" y="1046"/>
                  </a:cubicBezTo>
                  <a:lnTo>
                    <a:pt x="1929" y="193"/>
                  </a:lnTo>
                  <a:cubicBezTo>
                    <a:pt x="1929" y="81"/>
                    <a:pt x="1833" y="0"/>
                    <a:pt x="1721" y="0"/>
                  </a:cubicBez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5"/>
            <p:cNvSpPr/>
            <p:nvPr/>
          </p:nvSpPr>
          <p:spPr>
            <a:xfrm>
              <a:off x="5046494" y="3730142"/>
              <a:ext cx="101493" cy="44065"/>
            </a:xfrm>
            <a:custGeom>
              <a:avLst/>
              <a:gdLst/>
              <a:ahLst/>
              <a:cxnLst/>
              <a:rect l="l" t="t" r="r" b="b"/>
              <a:pathLst>
                <a:path w="3600" h="1563" extrusionOk="0">
                  <a:moveTo>
                    <a:pt x="0" y="1"/>
                  </a:moveTo>
                  <a:cubicBezTo>
                    <a:pt x="0" y="290"/>
                    <a:pt x="81" y="549"/>
                    <a:pt x="243" y="792"/>
                  </a:cubicBezTo>
                  <a:cubicBezTo>
                    <a:pt x="548" y="1239"/>
                    <a:pt x="1127" y="1563"/>
                    <a:pt x="1802" y="1563"/>
                  </a:cubicBezTo>
                  <a:cubicBezTo>
                    <a:pt x="2461" y="1563"/>
                    <a:pt x="3055" y="1239"/>
                    <a:pt x="3360" y="792"/>
                  </a:cubicBezTo>
                  <a:cubicBezTo>
                    <a:pt x="3503" y="549"/>
                    <a:pt x="3599" y="290"/>
                    <a:pt x="3599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5053345" y="3752442"/>
              <a:ext cx="87876" cy="21765"/>
            </a:xfrm>
            <a:custGeom>
              <a:avLst/>
              <a:gdLst/>
              <a:ahLst/>
              <a:cxnLst/>
              <a:rect l="l" t="t" r="r" b="b"/>
              <a:pathLst>
                <a:path w="3117" h="772" extrusionOk="0">
                  <a:moveTo>
                    <a:pt x="0" y="1"/>
                  </a:moveTo>
                  <a:cubicBezTo>
                    <a:pt x="305" y="448"/>
                    <a:pt x="884" y="772"/>
                    <a:pt x="1559" y="772"/>
                  </a:cubicBezTo>
                  <a:cubicBezTo>
                    <a:pt x="2218" y="772"/>
                    <a:pt x="2812" y="448"/>
                    <a:pt x="3117" y="1"/>
                  </a:cubicBezTo>
                  <a:close/>
                </a:path>
              </a:pathLst>
            </a:custGeom>
            <a:solidFill>
              <a:srgbClr val="5A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5090870" y="3684921"/>
              <a:ext cx="12743" cy="19481"/>
            </a:xfrm>
            <a:custGeom>
              <a:avLst/>
              <a:gdLst/>
              <a:ahLst/>
              <a:cxnLst/>
              <a:rect l="l" t="t" r="r" b="b"/>
              <a:pathLst>
                <a:path w="452" h="691" extrusionOk="0">
                  <a:moveTo>
                    <a:pt x="228" y="0"/>
                  </a:moveTo>
                  <a:cubicBezTo>
                    <a:pt x="228" y="0"/>
                    <a:pt x="0" y="336"/>
                    <a:pt x="0" y="467"/>
                  </a:cubicBezTo>
                  <a:cubicBezTo>
                    <a:pt x="0" y="579"/>
                    <a:pt x="97" y="691"/>
                    <a:pt x="228" y="691"/>
                  </a:cubicBezTo>
                  <a:cubicBezTo>
                    <a:pt x="355" y="691"/>
                    <a:pt x="451" y="579"/>
                    <a:pt x="451" y="467"/>
                  </a:cubicBezTo>
                  <a:cubicBezTo>
                    <a:pt x="451" y="336"/>
                    <a:pt x="228" y="0"/>
                    <a:pt x="228" y="0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5045620" y="3729296"/>
              <a:ext cx="103326" cy="2312"/>
            </a:xfrm>
            <a:custGeom>
              <a:avLst/>
              <a:gdLst/>
              <a:ahLst/>
              <a:cxnLst/>
              <a:rect l="l" t="t" r="r" b="b"/>
              <a:pathLst>
                <a:path w="3665" h="82" extrusionOk="0">
                  <a:moveTo>
                    <a:pt x="31" y="0"/>
                  </a:moveTo>
                  <a:cubicBezTo>
                    <a:pt x="16" y="0"/>
                    <a:pt x="1" y="15"/>
                    <a:pt x="1" y="31"/>
                  </a:cubicBezTo>
                  <a:cubicBezTo>
                    <a:pt x="1" y="66"/>
                    <a:pt x="16" y="81"/>
                    <a:pt x="31" y="81"/>
                  </a:cubicBezTo>
                  <a:lnTo>
                    <a:pt x="3630" y="81"/>
                  </a:lnTo>
                  <a:cubicBezTo>
                    <a:pt x="3649" y="81"/>
                    <a:pt x="3665" y="66"/>
                    <a:pt x="3665" y="31"/>
                  </a:cubicBezTo>
                  <a:cubicBezTo>
                    <a:pt x="3665" y="15"/>
                    <a:pt x="3649" y="0"/>
                    <a:pt x="3630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35"/>
          <p:cNvGrpSpPr/>
          <p:nvPr/>
        </p:nvGrpSpPr>
        <p:grpSpPr>
          <a:xfrm>
            <a:off x="1381795" y="7"/>
            <a:ext cx="826382" cy="2389544"/>
            <a:chOff x="2165495" y="647732"/>
            <a:chExt cx="826382" cy="2389544"/>
          </a:xfrm>
        </p:grpSpPr>
        <p:sp>
          <p:nvSpPr>
            <p:cNvPr id="914" name="Google Shape;914;p35"/>
            <p:cNvSpPr/>
            <p:nvPr/>
          </p:nvSpPr>
          <p:spPr>
            <a:xfrm>
              <a:off x="2636860" y="1580387"/>
              <a:ext cx="220839" cy="763346"/>
            </a:xfrm>
            <a:custGeom>
              <a:avLst/>
              <a:gdLst/>
              <a:ahLst/>
              <a:cxnLst/>
              <a:rect l="l" t="t" r="r" b="b"/>
              <a:pathLst>
                <a:path w="1980" h="6844" extrusionOk="0">
                  <a:moveTo>
                    <a:pt x="421" y="1"/>
                  </a:moveTo>
                  <a:cubicBezTo>
                    <a:pt x="405" y="1"/>
                    <a:pt x="388" y="4"/>
                    <a:pt x="371" y="13"/>
                  </a:cubicBezTo>
                  <a:cubicBezTo>
                    <a:pt x="321" y="28"/>
                    <a:pt x="290" y="94"/>
                    <a:pt x="305" y="155"/>
                  </a:cubicBezTo>
                  <a:cubicBezTo>
                    <a:pt x="1721" y="3723"/>
                    <a:pt x="51" y="6651"/>
                    <a:pt x="31" y="6682"/>
                  </a:cubicBezTo>
                  <a:cubicBezTo>
                    <a:pt x="1" y="6732"/>
                    <a:pt x="16" y="6793"/>
                    <a:pt x="66" y="6828"/>
                  </a:cubicBezTo>
                  <a:cubicBezTo>
                    <a:pt x="82" y="6844"/>
                    <a:pt x="112" y="6844"/>
                    <a:pt x="128" y="6844"/>
                  </a:cubicBezTo>
                  <a:cubicBezTo>
                    <a:pt x="163" y="6844"/>
                    <a:pt x="193" y="6828"/>
                    <a:pt x="224" y="6793"/>
                  </a:cubicBezTo>
                  <a:cubicBezTo>
                    <a:pt x="244" y="6763"/>
                    <a:pt x="1979" y="3758"/>
                    <a:pt x="514" y="78"/>
                  </a:cubicBezTo>
                  <a:cubicBezTo>
                    <a:pt x="502" y="30"/>
                    <a:pt x="466" y="1"/>
                    <a:pt x="421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5"/>
            <p:cNvSpPr/>
            <p:nvPr/>
          </p:nvSpPr>
          <p:spPr>
            <a:xfrm>
              <a:off x="2520306" y="1406391"/>
              <a:ext cx="247496" cy="195744"/>
            </a:xfrm>
            <a:custGeom>
              <a:avLst/>
              <a:gdLst/>
              <a:ahLst/>
              <a:cxnLst/>
              <a:rect l="l" t="t" r="r" b="b"/>
              <a:pathLst>
                <a:path w="2219" h="1755" extrusionOk="0">
                  <a:moveTo>
                    <a:pt x="1098" y="1"/>
                  </a:moveTo>
                  <a:cubicBezTo>
                    <a:pt x="988" y="1"/>
                    <a:pt x="878" y="19"/>
                    <a:pt x="772" y="61"/>
                  </a:cubicBezTo>
                  <a:cubicBezTo>
                    <a:pt x="243" y="254"/>
                    <a:pt x="0" y="963"/>
                    <a:pt x="162" y="1349"/>
                  </a:cubicBezTo>
                  <a:cubicBezTo>
                    <a:pt x="262" y="1605"/>
                    <a:pt x="561" y="1754"/>
                    <a:pt x="913" y="1754"/>
                  </a:cubicBezTo>
                  <a:cubicBezTo>
                    <a:pt x="1064" y="1754"/>
                    <a:pt x="1225" y="1727"/>
                    <a:pt x="1385" y="1669"/>
                  </a:cubicBezTo>
                  <a:cubicBezTo>
                    <a:pt x="1913" y="1461"/>
                    <a:pt x="2218" y="979"/>
                    <a:pt x="2075" y="593"/>
                  </a:cubicBezTo>
                  <a:cubicBezTo>
                    <a:pt x="1958" y="297"/>
                    <a:pt x="1535" y="1"/>
                    <a:pt x="1098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5"/>
            <p:cNvSpPr/>
            <p:nvPr/>
          </p:nvSpPr>
          <p:spPr>
            <a:xfrm>
              <a:off x="2495879" y="1438513"/>
              <a:ext cx="332932" cy="243146"/>
            </a:xfrm>
            <a:custGeom>
              <a:avLst/>
              <a:gdLst/>
              <a:ahLst/>
              <a:cxnLst/>
              <a:rect l="l" t="t" r="r" b="b"/>
              <a:pathLst>
                <a:path w="2985" h="2180" extrusionOk="0">
                  <a:moveTo>
                    <a:pt x="2487" y="0"/>
                  </a:moveTo>
                  <a:cubicBezTo>
                    <a:pt x="2067" y="224"/>
                    <a:pt x="2020" y="579"/>
                    <a:pt x="2020" y="579"/>
                  </a:cubicBezTo>
                  <a:cubicBezTo>
                    <a:pt x="2020" y="579"/>
                    <a:pt x="1721" y="242"/>
                    <a:pt x="1369" y="242"/>
                  </a:cubicBezTo>
                  <a:cubicBezTo>
                    <a:pt x="1313" y="242"/>
                    <a:pt x="1256" y="251"/>
                    <a:pt x="1199" y="270"/>
                  </a:cubicBezTo>
                  <a:cubicBezTo>
                    <a:pt x="767" y="417"/>
                    <a:pt x="798" y="1042"/>
                    <a:pt x="798" y="1042"/>
                  </a:cubicBezTo>
                  <a:cubicBezTo>
                    <a:pt x="798" y="1042"/>
                    <a:pt x="475" y="925"/>
                    <a:pt x="199" y="925"/>
                  </a:cubicBezTo>
                  <a:cubicBezTo>
                    <a:pt x="138" y="925"/>
                    <a:pt x="79" y="931"/>
                    <a:pt x="26" y="945"/>
                  </a:cubicBezTo>
                  <a:cubicBezTo>
                    <a:pt x="1" y="1469"/>
                    <a:pt x="620" y="2180"/>
                    <a:pt x="1414" y="2180"/>
                  </a:cubicBezTo>
                  <a:cubicBezTo>
                    <a:pt x="1573" y="2180"/>
                    <a:pt x="1739" y="2151"/>
                    <a:pt x="1909" y="2087"/>
                  </a:cubicBezTo>
                  <a:cubicBezTo>
                    <a:pt x="2761" y="1751"/>
                    <a:pt x="2985" y="579"/>
                    <a:pt x="2487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2715604" y="1662143"/>
              <a:ext cx="267238" cy="523657"/>
            </a:xfrm>
            <a:custGeom>
              <a:avLst/>
              <a:gdLst/>
              <a:ahLst/>
              <a:cxnLst/>
              <a:rect l="l" t="t" r="r" b="b"/>
              <a:pathLst>
                <a:path w="2396" h="4695" extrusionOk="0">
                  <a:moveTo>
                    <a:pt x="2091" y="1"/>
                  </a:moveTo>
                  <a:cubicBezTo>
                    <a:pt x="517" y="2045"/>
                    <a:pt x="0" y="4695"/>
                    <a:pt x="0" y="4695"/>
                  </a:cubicBezTo>
                  <a:cubicBezTo>
                    <a:pt x="0" y="4695"/>
                    <a:pt x="2396" y="2751"/>
                    <a:pt x="2091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2715604" y="1662143"/>
              <a:ext cx="276272" cy="523657"/>
            </a:xfrm>
            <a:custGeom>
              <a:avLst/>
              <a:gdLst/>
              <a:ahLst/>
              <a:cxnLst/>
              <a:rect l="l" t="t" r="r" b="b"/>
              <a:pathLst>
                <a:path w="2477" h="4695" extrusionOk="0">
                  <a:moveTo>
                    <a:pt x="2091" y="1"/>
                  </a:moveTo>
                  <a:lnTo>
                    <a:pt x="0" y="4695"/>
                  </a:lnTo>
                  <a:cubicBezTo>
                    <a:pt x="0" y="4695"/>
                    <a:pt x="2477" y="2751"/>
                    <a:pt x="2091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2541832" y="1769775"/>
              <a:ext cx="188494" cy="383792"/>
            </a:xfrm>
            <a:custGeom>
              <a:avLst/>
              <a:gdLst/>
              <a:ahLst/>
              <a:cxnLst/>
              <a:rect l="l" t="t" r="r" b="b"/>
              <a:pathLst>
                <a:path w="1690" h="3441" extrusionOk="0">
                  <a:moveTo>
                    <a:pt x="305" y="0"/>
                  </a:moveTo>
                  <a:lnTo>
                    <a:pt x="305" y="0"/>
                  </a:lnTo>
                  <a:cubicBezTo>
                    <a:pt x="0" y="1979"/>
                    <a:pt x="1689" y="3441"/>
                    <a:pt x="1689" y="3441"/>
                  </a:cubicBezTo>
                  <a:cubicBezTo>
                    <a:pt x="1689" y="3441"/>
                    <a:pt x="1400" y="1528"/>
                    <a:pt x="305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2258755" y="1597675"/>
              <a:ext cx="233220" cy="192286"/>
            </a:xfrm>
            <a:custGeom>
              <a:avLst/>
              <a:gdLst/>
              <a:ahLst/>
              <a:cxnLst/>
              <a:rect l="l" t="t" r="r" b="b"/>
              <a:pathLst>
                <a:path w="2091" h="1724" extrusionOk="0">
                  <a:moveTo>
                    <a:pt x="1053" y="0"/>
                  </a:moveTo>
                  <a:cubicBezTo>
                    <a:pt x="500" y="0"/>
                    <a:pt x="46" y="538"/>
                    <a:pt x="16" y="934"/>
                  </a:cubicBezTo>
                  <a:cubicBezTo>
                    <a:pt x="0" y="1350"/>
                    <a:pt x="451" y="1705"/>
                    <a:pt x="1011" y="1721"/>
                  </a:cubicBezTo>
                  <a:cubicBezTo>
                    <a:pt x="1040" y="1722"/>
                    <a:pt x="1068" y="1723"/>
                    <a:pt x="1097" y="1723"/>
                  </a:cubicBezTo>
                  <a:cubicBezTo>
                    <a:pt x="1622" y="1723"/>
                    <a:pt x="2057" y="1425"/>
                    <a:pt x="2071" y="1030"/>
                  </a:cubicBezTo>
                  <a:cubicBezTo>
                    <a:pt x="2091" y="629"/>
                    <a:pt x="1655" y="35"/>
                    <a:pt x="1076" y="0"/>
                  </a:cubicBezTo>
                  <a:cubicBezTo>
                    <a:pt x="1069" y="0"/>
                    <a:pt x="1061" y="0"/>
                    <a:pt x="1053" y="0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2197633" y="1658797"/>
              <a:ext cx="351001" cy="217047"/>
            </a:xfrm>
            <a:custGeom>
              <a:avLst/>
              <a:gdLst/>
              <a:ahLst/>
              <a:cxnLst/>
              <a:rect l="l" t="t" r="r" b="b"/>
              <a:pathLst>
                <a:path w="3147" h="1946" extrusionOk="0">
                  <a:moveTo>
                    <a:pt x="1593" y="0"/>
                  </a:moveTo>
                  <a:cubicBezTo>
                    <a:pt x="1142" y="0"/>
                    <a:pt x="918" y="563"/>
                    <a:pt x="918" y="563"/>
                  </a:cubicBezTo>
                  <a:cubicBezTo>
                    <a:pt x="918" y="563"/>
                    <a:pt x="756" y="243"/>
                    <a:pt x="290" y="162"/>
                  </a:cubicBezTo>
                  <a:lnTo>
                    <a:pt x="290" y="162"/>
                  </a:lnTo>
                  <a:cubicBezTo>
                    <a:pt x="0" y="868"/>
                    <a:pt x="579" y="1898"/>
                    <a:pt x="1512" y="1944"/>
                  </a:cubicBezTo>
                  <a:cubicBezTo>
                    <a:pt x="1535" y="1945"/>
                    <a:pt x="1558" y="1946"/>
                    <a:pt x="1581" y="1946"/>
                  </a:cubicBezTo>
                  <a:cubicBezTo>
                    <a:pt x="2612" y="1946"/>
                    <a:pt x="3146" y="840"/>
                    <a:pt x="2909" y="274"/>
                  </a:cubicBezTo>
                  <a:lnTo>
                    <a:pt x="2909" y="274"/>
                  </a:lnTo>
                  <a:cubicBezTo>
                    <a:pt x="2604" y="289"/>
                    <a:pt x="2218" y="594"/>
                    <a:pt x="2218" y="594"/>
                  </a:cubicBezTo>
                  <a:cubicBezTo>
                    <a:pt x="2218" y="594"/>
                    <a:pt x="2041" y="16"/>
                    <a:pt x="1593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2430743" y="1906072"/>
              <a:ext cx="141649" cy="330144"/>
            </a:xfrm>
            <a:custGeom>
              <a:avLst/>
              <a:gdLst/>
              <a:ahLst/>
              <a:cxnLst/>
              <a:rect l="l" t="t" r="r" b="b"/>
              <a:pathLst>
                <a:path w="1270" h="2960" extrusionOk="0">
                  <a:moveTo>
                    <a:pt x="564" y="1"/>
                  </a:moveTo>
                  <a:cubicBezTo>
                    <a:pt x="1" y="1447"/>
                    <a:pt x="194" y="2959"/>
                    <a:pt x="194" y="2959"/>
                  </a:cubicBezTo>
                  <a:cubicBezTo>
                    <a:pt x="194" y="2959"/>
                    <a:pt x="1270" y="1366"/>
                    <a:pt x="564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2201537" y="1941875"/>
              <a:ext cx="231101" cy="238796"/>
            </a:xfrm>
            <a:custGeom>
              <a:avLst/>
              <a:gdLst/>
              <a:ahLst/>
              <a:cxnLst/>
              <a:rect l="l" t="t" r="r" b="b"/>
              <a:pathLst>
                <a:path w="2072" h="2141" extrusionOk="0">
                  <a:moveTo>
                    <a:pt x="0" y="0"/>
                  </a:moveTo>
                  <a:lnTo>
                    <a:pt x="0" y="0"/>
                  </a:lnTo>
                  <a:cubicBezTo>
                    <a:pt x="270" y="1512"/>
                    <a:pt x="2071" y="2141"/>
                    <a:pt x="2071" y="2141"/>
                  </a:cubicBezTo>
                  <a:cubicBezTo>
                    <a:pt x="2071" y="2141"/>
                    <a:pt x="1331" y="822"/>
                    <a:pt x="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2201537" y="1941875"/>
              <a:ext cx="209574" cy="229762"/>
            </a:xfrm>
            <a:custGeom>
              <a:avLst/>
              <a:gdLst/>
              <a:ahLst/>
              <a:cxnLst/>
              <a:rect l="l" t="t" r="r" b="b"/>
              <a:pathLst>
                <a:path w="1879" h="2060" extrusionOk="0">
                  <a:moveTo>
                    <a:pt x="0" y="0"/>
                  </a:moveTo>
                  <a:lnTo>
                    <a:pt x="0" y="0"/>
                  </a:lnTo>
                  <a:cubicBezTo>
                    <a:pt x="193" y="1608"/>
                    <a:pt x="1879" y="2060"/>
                    <a:pt x="1879" y="206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2272920" y="2800479"/>
              <a:ext cx="550314" cy="172210"/>
            </a:xfrm>
            <a:custGeom>
              <a:avLst/>
              <a:gdLst/>
              <a:ahLst/>
              <a:cxnLst/>
              <a:rect l="l" t="t" r="r" b="b"/>
              <a:pathLst>
                <a:path w="4934" h="1544" extrusionOk="0">
                  <a:moveTo>
                    <a:pt x="0" y="1"/>
                  </a:moveTo>
                  <a:lnTo>
                    <a:pt x="0" y="66"/>
                  </a:lnTo>
                  <a:cubicBezTo>
                    <a:pt x="0" y="884"/>
                    <a:pt x="660" y="1544"/>
                    <a:pt x="1462" y="1544"/>
                  </a:cubicBezTo>
                  <a:lnTo>
                    <a:pt x="3487" y="1544"/>
                  </a:lnTo>
                  <a:cubicBezTo>
                    <a:pt x="4228" y="1544"/>
                    <a:pt x="4856" y="980"/>
                    <a:pt x="4934" y="259"/>
                  </a:cubicBezTo>
                  <a:lnTo>
                    <a:pt x="4934" y="259"/>
                  </a:lnTo>
                  <a:cubicBezTo>
                    <a:pt x="4100" y="645"/>
                    <a:pt x="3329" y="788"/>
                    <a:pt x="2654" y="788"/>
                  </a:cubicBezTo>
                  <a:cubicBezTo>
                    <a:pt x="1482" y="788"/>
                    <a:pt x="564" y="356"/>
                    <a:pt x="0" y="1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2586558" y="2686043"/>
              <a:ext cx="179460" cy="143434"/>
            </a:xfrm>
            <a:custGeom>
              <a:avLst/>
              <a:gdLst/>
              <a:ahLst/>
              <a:cxnLst/>
              <a:rect l="l" t="t" r="r" b="b"/>
              <a:pathLst>
                <a:path w="1609" h="1286" extrusionOk="0">
                  <a:moveTo>
                    <a:pt x="806" y="1"/>
                  </a:moveTo>
                  <a:cubicBezTo>
                    <a:pt x="340" y="1"/>
                    <a:pt x="0" y="483"/>
                    <a:pt x="243" y="965"/>
                  </a:cubicBezTo>
                  <a:cubicBezTo>
                    <a:pt x="290" y="1077"/>
                    <a:pt x="371" y="1158"/>
                    <a:pt x="482" y="1204"/>
                  </a:cubicBezTo>
                  <a:cubicBezTo>
                    <a:pt x="598" y="1270"/>
                    <a:pt x="695" y="1285"/>
                    <a:pt x="806" y="1285"/>
                  </a:cubicBezTo>
                  <a:cubicBezTo>
                    <a:pt x="1273" y="1285"/>
                    <a:pt x="1609" y="803"/>
                    <a:pt x="1369" y="321"/>
                  </a:cubicBezTo>
                  <a:cubicBezTo>
                    <a:pt x="1319" y="209"/>
                    <a:pt x="1238" y="128"/>
                    <a:pt x="1126" y="78"/>
                  </a:cubicBezTo>
                  <a:cubicBezTo>
                    <a:pt x="1015" y="16"/>
                    <a:pt x="903" y="1"/>
                    <a:pt x="806" y="1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2472122" y="2780738"/>
              <a:ext cx="84432" cy="68482"/>
            </a:xfrm>
            <a:custGeom>
              <a:avLst/>
              <a:gdLst/>
              <a:ahLst/>
              <a:cxnLst/>
              <a:rect l="l" t="t" r="r" b="b"/>
              <a:pathLst>
                <a:path w="757" h="614" extrusionOk="0">
                  <a:moveTo>
                    <a:pt x="386" y="0"/>
                  </a:moveTo>
                  <a:cubicBezTo>
                    <a:pt x="158" y="0"/>
                    <a:pt x="0" y="228"/>
                    <a:pt x="112" y="467"/>
                  </a:cubicBezTo>
                  <a:cubicBezTo>
                    <a:pt x="143" y="517"/>
                    <a:pt x="178" y="548"/>
                    <a:pt x="224" y="563"/>
                  </a:cubicBezTo>
                  <a:cubicBezTo>
                    <a:pt x="274" y="598"/>
                    <a:pt x="336" y="614"/>
                    <a:pt x="386" y="614"/>
                  </a:cubicBezTo>
                  <a:cubicBezTo>
                    <a:pt x="594" y="614"/>
                    <a:pt x="756" y="386"/>
                    <a:pt x="641" y="147"/>
                  </a:cubicBezTo>
                  <a:cubicBezTo>
                    <a:pt x="625" y="97"/>
                    <a:pt x="579" y="66"/>
                    <a:pt x="529" y="50"/>
                  </a:cubicBezTo>
                  <a:cubicBezTo>
                    <a:pt x="482" y="20"/>
                    <a:pt x="432" y="0"/>
                    <a:pt x="386" y="0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2468219" y="2576404"/>
              <a:ext cx="159718" cy="127373"/>
            </a:xfrm>
            <a:custGeom>
              <a:avLst/>
              <a:gdLst/>
              <a:ahLst/>
              <a:cxnLst/>
              <a:rect l="l" t="t" r="r" b="b"/>
              <a:pathLst>
                <a:path w="1432" h="1142" extrusionOk="0">
                  <a:moveTo>
                    <a:pt x="726" y="0"/>
                  </a:moveTo>
                  <a:cubicBezTo>
                    <a:pt x="309" y="0"/>
                    <a:pt x="1" y="421"/>
                    <a:pt x="213" y="853"/>
                  </a:cubicBezTo>
                  <a:cubicBezTo>
                    <a:pt x="259" y="949"/>
                    <a:pt x="340" y="1030"/>
                    <a:pt x="436" y="1080"/>
                  </a:cubicBezTo>
                  <a:cubicBezTo>
                    <a:pt x="533" y="1126"/>
                    <a:pt x="629" y="1142"/>
                    <a:pt x="726" y="1142"/>
                  </a:cubicBezTo>
                  <a:cubicBezTo>
                    <a:pt x="1127" y="1142"/>
                    <a:pt x="1432" y="710"/>
                    <a:pt x="1223" y="289"/>
                  </a:cubicBezTo>
                  <a:cubicBezTo>
                    <a:pt x="1177" y="193"/>
                    <a:pt x="1096" y="116"/>
                    <a:pt x="1000" y="66"/>
                  </a:cubicBezTo>
                  <a:cubicBezTo>
                    <a:pt x="903" y="19"/>
                    <a:pt x="807" y="0"/>
                    <a:pt x="726" y="0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9" name="Google Shape;929;p35"/>
            <p:cNvGrpSpPr/>
            <p:nvPr/>
          </p:nvGrpSpPr>
          <p:grpSpPr>
            <a:xfrm>
              <a:off x="2165495" y="647732"/>
              <a:ext cx="767585" cy="2389544"/>
              <a:chOff x="4742464" y="3046919"/>
              <a:chExt cx="194021" cy="604000"/>
            </a:xfrm>
          </p:grpSpPr>
          <p:sp>
            <p:nvSpPr>
              <p:cNvPr id="930" name="Google Shape;930;p35"/>
              <p:cNvSpPr/>
              <p:nvPr/>
            </p:nvSpPr>
            <p:spPr>
              <a:xfrm>
                <a:off x="4909252" y="3493210"/>
                <a:ext cx="18522" cy="16323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79" extrusionOk="0">
                    <a:moveTo>
                      <a:pt x="1" y="0"/>
                    </a:moveTo>
                    <a:lnTo>
                      <a:pt x="1" y="579"/>
                    </a:lnTo>
                    <a:lnTo>
                      <a:pt x="657" y="579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rgbClr val="B2C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4749738" y="3046919"/>
                <a:ext cx="178036" cy="447302"/>
              </a:xfrm>
              <a:custGeom>
                <a:avLst/>
                <a:gdLst/>
                <a:ahLst/>
                <a:cxnLst/>
                <a:rect l="l" t="t" r="r" b="b"/>
                <a:pathLst>
                  <a:path w="6315" h="15866" extrusionOk="0">
                    <a:moveTo>
                      <a:pt x="3167" y="244"/>
                    </a:moveTo>
                    <a:lnTo>
                      <a:pt x="6237" y="15799"/>
                    </a:lnTo>
                    <a:lnTo>
                      <a:pt x="97" y="15799"/>
                    </a:lnTo>
                    <a:lnTo>
                      <a:pt x="3167" y="244"/>
                    </a:lnTo>
                    <a:close/>
                    <a:moveTo>
                      <a:pt x="3167" y="1"/>
                    </a:moveTo>
                    <a:cubicBezTo>
                      <a:pt x="3152" y="1"/>
                      <a:pt x="3133" y="16"/>
                      <a:pt x="3133" y="32"/>
                    </a:cubicBezTo>
                    <a:lnTo>
                      <a:pt x="16" y="15830"/>
                    </a:lnTo>
                    <a:cubicBezTo>
                      <a:pt x="1" y="15830"/>
                      <a:pt x="16" y="15846"/>
                      <a:pt x="16" y="15846"/>
                    </a:cubicBezTo>
                    <a:cubicBezTo>
                      <a:pt x="31" y="15865"/>
                      <a:pt x="31" y="15865"/>
                      <a:pt x="47" y="15865"/>
                    </a:cubicBezTo>
                    <a:lnTo>
                      <a:pt x="6284" y="15865"/>
                    </a:lnTo>
                    <a:cubicBezTo>
                      <a:pt x="6299" y="15865"/>
                      <a:pt x="6299" y="15865"/>
                      <a:pt x="6315" y="15846"/>
                    </a:cubicBezTo>
                    <a:lnTo>
                      <a:pt x="6315" y="15830"/>
                    </a:lnTo>
                    <a:lnTo>
                      <a:pt x="3198" y="32"/>
                    </a:lnTo>
                    <a:cubicBezTo>
                      <a:pt x="3198" y="16"/>
                      <a:pt x="3183" y="1"/>
                      <a:pt x="3167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4783682" y="3333667"/>
                <a:ext cx="79841" cy="180432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6400" extrusionOk="0">
                    <a:moveTo>
                      <a:pt x="296" y="1"/>
                    </a:moveTo>
                    <a:cubicBezTo>
                      <a:pt x="246" y="1"/>
                      <a:pt x="212" y="45"/>
                      <a:pt x="212" y="101"/>
                    </a:cubicBezTo>
                    <a:cubicBezTo>
                      <a:pt x="0" y="4055"/>
                      <a:pt x="2604" y="6350"/>
                      <a:pt x="2638" y="6384"/>
                    </a:cubicBezTo>
                    <a:cubicBezTo>
                      <a:pt x="2654" y="6400"/>
                      <a:pt x="2685" y="6400"/>
                      <a:pt x="2719" y="6400"/>
                    </a:cubicBezTo>
                    <a:cubicBezTo>
                      <a:pt x="2750" y="6400"/>
                      <a:pt x="2766" y="6384"/>
                      <a:pt x="2796" y="6369"/>
                    </a:cubicBezTo>
                    <a:cubicBezTo>
                      <a:pt x="2831" y="6319"/>
                      <a:pt x="2831" y="6238"/>
                      <a:pt x="2781" y="6207"/>
                    </a:cubicBezTo>
                    <a:cubicBezTo>
                      <a:pt x="2766" y="6192"/>
                      <a:pt x="228" y="3958"/>
                      <a:pt x="436" y="117"/>
                    </a:cubicBezTo>
                    <a:cubicBezTo>
                      <a:pt x="436" y="51"/>
                      <a:pt x="386" y="5"/>
                      <a:pt x="324" y="5"/>
                    </a:cubicBezTo>
                    <a:cubicBezTo>
                      <a:pt x="314" y="2"/>
                      <a:pt x="305" y="1"/>
                      <a:pt x="296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4751034" y="3482779"/>
                <a:ext cx="176739" cy="168140"/>
              </a:xfrm>
              <a:custGeom>
                <a:avLst/>
                <a:gdLst/>
                <a:ahLst/>
                <a:cxnLst/>
                <a:rect l="l" t="t" r="r" b="b"/>
                <a:pathLst>
                  <a:path w="6269" h="5964" extrusionOk="0">
                    <a:moveTo>
                      <a:pt x="1" y="0"/>
                    </a:moveTo>
                    <a:lnTo>
                      <a:pt x="1" y="4146"/>
                    </a:lnTo>
                    <a:cubicBezTo>
                      <a:pt x="1" y="5145"/>
                      <a:pt x="807" y="5963"/>
                      <a:pt x="1818" y="5963"/>
                    </a:cubicBezTo>
                    <a:lnTo>
                      <a:pt x="4456" y="5963"/>
                    </a:lnTo>
                    <a:cubicBezTo>
                      <a:pt x="5451" y="5963"/>
                      <a:pt x="6269" y="5145"/>
                      <a:pt x="6269" y="4146"/>
                    </a:cubicBezTo>
                    <a:lnTo>
                      <a:pt x="6269" y="0"/>
                    </a:ln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4769642" y="3483737"/>
                <a:ext cx="139637" cy="150858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5351" extrusionOk="0">
                    <a:moveTo>
                      <a:pt x="0" y="1"/>
                    </a:moveTo>
                    <a:lnTo>
                      <a:pt x="0" y="3873"/>
                    </a:lnTo>
                    <a:cubicBezTo>
                      <a:pt x="0" y="4691"/>
                      <a:pt x="660" y="5351"/>
                      <a:pt x="1462" y="5351"/>
                    </a:cubicBezTo>
                    <a:lnTo>
                      <a:pt x="3487" y="5351"/>
                    </a:lnTo>
                    <a:cubicBezTo>
                      <a:pt x="4228" y="5351"/>
                      <a:pt x="4856" y="4787"/>
                      <a:pt x="4934" y="4066"/>
                    </a:cubicBezTo>
                    <a:cubicBezTo>
                      <a:pt x="4953" y="4001"/>
                      <a:pt x="4953" y="3939"/>
                      <a:pt x="4953" y="3873"/>
                    </a:cubicBezTo>
                    <a:lnTo>
                      <a:pt x="4953" y="1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4769642" y="3449709"/>
                <a:ext cx="139637" cy="72116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2558" extrusionOk="0">
                    <a:moveTo>
                      <a:pt x="2477" y="1"/>
                    </a:moveTo>
                    <a:cubicBezTo>
                      <a:pt x="1111" y="1"/>
                      <a:pt x="0" y="1173"/>
                      <a:pt x="0" y="1173"/>
                    </a:cubicBezTo>
                    <a:cubicBezTo>
                      <a:pt x="0" y="1929"/>
                      <a:pt x="1111" y="2558"/>
                      <a:pt x="2477" y="2558"/>
                    </a:cubicBezTo>
                    <a:cubicBezTo>
                      <a:pt x="3842" y="2558"/>
                      <a:pt x="4953" y="1929"/>
                      <a:pt x="4953" y="1173"/>
                    </a:cubicBezTo>
                    <a:cubicBezTo>
                      <a:pt x="4953" y="1173"/>
                      <a:pt x="3842" y="1"/>
                      <a:pt x="2477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4783682" y="3514947"/>
                <a:ext cx="8711" cy="7344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2605" extrusionOk="0">
                    <a:moveTo>
                      <a:pt x="147" y="1"/>
                    </a:moveTo>
                    <a:cubicBezTo>
                      <a:pt x="66" y="1"/>
                      <a:pt x="0" y="82"/>
                      <a:pt x="0" y="163"/>
                    </a:cubicBezTo>
                    <a:lnTo>
                      <a:pt x="0" y="2462"/>
                    </a:lnTo>
                    <a:cubicBezTo>
                      <a:pt x="0" y="2543"/>
                      <a:pt x="66" y="2604"/>
                      <a:pt x="147" y="2604"/>
                    </a:cubicBezTo>
                    <a:cubicBezTo>
                      <a:pt x="243" y="2604"/>
                      <a:pt x="309" y="2543"/>
                      <a:pt x="309" y="2462"/>
                    </a:cubicBezTo>
                    <a:lnTo>
                      <a:pt x="309" y="163"/>
                    </a:lnTo>
                    <a:cubicBezTo>
                      <a:pt x="309" y="82"/>
                      <a:pt x="243" y="1"/>
                      <a:pt x="147" y="1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4742464" y="3474603"/>
                <a:ext cx="194021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661" extrusionOk="0">
                    <a:moveTo>
                      <a:pt x="324" y="1"/>
                    </a:moveTo>
                    <a:cubicBezTo>
                      <a:pt x="147" y="1"/>
                      <a:pt x="0" y="147"/>
                      <a:pt x="0" y="325"/>
                    </a:cubicBezTo>
                    <a:cubicBezTo>
                      <a:pt x="0" y="518"/>
                      <a:pt x="147" y="660"/>
                      <a:pt x="324" y="660"/>
                    </a:cubicBezTo>
                    <a:lnTo>
                      <a:pt x="6542" y="660"/>
                    </a:lnTo>
                    <a:cubicBezTo>
                      <a:pt x="6719" y="660"/>
                      <a:pt x="6881" y="518"/>
                      <a:pt x="6881" y="325"/>
                    </a:cubicBezTo>
                    <a:cubicBezTo>
                      <a:pt x="6881" y="147"/>
                      <a:pt x="6719" y="1"/>
                      <a:pt x="6542" y="1"/>
                    </a:cubicBez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4889686" y="3493210"/>
                <a:ext cx="19594" cy="16323"/>
              </a:xfrm>
              <a:custGeom>
                <a:avLst/>
                <a:gdLst/>
                <a:ahLst/>
                <a:cxnLst/>
                <a:rect l="l" t="t" r="r" b="b"/>
                <a:pathLst>
                  <a:path w="695" h="579" extrusionOk="0">
                    <a:moveTo>
                      <a:pt x="598" y="0"/>
                    </a:moveTo>
                    <a:cubicBezTo>
                      <a:pt x="483" y="228"/>
                      <a:pt x="274" y="421"/>
                      <a:pt x="1" y="579"/>
                    </a:cubicBezTo>
                    <a:lnTo>
                      <a:pt x="695" y="579"/>
                    </a:lnTo>
                    <a:lnTo>
                      <a:pt x="695" y="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4751034" y="3493210"/>
                <a:ext cx="18635" cy="16323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79" extrusionOk="0">
                    <a:moveTo>
                      <a:pt x="1" y="0"/>
                    </a:moveTo>
                    <a:lnTo>
                      <a:pt x="36" y="579"/>
                    </a:lnTo>
                    <a:lnTo>
                      <a:pt x="660" y="579"/>
                    </a:lnTo>
                    <a:lnTo>
                      <a:pt x="660" y="0"/>
                    </a:lnTo>
                    <a:close/>
                  </a:path>
                </a:pathLst>
              </a:custGeom>
              <a:solidFill>
                <a:srgbClr val="B2C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4769642" y="3493210"/>
                <a:ext cx="19481" cy="16323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9" extrusionOk="0">
                    <a:moveTo>
                      <a:pt x="0" y="0"/>
                    </a:moveTo>
                    <a:lnTo>
                      <a:pt x="0" y="579"/>
                    </a:lnTo>
                    <a:lnTo>
                      <a:pt x="691" y="579"/>
                    </a:lnTo>
                    <a:cubicBezTo>
                      <a:pt x="421" y="421"/>
                      <a:pt x="209" y="228"/>
                      <a:pt x="97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4772348" y="3493210"/>
                <a:ext cx="134224" cy="16323"/>
              </a:xfrm>
              <a:custGeom>
                <a:avLst/>
                <a:gdLst/>
                <a:ahLst/>
                <a:cxnLst/>
                <a:rect l="l" t="t" r="r" b="b"/>
                <a:pathLst>
                  <a:path w="4761" h="579" extrusionOk="0">
                    <a:moveTo>
                      <a:pt x="1" y="0"/>
                    </a:moveTo>
                    <a:cubicBezTo>
                      <a:pt x="113" y="228"/>
                      <a:pt x="325" y="421"/>
                      <a:pt x="595" y="579"/>
                    </a:cubicBezTo>
                    <a:lnTo>
                      <a:pt x="4163" y="579"/>
                    </a:lnTo>
                    <a:cubicBezTo>
                      <a:pt x="4436" y="421"/>
                      <a:pt x="4645" y="228"/>
                      <a:pt x="4760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4751598" y="3493210"/>
                <a:ext cx="175301" cy="28"/>
              </a:xfrm>
              <a:custGeom>
                <a:avLst/>
                <a:gdLst/>
                <a:ahLst/>
                <a:cxnLst/>
                <a:rect l="l" t="t" r="r" b="b"/>
                <a:pathLst>
                  <a:path w="6218" h="1" extrusionOk="0">
                    <a:moveTo>
                      <a:pt x="621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40" y="0"/>
                    </a:lnTo>
                    <a:lnTo>
                      <a:pt x="737" y="0"/>
                    </a:lnTo>
                    <a:lnTo>
                      <a:pt x="5496" y="0"/>
                    </a:lnTo>
                    <a:lnTo>
                      <a:pt x="5593" y="0"/>
                    </a:lnTo>
                    <a:close/>
                  </a:path>
                </a:pathLst>
              </a:custGeom>
              <a:solidFill>
                <a:srgbClr val="B2C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4751034" y="3492336"/>
                <a:ext cx="175865" cy="1889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67" extrusionOk="0">
                    <a:moveTo>
                      <a:pt x="1" y="0"/>
                    </a:moveTo>
                    <a:lnTo>
                      <a:pt x="1" y="66"/>
                    </a:lnTo>
                    <a:lnTo>
                      <a:pt x="6238" y="66"/>
                    </a:lnTo>
                    <a:lnTo>
                      <a:pt x="6238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5"/>
              <p:cNvSpPr/>
              <p:nvPr/>
            </p:nvSpPr>
            <p:spPr>
              <a:xfrm>
                <a:off x="4908809" y="3493210"/>
                <a:ext cx="18635" cy="16323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79" extrusionOk="0">
                    <a:moveTo>
                      <a:pt x="1" y="0"/>
                    </a:moveTo>
                    <a:lnTo>
                      <a:pt x="36" y="579"/>
                    </a:lnTo>
                    <a:lnTo>
                      <a:pt x="660" y="579"/>
                    </a:lnTo>
                    <a:lnTo>
                      <a:pt x="660" y="0"/>
                    </a:lnTo>
                    <a:close/>
                  </a:path>
                </a:pathLst>
              </a:custGeom>
              <a:solidFill>
                <a:srgbClr val="B2C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45" name="Google Shape;945;p35"/>
          <p:cNvGrpSpPr/>
          <p:nvPr/>
        </p:nvGrpSpPr>
        <p:grpSpPr>
          <a:xfrm>
            <a:off x="7117715" y="-588275"/>
            <a:ext cx="766993" cy="2836487"/>
            <a:chOff x="-1118285" y="1780963"/>
            <a:chExt cx="766993" cy="2836487"/>
          </a:xfrm>
        </p:grpSpPr>
        <p:sp>
          <p:nvSpPr>
            <p:cNvPr id="946" name="Google Shape;946;p35"/>
            <p:cNvSpPr/>
            <p:nvPr/>
          </p:nvSpPr>
          <p:spPr>
            <a:xfrm>
              <a:off x="-717154" y="1780963"/>
              <a:ext cx="10075" cy="2094533"/>
            </a:xfrm>
            <a:custGeom>
              <a:avLst/>
              <a:gdLst/>
              <a:ahLst/>
              <a:cxnLst/>
              <a:rect l="l" t="t" r="r" b="b"/>
              <a:pathLst>
                <a:path w="66" h="26935" extrusionOk="0">
                  <a:moveTo>
                    <a:pt x="31" y="0"/>
                  </a:moveTo>
                  <a:cubicBezTo>
                    <a:pt x="15" y="0"/>
                    <a:pt x="0" y="16"/>
                    <a:pt x="0" y="31"/>
                  </a:cubicBezTo>
                  <a:lnTo>
                    <a:pt x="0" y="26903"/>
                  </a:lnTo>
                  <a:cubicBezTo>
                    <a:pt x="0" y="26919"/>
                    <a:pt x="15" y="26934"/>
                    <a:pt x="31" y="26934"/>
                  </a:cubicBezTo>
                  <a:cubicBezTo>
                    <a:pt x="50" y="26934"/>
                    <a:pt x="66" y="26919"/>
                    <a:pt x="66" y="26903"/>
                  </a:cubicBezTo>
                  <a:lnTo>
                    <a:pt x="66" y="31"/>
                  </a:lnTo>
                  <a:cubicBezTo>
                    <a:pt x="66" y="16"/>
                    <a:pt x="50" y="0"/>
                    <a:pt x="31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-863553" y="3875471"/>
              <a:ext cx="256729" cy="256724"/>
            </a:xfrm>
            <a:custGeom>
              <a:avLst/>
              <a:gdLst/>
              <a:ahLst/>
              <a:cxnLst/>
              <a:rect l="l" t="t" r="r" b="b"/>
              <a:pathLst>
                <a:path w="3214" h="3214" extrusionOk="0">
                  <a:moveTo>
                    <a:pt x="1" y="1"/>
                  </a:moveTo>
                  <a:lnTo>
                    <a:pt x="1" y="3213"/>
                  </a:lnTo>
                  <a:lnTo>
                    <a:pt x="3213" y="3213"/>
                  </a:lnTo>
                  <a:lnTo>
                    <a:pt x="3213" y="1"/>
                  </a:ln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-1118285" y="4004155"/>
              <a:ext cx="766993" cy="613294"/>
            </a:xfrm>
            <a:custGeom>
              <a:avLst/>
              <a:gdLst/>
              <a:ahLst/>
              <a:cxnLst/>
              <a:rect l="l" t="t" r="r" b="b"/>
              <a:pathLst>
                <a:path w="9602" h="7678" extrusionOk="0">
                  <a:moveTo>
                    <a:pt x="4807" y="1"/>
                  </a:moveTo>
                  <a:cubicBezTo>
                    <a:pt x="2073" y="1"/>
                    <a:pt x="1" y="2858"/>
                    <a:pt x="1419" y="5749"/>
                  </a:cubicBezTo>
                  <a:cubicBezTo>
                    <a:pt x="1743" y="6377"/>
                    <a:pt x="2256" y="6906"/>
                    <a:pt x="2885" y="7211"/>
                  </a:cubicBezTo>
                  <a:cubicBezTo>
                    <a:pt x="3537" y="7533"/>
                    <a:pt x="4188" y="7677"/>
                    <a:pt x="4804" y="7677"/>
                  </a:cubicBezTo>
                  <a:cubicBezTo>
                    <a:pt x="7539" y="7677"/>
                    <a:pt x="9601" y="4822"/>
                    <a:pt x="8169" y="1923"/>
                  </a:cubicBezTo>
                  <a:cubicBezTo>
                    <a:pt x="7864" y="1298"/>
                    <a:pt x="7351" y="785"/>
                    <a:pt x="6707" y="461"/>
                  </a:cubicBezTo>
                  <a:cubicBezTo>
                    <a:pt x="6062" y="144"/>
                    <a:pt x="5418" y="1"/>
                    <a:pt x="4807" y="1"/>
                  </a:cubicBez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-797014" y="3609158"/>
              <a:ext cx="264717" cy="646283"/>
            </a:xfrm>
            <a:custGeom>
              <a:avLst/>
              <a:gdLst/>
              <a:ahLst/>
              <a:cxnLst/>
              <a:rect l="l" t="t" r="r" b="b"/>
              <a:pathLst>
                <a:path w="3314" h="8091" extrusionOk="0">
                  <a:moveTo>
                    <a:pt x="3181" y="0"/>
                  </a:moveTo>
                  <a:cubicBezTo>
                    <a:pt x="3167" y="0"/>
                    <a:pt x="3152" y="2"/>
                    <a:pt x="3136" y="6"/>
                  </a:cubicBezTo>
                  <a:cubicBezTo>
                    <a:pt x="1736" y="650"/>
                    <a:pt x="869" y="2224"/>
                    <a:pt x="614" y="4604"/>
                  </a:cubicBezTo>
                  <a:cubicBezTo>
                    <a:pt x="437" y="6370"/>
                    <a:pt x="660" y="7978"/>
                    <a:pt x="660" y="7994"/>
                  </a:cubicBezTo>
                  <a:cubicBezTo>
                    <a:pt x="676" y="8059"/>
                    <a:pt x="726" y="8090"/>
                    <a:pt x="772" y="8090"/>
                  </a:cubicBezTo>
                  <a:lnTo>
                    <a:pt x="791" y="8090"/>
                  </a:lnTo>
                  <a:cubicBezTo>
                    <a:pt x="853" y="8090"/>
                    <a:pt x="903" y="8025"/>
                    <a:pt x="888" y="7963"/>
                  </a:cubicBezTo>
                  <a:cubicBezTo>
                    <a:pt x="888" y="7897"/>
                    <a:pt x="1" y="1680"/>
                    <a:pt x="3233" y="214"/>
                  </a:cubicBezTo>
                  <a:cubicBezTo>
                    <a:pt x="3279" y="183"/>
                    <a:pt x="3314" y="118"/>
                    <a:pt x="3279" y="71"/>
                  </a:cubicBezTo>
                  <a:cubicBezTo>
                    <a:pt x="3267" y="21"/>
                    <a:pt x="3228" y="0"/>
                    <a:pt x="3181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-912518" y="3744791"/>
              <a:ext cx="171020" cy="510653"/>
            </a:xfrm>
            <a:custGeom>
              <a:avLst/>
              <a:gdLst/>
              <a:ahLst/>
              <a:cxnLst/>
              <a:rect l="l" t="t" r="r" b="b"/>
              <a:pathLst>
                <a:path w="2141" h="6393" extrusionOk="0">
                  <a:moveTo>
                    <a:pt x="126" y="0"/>
                  </a:moveTo>
                  <a:cubicBezTo>
                    <a:pt x="82" y="0"/>
                    <a:pt x="42" y="26"/>
                    <a:pt x="20" y="59"/>
                  </a:cubicBezTo>
                  <a:cubicBezTo>
                    <a:pt x="0" y="125"/>
                    <a:pt x="20" y="190"/>
                    <a:pt x="81" y="221"/>
                  </a:cubicBezTo>
                  <a:cubicBezTo>
                    <a:pt x="2141" y="1201"/>
                    <a:pt x="1273" y="6215"/>
                    <a:pt x="1273" y="6265"/>
                  </a:cubicBezTo>
                  <a:cubicBezTo>
                    <a:pt x="1254" y="6327"/>
                    <a:pt x="1304" y="6392"/>
                    <a:pt x="1350" y="6392"/>
                  </a:cubicBezTo>
                  <a:lnTo>
                    <a:pt x="1385" y="6392"/>
                  </a:lnTo>
                  <a:cubicBezTo>
                    <a:pt x="1431" y="6392"/>
                    <a:pt x="1481" y="6361"/>
                    <a:pt x="1481" y="6311"/>
                  </a:cubicBezTo>
                  <a:cubicBezTo>
                    <a:pt x="1497" y="6296"/>
                    <a:pt x="1721" y="4996"/>
                    <a:pt x="1674" y="3580"/>
                  </a:cubicBezTo>
                  <a:cubicBezTo>
                    <a:pt x="1624" y="1667"/>
                    <a:pt x="1111" y="464"/>
                    <a:pt x="178" y="13"/>
                  </a:cubicBezTo>
                  <a:cubicBezTo>
                    <a:pt x="160" y="4"/>
                    <a:pt x="143" y="0"/>
                    <a:pt x="126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5"/>
            <p:cNvSpPr/>
            <p:nvPr/>
          </p:nvSpPr>
          <p:spPr>
            <a:xfrm>
              <a:off x="-1021632" y="3589269"/>
              <a:ext cx="37383" cy="66617"/>
            </a:xfrm>
            <a:custGeom>
              <a:avLst/>
              <a:gdLst/>
              <a:ahLst/>
              <a:cxnLst/>
              <a:rect l="l" t="t" r="r" b="b"/>
              <a:pathLst>
                <a:path w="468" h="834" extrusionOk="0">
                  <a:moveTo>
                    <a:pt x="66" y="0"/>
                  </a:moveTo>
                  <a:lnTo>
                    <a:pt x="1" y="31"/>
                  </a:lnTo>
                  <a:lnTo>
                    <a:pt x="402" y="833"/>
                  </a:lnTo>
                  <a:lnTo>
                    <a:pt x="468" y="80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5"/>
            <p:cNvSpPr/>
            <p:nvPr/>
          </p:nvSpPr>
          <p:spPr>
            <a:xfrm>
              <a:off x="-1070278" y="3608360"/>
              <a:ext cx="74606" cy="82353"/>
            </a:xfrm>
            <a:custGeom>
              <a:avLst/>
              <a:gdLst/>
              <a:ahLst/>
              <a:cxnLst/>
              <a:rect l="l" t="t" r="r" b="b"/>
              <a:pathLst>
                <a:path w="934" h="1031" extrusionOk="0">
                  <a:moveTo>
                    <a:pt x="97" y="0"/>
                  </a:moveTo>
                  <a:lnTo>
                    <a:pt x="31" y="51"/>
                  </a:lnTo>
                  <a:lnTo>
                    <a:pt x="722" y="899"/>
                  </a:lnTo>
                  <a:lnTo>
                    <a:pt x="16" y="706"/>
                  </a:lnTo>
                  <a:lnTo>
                    <a:pt x="0" y="772"/>
                  </a:lnTo>
                  <a:lnTo>
                    <a:pt x="934" y="103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5"/>
            <p:cNvSpPr/>
            <p:nvPr/>
          </p:nvSpPr>
          <p:spPr>
            <a:xfrm>
              <a:off x="-1011168" y="3746548"/>
              <a:ext cx="127087" cy="80037"/>
            </a:xfrm>
            <a:custGeom>
              <a:avLst/>
              <a:gdLst/>
              <a:ahLst/>
              <a:cxnLst/>
              <a:rect l="l" t="t" r="r" b="b"/>
              <a:pathLst>
                <a:path w="1591" h="1002" extrusionOk="0">
                  <a:moveTo>
                    <a:pt x="1246" y="0"/>
                  </a:moveTo>
                  <a:cubicBezTo>
                    <a:pt x="880" y="0"/>
                    <a:pt x="0" y="92"/>
                    <a:pt x="321" y="1001"/>
                  </a:cubicBezTo>
                  <a:cubicBezTo>
                    <a:pt x="1590" y="874"/>
                    <a:pt x="1397" y="6"/>
                    <a:pt x="1397" y="6"/>
                  </a:cubicBezTo>
                  <a:cubicBezTo>
                    <a:pt x="1397" y="6"/>
                    <a:pt x="1338" y="0"/>
                    <a:pt x="1246" y="0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5"/>
            <p:cNvSpPr/>
            <p:nvPr/>
          </p:nvSpPr>
          <p:spPr>
            <a:xfrm>
              <a:off x="-938079" y="3640391"/>
              <a:ext cx="129723" cy="118377"/>
            </a:xfrm>
            <a:custGeom>
              <a:avLst/>
              <a:gdLst/>
              <a:ahLst/>
              <a:cxnLst/>
              <a:rect l="l" t="t" r="r" b="b"/>
              <a:pathLst>
                <a:path w="1624" h="1482" extrusionOk="0">
                  <a:moveTo>
                    <a:pt x="1015" y="1"/>
                  </a:moveTo>
                  <a:lnTo>
                    <a:pt x="1015" y="1"/>
                  </a:lnTo>
                  <a:cubicBezTo>
                    <a:pt x="0" y="807"/>
                    <a:pt x="513" y="1482"/>
                    <a:pt x="513" y="1482"/>
                  </a:cubicBezTo>
                  <a:cubicBezTo>
                    <a:pt x="513" y="1482"/>
                    <a:pt x="1624" y="1061"/>
                    <a:pt x="1015" y="1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5"/>
            <p:cNvSpPr/>
            <p:nvPr/>
          </p:nvSpPr>
          <p:spPr>
            <a:xfrm>
              <a:off x="-1048391" y="3616986"/>
              <a:ext cx="142423" cy="138107"/>
            </a:xfrm>
            <a:custGeom>
              <a:avLst/>
              <a:gdLst/>
              <a:ahLst/>
              <a:cxnLst/>
              <a:rect l="l" t="t" r="r" b="b"/>
              <a:pathLst>
                <a:path w="1783" h="1729" extrusionOk="0">
                  <a:moveTo>
                    <a:pt x="1140" y="0"/>
                  </a:moveTo>
                  <a:cubicBezTo>
                    <a:pt x="872" y="0"/>
                    <a:pt x="569" y="158"/>
                    <a:pt x="351" y="440"/>
                  </a:cubicBezTo>
                  <a:cubicBezTo>
                    <a:pt x="31" y="841"/>
                    <a:pt x="0" y="1370"/>
                    <a:pt x="305" y="1613"/>
                  </a:cubicBezTo>
                  <a:cubicBezTo>
                    <a:pt x="400" y="1691"/>
                    <a:pt x="519" y="1729"/>
                    <a:pt x="648" y="1729"/>
                  </a:cubicBezTo>
                  <a:cubicBezTo>
                    <a:pt x="913" y="1729"/>
                    <a:pt x="1219" y="1572"/>
                    <a:pt x="1447" y="1293"/>
                  </a:cubicBezTo>
                  <a:cubicBezTo>
                    <a:pt x="1767" y="872"/>
                    <a:pt x="1782" y="344"/>
                    <a:pt x="1493" y="116"/>
                  </a:cubicBezTo>
                  <a:cubicBezTo>
                    <a:pt x="1393" y="38"/>
                    <a:pt x="1271" y="0"/>
                    <a:pt x="1140" y="0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-1051187" y="3599413"/>
              <a:ext cx="206805" cy="193621"/>
            </a:xfrm>
            <a:custGeom>
              <a:avLst/>
              <a:gdLst/>
              <a:ahLst/>
              <a:cxnLst/>
              <a:rect l="l" t="t" r="r" b="b"/>
              <a:pathLst>
                <a:path w="2589" h="2424" extrusionOk="0">
                  <a:moveTo>
                    <a:pt x="1543" y="1"/>
                  </a:moveTo>
                  <a:cubicBezTo>
                    <a:pt x="1304" y="371"/>
                    <a:pt x="1432" y="676"/>
                    <a:pt x="1432" y="676"/>
                  </a:cubicBezTo>
                  <a:cubicBezTo>
                    <a:pt x="1432" y="676"/>
                    <a:pt x="1013" y="407"/>
                    <a:pt x="535" y="407"/>
                  </a:cubicBezTo>
                  <a:cubicBezTo>
                    <a:pt x="429" y="407"/>
                    <a:pt x="320" y="420"/>
                    <a:pt x="213" y="452"/>
                  </a:cubicBezTo>
                  <a:cubicBezTo>
                    <a:pt x="213" y="1158"/>
                    <a:pt x="660" y="1624"/>
                    <a:pt x="660" y="1624"/>
                  </a:cubicBezTo>
                  <a:cubicBezTo>
                    <a:pt x="660" y="1624"/>
                    <a:pt x="213" y="1705"/>
                    <a:pt x="1" y="1898"/>
                  </a:cubicBezTo>
                  <a:cubicBezTo>
                    <a:pt x="155" y="2196"/>
                    <a:pt x="586" y="2423"/>
                    <a:pt x="1044" y="2423"/>
                  </a:cubicBezTo>
                  <a:cubicBezTo>
                    <a:pt x="1399" y="2423"/>
                    <a:pt x="1771" y="2288"/>
                    <a:pt x="2045" y="1945"/>
                  </a:cubicBezTo>
                  <a:cubicBezTo>
                    <a:pt x="2589" y="1270"/>
                    <a:pt x="2203" y="224"/>
                    <a:pt x="1543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-1082579" y="3656207"/>
              <a:ext cx="25881" cy="22525"/>
            </a:xfrm>
            <a:custGeom>
              <a:avLst/>
              <a:gdLst/>
              <a:ahLst/>
              <a:cxnLst/>
              <a:rect l="l" t="t" r="r" b="b"/>
              <a:pathLst>
                <a:path w="324" h="282" extrusionOk="0">
                  <a:moveTo>
                    <a:pt x="166" y="0"/>
                  </a:moveTo>
                  <a:cubicBezTo>
                    <a:pt x="73" y="0"/>
                    <a:pt x="0" y="97"/>
                    <a:pt x="43" y="204"/>
                  </a:cubicBezTo>
                  <a:cubicBezTo>
                    <a:pt x="58" y="223"/>
                    <a:pt x="73" y="254"/>
                    <a:pt x="104" y="269"/>
                  </a:cubicBezTo>
                  <a:cubicBezTo>
                    <a:pt x="123" y="278"/>
                    <a:pt x="142" y="281"/>
                    <a:pt x="160" y="281"/>
                  </a:cubicBezTo>
                  <a:cubicBezTo>
                    <a:pt x="252" y="281"/>
                    <a:pt x="324" y="183"/>
                    <a:pt x="282" y="76"/>
                  </a:cubicBezTo>
                  <a:cubicBezTo>
                    <a:pt x="266" y="61"/>
                    <a:pt x="251" y="30"/>
                    <a:pt x="220" y="11"/>
                  </a:cubicBezTo>
                  <a:cubicBezTo>
                    <a:pt x="202" y="4"/>
                    <a:pt x="184" y="0"/>
                    <a:pt x="166" y="0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-1084496" y="3595180"/>
              <a:ext cx="37543" cy="30273"/>
            </a:xfrm>
            <a:custGeom>
              <a:avLst/>
              <a:gdLst/>
              <a:ahLst/>
              <a:cxnLst/>
              <a:rect l="l" t="t" r="r" b="b"/>
              <a:pathLst>
                <a:path w="470" h="379" extrusionOk="0">
                  <a:moveTo>
                    <a:pt x="233" y="1"/>
                  </a:moveTo>
                  <a:cubicBezTo>
                    <a:pt x="106" y="1"/>
                    <a:pt x="1" y="133"/>
                    <a:pt x="67" y="277"/>
                  </a:cubicBezTo>
                  <a:cubicBezTo>
                    <a:pt x="82" y="312"/>
                    <a:pt x="113" y="343"/>
                    <a:pt x="148" y="358"/>
                  </a:cubicBezTo>
                  <a:cubicBezTo>
                    <a:pt x="178" y="372"/>
                    <a:pt x="207" y="379"/>
                    <a:pt x="235" y="379"/>
                  </a:cubicBezTo>
                  <a:cubicBezTo>
                    <a:pt x="370" y="379"/>
                    <a:pt x="469" y="234"/>
                    <a:pt x="402" y="100"/>
                  </a:cubicBezTo>
                  <a:cubicBezTo>
                    <a:pt x="387" y="69"/>
                    <a:pt x="356" y="38"/>
                    <a:pt x="321" y="23"/>
                  </a:cubicBezTo>
                  <a:cubicBezTo>
                    <a:pt x="292" y="8"/>
                    <a:pt x="262" y="1"/>
                    <a:pt x="233" y="1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5"/>
            <p:cNvSpPr/>
            <p:nvPr/>
          </p:nvSpPr>
          <p:spPr>
            <a:xfrm>
              <a:off x="-1035770" y="3577048"/>
              <a:ext cx="33309" cy="26040"/>
            </a:xfrm>
            <a:custGeom>
              <a:avLst/>
              <a:gdLst/>
              <a:ahLst/>
              <a:cxnLst/>
              <a:rect l="l" t="t" r="r" b="b"/>
              <a:pathLst>
                <a:path w="417" h="326" extrusionOk="0">
                  <a:moveTo>
                    <a:pt x="210" y="1"/>
                  </a:moveTo>
                  <a:cubicBezTo>
                    <a:pt x="95" y="1"/>
                    <a:pt x="0" y="130"/>
                    <a:pt x="66" y="250"/>
                  </a:cubicBezTo>
                  <a:cubicBezTo>
                    <a:pt x="81" y="281"/>
                    <a:pt x="97" y="281"/>
                    <a:pt x="116" y="296"/>
                  </a:cubicBezTo>
                  <a:cubicBezTo>
                    <a:pt x="149" y="316"/>
                    <a:pt x="182" y="325"/>
                    <a:pt x="213" y="325"/>
                  </a:cubicBezTo>
                  <a:cubicBezTo>
                    <a:pt x="331" y="325"/>
                    <a:pt x="416" y="197"/>
                    <a:pt x="340" y="72"/>
                  </a:cubicBezTo>
                  <a:cubicBezTo>
                    <a:pt x="324" y="57"/>
                    <a:pt x="309" y="38"/>
                    <a:pt x="290" y="22"/>
                  </a:cubicBezTo>
                  <a:cubicBezTo>
                    <a:pt x="263" y="7"/>
                    <a:pt x="236" y="1"/>
                    <a:pt x="210" y="1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5"/>
            <p:cNvSpPr/>
            <p:nvPr/>
          </p:nvSpPr>
          <p:spPr>
            <a:xfrm>
              <a:off x="-463042" y="3505796"/>
              <a:ext cx="66619" cy="38581"/>
            </a:xfrm>
            <a:custGeom>
              <a:avLst/>
              <a:gdLst/>
              <a:ahLst/>
              <a:cxnLst/>
              <a:rect l="l" t="t" r="r" b="b"/>
              <a:pathLst>
                <a:path w="834" h="483" extrusionOk="0">
                  <a:moveTo>
                    <a:pt x="803" y="0"/>
                  </a:moveTo>
                  <a:lnTo>
                    <a:pt x="1" y="417"/>
                  </a:lnTo>
                  <a:lnTo>
                    <a:pt x="32" y="482"/>
                  </a:lnTo>
                  <a:lnTo>
                    <a:pt x="834" y="81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5"/>
            <p:cNvSpPr/>
            <p:nvPr/>
          </p:nvSpPr>
          <p:spPr>
            <a:xfrm>
              <a:off x="-499068" y="3456751"/>
              <a:ext cx="83553" cy="75883"/>
            </a:xfrm>
            <a:custGeom>
              <a:avLst/>
              <a:gdLst/>
              <a:ahLst/>
              <a:cxnLst/>
              <a:rect l="l" t="t" r="r" b="b"/>
              <a:pathLst>
                <a:path w="1046" h="950" extrusionOk="0">
                  <a:moveTo>
                    <a:pt x="259" y="1"/>
                  </a:moveTo>
                  <a:lnTo>
                    <a:pt x="0" y="950"/>
                  </a:lnTo>
                  <a:lnTo>
                    <a:pt x="1046" y="97"/>
                  </a:lnTo>
                  <a:lnTo>
                    <a:pt x="996" y="51"/>
                  </a:lnTo>
                  <a:lnTo>
                    <a:pt x="128" y="741"/>
                  </a:lnTo>
                  <a:lnTo>
                    <a:pt x="128" y="741"/>
                  </a:lnTo>
                  <a:lnTo>
                    <a:pt x="340" y="36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5"/>
            <p:cNvSpPr/>
            <p:nvPr/>
          </p:nvSpPr>
          <p:spPr>
            <a:xfrm>
              <a:off x="-635260" y="3535511"/>
              <a:ext cx="88905" cy="93136"/>
            </a:xfrm>
            <a:custGeom>
              <a:avLst/>
              <a:gdLst/>
              <a:ahLst/>
              <a:cxnLst/>
              <a:rect l="l" t="t" r="r" b="b"/>
              <a:pathLst>
                <a:path w="1113" h="1166" extrusionOk="0">
                  <a:moveTo>
                    <a:pt x="338" y="0"/>
                  </a:moveTo>
                  <a:cubicBezTo>
                    <a:pt x="241" y="0"/>
                    <a:pt x="129" y="19"/>
                    <a:pt x="1" y="60"/>
                  </a:cubicBezTo>
                  <a:cubicBezTo>
                    <a:pt x="102" y="1051"/>
                    <a:pt x="639" y="1166"/>
                    <a:pt x="881" y="1166"/>
                  </a:cubicBezTo>
                  <a:cubicBezTo>
                    <a:pt x="954" y="1166"/>
                    <a:pt x="1000" y="1155"/>
                    <a:pt x="1000" y="1155"/>
                  </a:cubicBezTo>
                  <a:cubicBezTo>
                    <a:pt x="1000" y="1155"/>
                    <a:pt x="1112" y="0"/>
                    <a:pt x="338" y="0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5"/>
            <p:cNvSpPr/>
            <p:nvPr/>
          </p:nvSpPr>
          <p:spPr>
            <a:xfrm>
              <a:off x="-567124" y="3620022"/>
              <a:ext cx="116782" cy="65259"/>
            </a:xfrm>
            <a:custGeom>
              <a:avLst/>
              <a:gdLst/>
              <a:ahLst/>
              <a:cxnLst/>
              <a:rect l="l" t="t" r="r" b="b"/>
              <a:pathLst>
                <a:path w="1462" h="817" extrusionOk="0">
                  <a:moveTo>
                    <a:pt x="436" y="0"/>
                  </a:moveTo>
                  <a:cubicBezTo>
                    <a:pt x="169" y="0"/>
                    <a:pt x="0" y="128"/>
                    <a:pt x="0" y="128"/>
                  </a:cubicBezTo>
                  <a:cubicBezTo>
                    <a:pt x="0" y="128"/>
                    <a:pt x="249" y="816"/>
                    <a:pt x="875" y="816"/>
                  </a:cubicBezTo>
                  <a:cubicBezTo>
                    <a:pt x="1043" y="816"/>
                    <a:pt x="1237" y="767"/>
                    <a:pt x="1462" y="641"/>
                  </a:cubicBezTo>
                  <a:cubicBezTo>
                    <a:pt x="1068" y="128"/>
                    <a:pt x="703" y="0"/>
                    <a:pt x="436" y="0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5"/>
            <p:cNvSpPr/>
            <p:nvPr/>
          </p:nvSpPr>
          <p:spPr>
            <a:xfrm>
              <a:off x="-572076" y="3486306"/>
              <a:ext cx="156562" cy="129081"/>
            </a:xfrm>
            <a:custGeom>
              <a:avLst/>
              <a:gdLst/>
              <a:ahLst/>
              <a:cxnLst/>
              <a:rect l="l" t="t" r="r" b="b"/>
              <a:pathLst>
                <a:path w="1960" h="1616" extrusionOk="0">
                  <a:moveTo>
                    <a:pt x="701" y="1"/>
                  </a:moveTo>
                  <a:cubicBezTo>
                    <a:pt x="507" y="1"/>
                    <a:pt x="334" y="69"/>
                    <a:pt x="224" y="209"/>
                  </a:cubicBezTo>
                  <a:cubicBezTo>
                    <a:pt x="0" y="499"/>
                    <a:pt x="128" y="1015"/>
                    <a:pt x="544" y="1351"/>
                  </a:cubicBezTo>
                  <a:cubicBezTo>
                    <a:pt x="771" y="1526"/>
                    <a:pt x="1024" y="1615"/>
                    <a:pt x="1248" y="1615"/>
                  </a:cubicBezTo>
                  <a:cubicBezTo>
                    <a:pt x="1438" y="1615"/>
                    <a:pt x="1607" y="1550"/>
                    <a:pt x="1717" y="1417"/>
                  </a:cubicBezTo>
                  <a:cubicBezTo>
                    <a:pt x="1960" y="1112"/>
                    <a:pt x="1832" y="595"/>
                    <a:pt x="1412" y="275"/>
                  </a:cubicBezTo>
                  <a:cubicBezTo>
                    <a:pt x="1187" y="94"/>
                    <a:pt x="929" y="1"/>
                    <a:pt x="701" y="1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5"/>
            <p:cNvSpPr/>
            <p:nvPr/>
          </p:nvSpPr>
          <p:spPr>
            <a:xfrm>
              <a:off x="-625994" y="3476162"/>
              <a:ext cx="218228" cy="184196"/>
            </a:xfrm>
            <a:custGeom>
              <a:avLst/>
              <a:gdLst/>
              <a:ahLst/>
              <a:cxnLst/>
              <a:rect l="l" t="t" r="r" b="b"/>
              <a:pathLst>
                <a:path w="2732" h="2306" extrusionOk="0">
                  <a:moveTo>
                    <a:pt x="833" y="1"/>
                  </a:moveTo>
                  <a:cubicBezTo>
                    <a:pt x="305" y="275"/>
                    <a:pt x="0" y="1416"/>
                    <a:pt x="787" y="2041"/>
                  </a:cubicBezTo>
                  <a:cubicBezTo>
                    <a:pt x="1014" y="2225"/>
                    <a:pt x="1283" y="2306"/>
                    <a:pt x="1548" y="2306"/>
                  </a:cubicBezTo>
                  <a:cubicBezTo>
                    <a:pt x="2072" y="2306"/>
                    <a:pt x="2583" y="1992"/>
                    <a:pt x="2731" y="1544"/>
                  </a:cubicBezTo>
                  <a:cubicBezTo>
                    <a:pt x="2546" y="1432"/>
                    <a:pt x="2377" y="1404"/>
                    <a:pt x="2255" y="1404"/>
                  </a:cubicBezTo>
                  <a:cubicBezTo>
                    <a:pt x="2132" y="1404"/>
                    <a:pt x="2056" y="1432"/>
                    <a:pt x="2056" y="1432"/>
                  </a:cubicBezTo>
                  <a:cubicBezTo>
                    <a:pt x="2056" y="1432"/>
                    <a:pt x="2457" y="818"/>
                    <a:pt x="2295" y="209"/>
                  </a:cubicBezTo>
                  <a:cubicBezTo>
                    <a:pt x="1589" y="209"/>
                    <a:pt x="1123" y="676"/>
                    <a:pt x="1123" y="676"/>
                  </a:cubicBezTo>
                  <a:cubicBezTo>
                    <a:pt x="1123" y="676"/>
                    <a:pt x="1026" y="209"/>
                    <a:pt x="833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5"/>
            <p:cNvSpPr/>
            <p:nvPr/>
          </p:nvSpPr>
          <p:spPr>
            <a:xfrm>
              <a:off x="-488124" y="3447006"/>
              <a:ext cx="26839" cy="21726"/>
            </a:xfrm>
            <a:custGeom>
              <a:avLst/>
              <a:gdLst/>
              <a:ahLst/>
              <a:cxnLst/>
              <a:rect l="l" t="t" r="r" b="b"/>
              <a:pathLst>
                <a:path w="336" h="272" extrusionOk="0">
                  <a:moveTo>
                    <a:pt x="160" y="0"/>
                  </a:moveTo>
                  <a:cubicBezTo>
                    <a:pt x="142" y="0"/>
                    <a:pt x="124" y="4"/>
                    <a:pt x="106" y="11"/>
                  </a:cubicBezTo>
                  <a:cubicBezTo>
                    <a:pt x="72" y="26"/>
                    <a:pt x="56" y="46"/>
                    <a:pt x="41" y="77"/>
                  </a:cubicBezTo>
                  <a:cubicBezTo>
                    <a:pt x="0" y="179"/>
                    <a:pt x="68" y="271"/>
                    <a:pt x="154" y="271"/>
                  </a:cubicBezTo>
                  <a:cubicBezTo>
                    <a:pt x="174" y="271"/>
                    <a:pt x="196" y="266"/>
                    <a:pt x="218" y="254"/>
                  </a:cubicBezTo>
                  <a:cubicBezTo>
                    <a:pt x="249" y="254"/>
                    <a:pt x="265" y="219"/>
                    <a:pt x="280" y="204"/>
                  </a:cubicBezTo>
                  <a:cubicBezTo>
                    <a:pt x="335" y="97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5"/>
            <p:cNvSpPr/>
            <p:nvPr/>
          </p:nvSpPr>
          <p:spPr>
            <a:xfrm>
              <a:off x="-436363" y="3447565"/>
              <a:ext cx="37623" cy="30353"/>
            </a:xfrm>
            <a:custGeom>
              <a:avLst/>
              <a:gdLst/>
              <a:ahLst/>
              <a:cxnLst/>
              <a:rect l="l" t="t" r="r" b="b"/>
              <a:pathLst>
                <a:path w="471" h="380" extrusionOk="0">
                  <a:moveTo>
                    <a:pt x="229" y="0"/>
                  </a:moveTo>
                  <a:cubicBezTo>
                    <a:pt x="203" y="0"/>
                    <a:pt x="176" y="6"/>
                    <a:pt x="149" y="19"/>
                  </a:cubicBezTo>
                  <a:cubicBezTo>
                    <a:pt x="114" y="39"/>
                    <a:pt x="83" y="70"/>
                    <a:pt x="68" y="100"/>
                  </a:cubicBezTo>
                  <a:cubicBezTo>
                    <a:pt x="1" y="234"/>
                    <a:pt x="100" y="379"/>
                    <a:pt x="237" y="379"/>
                  </a:cubicBezTo>
                  <a:cubicBezTo>
                    <a:pt x="266" y="379"/>
                    <a:pt x="296" y="373"/>
                    <a:pt x="326" y="359"/>
                  </a:cubicBezTo>
                  <a:cubicBezTo>
                    <a:pt x="357" y="343"/>
                    <a:pt x="388" y="309"/>
                    <a:pt x="403" y="278"/>
                  </a:cubicBezTo>
                  <a:cubicBezTo>
                    <a:pt x="471" y="143"/>
                    <a:pt x="359" y="0"/>
                    <a:pt x="229" y="0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5"/>
            <p:cNvSpPr/>
            <p:nvPr/>
          </p:nvSpPr>
          <p:spPr>
            <a:xfrm>
              <a:off x="-414397" y="3496291"/>
              <a:ext cx="33549" cy="25321"/>
            </a:xfrm>
            <a:custGeom>
              <a:avLst/>
              <a:gdLst/>
              <a:ahLst/>
              <a:cxnLst/>
              <a:rect l="l" t="t" r="r" b="b"/>
              <a:pathLst>
                <a:path w="420" h="317" extrusionOk="0">
                  <a:moveTo>
                    <a:pt x="201" y="1"/>
                  </a:moveTo>
                  <a:cubicBezTo>
                    <a:pt x="173" y="1"/>
                    <a:pt x="143" y="8"/>
                    <a:pt x="113" y="23"/>
                  </a:cubicBezTo>
                  <a:cubicBezTo>
                    <a:pt x="98" y="38"/>
                    <a:pt x="82" y="53"/>
                    <a:pt x="67" y="69"/>
                  </a:cubicBezTo>
                  <a:cubicBezTo>
                    <a:pt x="0" y="189"/>
                    <a:pt x="97" y="317"/>
                    <a:pt x="212" y="317"/>
                  </a:cubicBezTo>
                  <a:cubicBezTo>
                    <a:pt x="238" y="317"/>
                    <a:pt x="265" y="310"/>
                    <a:pt x="290" y="296"/>
                  </a:cubicBezTo>
                  <a:lnTo>
                    <a:pt x="341" y="246"/>
                  </a:lnTo>
                  <a:cubicBezTo>
                    <a:pt x="419" y="130"/>
                    <a:pt x="326" y="1"/>
                    <a:pt x="201" y="1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5"/>
            <p:cNvSpPr/>
            <p:nvPr/>
          </p:nvSpPr>
          <p:spPr>
            <a:xfrm>
              <a:off x="-798212" y="3618504"/>
              <a:ext cx="139947" cy="200331"/>
            </a:xfrm>
            <a:custGeom>
              <a:avLst/>
              <a:gdLst/>
              <a:ahLst/>
              <a:cxnLst/>
              <a:rect l="l" t="t" r="r" b="b"/>
              <a:pathLst>
                <a:path w="1752" h="2508" extrusionOk="0">
                  <a:moveTo>
                    <a:pt x="594" y="1"/>
                  </a:moveTo>
                  <a:lnTo>
                    <a:pt x="594" y="1"/>
                  </a:lnTo>
                  <a:cubicBezTo>
                    <a:pt x="0" y="1883"/>
                    <a:pt x="1157" y="2508"/>
                    <a:pt x="1157" y="2508"/>
                  </a:cubicBezTo>
                  <a:cubicBezTo>
                    <a:pt x="1157" y="2508"/>
                    <a:pt x="1751" y="1254"/>
                    <a:pt x="594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-897102" y="3677694"/>
              <a:ext cx="145139" cy="160552"/>
            </a:xfrm>
            <a:custGeom>
              <a:avLst/>
              <a:gdLst/>
              <a:ahLst/>
              <a:cxnLst/>
              <a:rect l="l" t="t" r="r" b="b"/>
              <a:pathLst>
                <a:path w="1817" h="2010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0" y="1127"/>
                    <a:pt x="903" y="2010"/>
                    <a:pt x="903" y="2010"/>
                  </a:cubicBezTo>
                  <a:cubicBezTo>
                    <a:pt x="903" y="2010"/>
                    <a:pt x="1817" y="1319"/>
                    <a:pt x="1096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-679912" y="3721307"/>
              <a:ext cx="204010" cy="65898"/>
            </a:xfrm>
            <a:custGeom>
              <a:avLst/>
              <a:gdLst/>
              <a:ahLst/>
              <a:cxnLst/>
              <a:rect l="l" t="t" r="r" b="b"/>
              <a:pathLst>
                <a:path w="2554" h="825" extrusionOk="0">
                  <a:moveTo>
                    <a:pt x="1279" y="0"/>
                  </a:moveTo>
                  <a:cubicBezTo>
                    <a:pt x="397" y="0"/>
                    <a:pt x="0" y="546"/>
                    <a:pt x="0" y="546"/>
                  </a:cubicBezTo>
                  <a:cubicBezTo>
                    <a:pt x="0" y="546"/>
                    <a:pt x="432" y="824"/>
                    <a:pt x="1080" y="824"/>
                  </a:cubicBezTo>
                  <a:cubicBezTo>
                    <a:pt x="1500" y="824"/>
                    <a:pt x="2011" y="707"/>
                    <a:pt x="2554" y="322"/>
                  </a:cubicBezTo>
                  <a:cubicBezTo>
                    <a:pt x="2050" y="85"/>
                    <a:pt x="1626" y="0"/>
                    <a:pt x="1279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5"/>
            <p:cNvSpPr/>
            <p:nvPr/>
          </p:nvSpPr>
          <p:spPr>
            <a:xfrm>
              <a:off x="-707071" y="4101286"/>
              <a:ext cx="145219" cy="132276"/>
            </a:xfrm>
            <a:custGeom>
              <a:avLst/>
              <a:gdLst/>
              <a:ahLst/>
              <a:cxnLst/>
              <a:rect l="l" t="t" r="r" b="b"/>
              <a:pathLst>
                <a:path w="1818" h="1656" extrusionOk="0">
                  <a:moveTo>
                    <a:pt x="1594" y="1"/>
                  </a:moveTo>
                  <a:lnTo>
                    <a:pt x="1594" y="1"/>
                  </a:lnTo>
                  <a:cubicBezTo>
                    <a:pt x="1" y="66"/>
                    <a:pt x="290" y="1655"/>
                    <a:pt x="290" y="1655"/>
                  </a:cubicBezTo>
                  <a:cubicBezTo>
                    <a:pt x="290" y="1655"/>
                    <a:pt x="1818" y="1463"/>
                    <a:pt x="1594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5"/>
            <p:cNvSpPr/>
            <p:nvPr/>
          </p:nvSpPr>
          <p:spPr>
            <a:xfrm>
              <a:off x="-899578" y="4101286"/>
              <a:ext cx="115584" cy="105437"/>
            </a:xfrm>
            <a:custGeom>
              <a:avLst/>
              <a:gdLst/>
              <a:ahLst/>
              <a:cxnLst/>
              <a:rect l="l" t="t" r="r" b="b"/>
              <a:pathLst>
                <a:path w="1447" h="1320" extrusionOk="0">
                  <a:moveTo>
                    <a:pt x="209" y="1"/>
                  </a:moveTo>
                  <a:lnTo>
                    <a:pt x="209" y="1"/>
                  </a:lnTo>
                  <a:cubicBezTo>
                    <a:pt x="0" y="1304"/>
                    <a:pt x="1350" y="1320"/>
                    <a:pt x="1350" y="1320"/>
                  </a:cubicBezTo>
                  <a:cubicBezTo>
                    <a:pt x="1350" y="1320"/>
                    <a:pt x="1447" y="51"/>
                    <a:pt x="209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5"/>
            <p:cNvSpPr/>
            <p:nvPr/>
          </p:nvSpPr>
          <p:spPr>
            <a:xfrm>
              <a:off x="-974184" y="4211358"/>
              <a:ext cx="479191" cy="337959"/>
            </a:xfrm>
            <a:custGeom>
              <a:avLst/>
              <a:gdLst/>
              <a:ahLst/>
              <a:cxnLst/>
              <a:rect l="l" t="t" r="r" b="b"/>
              <a:pathLst>
                <a:path w="5999" h="4231" extrusionOk="0">
                  <a:moveTo>
                    <a:pt x="3000" y="1"/>
                  </a:moveTo>
                  <a:cubicBezTo>
                    <a:pt x="1500" y="1"/>
                    <a:pt x="1" y="414"/>
                    <a:pt x="1" y="1242"/>
                  </a:cubicBezTo>
                  <a:cubicBezTo>
                    <a:pt x="1" y="1469"/>
                    <a:pt x="36" y="1693"/>
                    <a:pt x="82" y="1901"/>
                  </a:cubicBezTo>
                  <a:cubicBezTo>
                    <a:pt x="371" y="3236"/>
                    <a:pt x="1578" y="4231"/>
                    <a:pt x="2990" y="4231"/>
                  </a:cubicBezTo>
                  <a:cubicBezTo>
                    <a:pt x="4070" y="4231"/>
                    <a:pt x="5000" y="3687"/>
                    <a:pt x="5532" y="2835"/>
                  </a:cubicBezTo>
                  <a:cubicBezTo>
                    <a:pt x="5821" y="2368"/>
                    <a:pt x="5999" y="1836"/>
                    <a:pt x="5999" y="1242"/>
                  </a:cubicBezTo>
                  <a:cubicBezTo>
                    <a:pt x="5999" y="414"/>
                    <a:pt x="4499" y="1"/>
                    <a:pt x="3000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5"/>
            <p:cNvSpPr/>
            <p:nvPr/>
          </p:nvSpPr>
          <p:spPr>
            <a:xfrm>
              <a:off x="-613374" y="4348988"/>
              <a:ext cx="68136" cy="53997"/>
            </a:xfrm>
            <a:custGeom>
              <a:avLst/>
              <a:gdLst/>
              <a:ahLst/>
              <a:cxnLst/>
              <a:rect l="l" t="t" r="r" b="b"/>
              <a:pathLst>
                <a:path w="853" h="676" extrusionOk="0">
                  <a:moveTo>
                    <a:pt x="421" y="1"/>
                  </a:moveTo>
                  <a:cubicBezTo>
                    <a:pt x="178" y="1"/>
                    <a:pt x="0" y="259"/>
                    <a:pt x="132" y="518"/>
                  </a:cubicBezTo>
                  <a:cubicBezTo>
                    <a:pt x="162" y="564"/>
                    <a:pt x="193" y="614"/>
                    <a:pt x="243" y="630"/>
                  </a:cubicBezTo>
                  <a:cubicBezTo>
                    <a:pt x="305" y="660"/>
                    <a:pt x="371" y="676"/>
                    <a:pt x="421" y="676"/>
                  </a:cubicBezTo>
                  <a:cubicBezTo>
                    <a:pt x="675" y="676"/>
                    <a:pt x="853" y="421"/>
                    <a:pt x="726" y="163"/>
                  </a:cubicBezTo>
                  <a:cubicBezTo>
                    <a:pt x="691" y="113"/>
                    <a:pt x="660" y="66"/>
                    <a:pt x="614" y="51"/>
                  </a:cubicBezTo>
                  <a:cubicBezTo>
                    <a:pt x="548" y="16"/>
                    <a:pt x="483" y="1"/>
                    <a:pt x="421" y="1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5"/>
            <p:cNvSpPr/>
            <p:nvPr/>
          </p:nvSpPr>
          <p:spPr>
            <a:xfrm>
              <a:off x="-713541" y="4381019"/>
              <a:ext cx="59270" cy="46329"/>
            </a:xfrm>
            <a:custGeom>
              <a:avLst/>
              <a:gdLst/>
              <a:ahLst/>
              <a:cxnLst/>
              <a:rect l="l" t="t" r="r" b="b"/>
              <a:pathLst>
                <a:path w="742" h="580" extrusionOk="0">
                  <a:moveTo>
                    <a:pt x="371" y="1"/>
                  </a:moveTo>
                  <a:cubicBezTo>
                    <a:pt x="163" y="1"/>
                    <a:pt x="1" y="229"/>
                    <a:pt x="113" y="437"/>
                  </a:cubicBezTo>
                  <a:cubicBezTo>
                    <a:pt x="147" y="483"/>
                    <a:pt x="178" y="518"/>
                    <a:pt x="228" y="549"/>
                  </a:cubicBezTo>
                  <a:cubicBezTo>
                    <a:pt x="275" y="564"/>
                    <a:pt x="325" y="580"/>
                    <a:pt x="371" y="580"/>
                  </a:cubicBezTo>
                  <a:cubicBezTo>
                    <a:pt x="579" y="580"/>
                    <a:pt x="741" y="356"/>
                    <a:pt x="630" y="148"/>
                  </a:cubicBezTo>
                  <a:cubicBezTo>
                    <a:pt x="614" y="97"/>
                    <a:pt x="579" y="51"/>
                    <a:pt x="533" y="36"/>
                  </a:cubicBezTo>
                  <a:cubicBezTo>
                    <a:pt x="483" y="1"/>
                    <a:pt x="421" y="1"/>
                    <a:pt x="371" y="1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5"/>
            <p:cNvSpPr/>
            <p:nvPr/>
          </p:nvSpPr>
          <p:spPr>
            <a:xfrm>
              <a:off x="-699323" y="4291396"/>
              <a:ext cx="73408" cy="57671"/>
            </a:xfrm>
            <a:custGeom>
              <a:avLst/>
              <a:gdLst/>
              <a:ahLst/>
              <a:cxnLst/>
              <a:rect l="l" t="t" r="r" b="b"/>
              <a:pathLst>
                <a:path w="919" h="722" extrusionOk="0">
                  <a:moveTo>
                    <a:pt x="467" y="1"/>
                  </a:moveTo>
                  <a:cubicBezTo>
                    <a:pt x="209" y="1"/>
                    <a:pt x="0" y="274"/>
                    <a:pt x="147" y="544"/>
                  </a:cubicBezTo>
                  <a:cubicBezTo>
                    <a:pt x="178" y="595"/>
                    <a:pt x="224" y="641"/>
                    <a:pt x="274" y="676"/>
                  </a:cubicBezTo>
                  <a:cubicBezTo>
                    <a:pt x="340" y="706"/>
                    <a:pt x="401" y="722"/>
                    <a:pt x="467" y="722"/>
                  </a:cubicBezTo>
                  <a:cubicBezTo>
                    <a:pt x="725" y="722"/>
                    <a:pt x="918" y="433"/>
                    <a:pt x="772" y="159"/>
                  </a:cubicBezTo>
                  <a:cubicBezTo>
                    <a:pt x="756" y="112"/>
                    <a:pt x="706" y="62"/>
                    <a:pt x="660" y="47"/>
                  </a:cubicBezTo>
                  <a:cubicBezTo>
                    <a:pt x="594" y="16"/>
                    <a:pt x="533" y="1"/>
                    <a:pt x="467" y="1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-863553" y="3875471"/>
              <a:ext cx="256729" cy="80835"/>
            </a:xfrm>
            <a:custGeom>
              <a:avLst/>
              <a:gdLst/>
              <a:ahLst/>
              <a:cxnLst/>
              <a:rect l="l" t="t" r="r" b="b"/>
              <a:pathLst>
                <a:path w="3214" h="1012" extrusionOk="0">
                  <a:moveTo>
                    <a:pt x="1" y="1"/>
                  </a:moveTo>
                  <a:lnTo>
                    <a:pt x="1" y="1011"/>
                  </a:lnTo>
                  <a:lnTo>
                    <a:pt x="757" y="1011"/>
                  </a:lnTo>
                  <a:cubicBezTo>
                    <a:pt x="722" y="660"/>
                    <a:pt x="641" y="321"/>
                    <a:pt x="544" y="1"/>
                  </a:cubicBezTo>
                  <a:close/>
                  <a:moveTo>
                    <a:pt x="787" y="1"/>
                  </a:moveTo>
                  <a:cubicBezTo>
                    <a:pt x="868" y="305"/>
                    <a:pt x="949" y="641"/>
                    <a:pt x="996" y="1011"/>
                  </a:cubicBezTo>
                  <a:lnTo>
                    <a:pt x="1478" y="1011"/>
                  </a:lnTo>
                  <a:cubicBezTo>
                    <a:pt x="1528" y="660"/>
                    <a:pt x="1590" y="321"/>
                    <a:pt x="1655" y="1"/>
                  </a:cubicBezTo>
                  <a:close/>
                  <a:moveTo>
                    <a:pt x="1894" y="1"/>
                  </a:moveTo>
                  <a:cubicBezTo>
                    <a:pt x="1817" y="336"/>
                    <a:pt x="1752" y="676"/>
                    <a:pt x="1721" y="1011"/>
                  </a:cubicBezTo>
                  <a:lnTo>
                    <a:pt x="3213" y="1011"/>
                  </a:lnTo>
                  <a:lnTo>
                    <a:pt x="3213" y="1"/>
                  </a:lnTo>
                  <a:close/>
                </a:path>
              </a:pathLst>
            </a:custGeom>
            <a:solidFill>
              <a:srgbClr val="B2C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-745572" y="3875471"/>
              <a:ext cx="33389" cy="80835"/>
            </a:xfrm>
            <a:custGeom>
              <a:avLst/>
              <a:gdLst/>
              <a:ahLst/>
              <a:cxnLst/>
              <a:rect l="l" t="t" r="r" b="b"/>
              <a:pathLst>
                <a:path w="418" h="1012" extrusionOk="0">
                  <a:moveTo>
                    <a:pt x="178" y="1"/>
                  </a:moveTo>
                  <a:cubicBezTo>
                    <a:pt x="113" y="321"/>
                    <a:pt x="51" y="660"/>
                    <a:pt x="1" y="1011"/>
                  </a:cubicBezTo>
                  <a:lnTo>
                    <a:pt x="244" y="1011"/>
                  </a:lnTo>
                  <a:cubicBezTo>
                    <a:pt x="275" y="676"/>
                    <a:pt x="340" y="336"/>
                    <a:pt x="417" y="1"/>
                  </a:cubicBezTo>
                  <a:close/>
                </a:path>
              </a:pathLst>
            </a:custGeom>
            <a:solidFill>
              <a:srgbClr val="86A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5"/>
            <p:cNvSpPr/>
            <p:nvPr/>
          </p:nvSpPr>
          <p:spPr>
            <a:xfrm>
              <a:off x="-820099" y="3875471"/>
              <a:ext cx="36105" cy="80835"/>
            </a:xfrm>
            <a:custGeom>
              <a:avLst/>
              <a:gdLst/>
              <a:ahLst/>
              <a:cxnLst/>
              <a:rect l="l" t="t" r="r" b="b"/>
              <a:pathLst>
                <a:path w="452" h="1012" extrusionOk="0">
                  <a:moveTo>
                    <a:pt x="0" y="1"/>
                  </a:moveTo>
                  <a:cubicBezTo>
                    <a:pt x="97" y="321"/>
                    <a:pt x="178" y="660"/>
                    <a:pt x="213" y="1011"/>
                  </a:cubicBezTo>
                  <a:lnTo>
                    <a:pt x="452" y="1011"/>
                  </a:lnTo>
                  <a:cubicBezTo>
                    <a:pt x="405" y="641"/>
                    <a:pt x="324" y="305"/>
                    <a:pt x="243" y="1"/>
                  </a:cubicBezTo>
                  <a:close/>
                </a:path>
              </a:pathLst>
            </a:custGeom>
            <a:solidFill>
              <a:srgbClr val="86A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5"/>
            <p:cNvSpPr/>
            <p:nvPr/>
          </p:nvSpPr>
          <p:spPr>
            <a:xfrm>
              <a:off x="-898380" y="3862531"/>
              <a:ext cx="327581" cy="65739"/>
            </a:xfrm>
            <a:custGeom>
              <a:avLst/>
              <a:gdLst/>
              <a:ahLst/>
              <a:cxnLst/>
              <a:rect l="l" t="t" r="r" b="b"/>
              <a:pathLst>
                <a:path w="4101" h="823" extrusionOk="0">
                  <a:moveTo>
                    <a:pt x="356" y="1"/>
                  </a:moveTo>
                  <a:cubicBezTo>
                    <a:pt x="163" y="1"/>
                    <a:pt x="1" y="163"/>
                    <a:pt x="1" y="355"/>
                  </a:cubicBezTo>
                  <a:lnTo>
                    <a:pt x="1" y="467"/>
                  </a:lnTo>
                  <a:cubicBezTo>
                    <a:pt x="1" y="660"/>
                    <a:pt x="163" y="822"/>
                    <a:pt x="356" y="822"/>
                  </a:cubicBezTo>
                  <a:lnTo>
                    <a:pt x="3746" y="822"/>
                  </a:lnTo>
                  <a:cubicBezTo>
                    <a:pt x="3939" y="822"/>
                    <a:pt x="4101" y="660"/>
                    <a:pt x="4101" y="467"/>
                  </a:cubicBezTo>
                  <a:lnTo>
                    <a:pt x="4101" y="355"/>
                  </a:lnTo>
                  <a:cubicBezTo>
                    <a:pt x="4101" y="163"/>
                    <a:pt x="3939" y="1"/>
                    <a:pt x="3746" y="1"/>
                  </a:cubicBez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5"/>
            <p:cNvSpPr/>
            <p:nvPr/>
          </p:nvSpPr>
          <p:spPr>
            <a:xfrm>
              <a:off x="-857082" y="3881942"/>
              <a:ext cx="177250" cy="21647"/>
            </a:xfrm>
            <a:custGeom>
              <a:avLst/>
              <a:gdLst/>
              <a:ahLst/>
              <a:cxnLst/>
              <a:rect l="l" t="t" r="r" b="b"/>
              <a:pathLst>
                <a:path w="2219" h="271" extrusionOk="0">
                  <a:moveTo>
                    <a:pt x="143" y="1"/>
                  </a:moveTo>
                  <a:cubicBezTo>
                    <a:pt x="62" y="1"/>
                    <a:pt x="1" y="62"/>
                    <a:pt x="1" y="128"/>
                  </a:cubicBezTo>
                  <a:cubicBezTo>
                    <a:pt x="1" y="209"/>
                    <a:pt x="62" y="271"/>
                    <a:pt x="143" y="271"/>
                  </a:cubicBezTo>
                  <a:lnTo>
                    <a:pt x="2072" y="271"/>
                  </a:lnTo>
                  <a:cubicBezTo>
                    <a:pt x="2153" y="271"/>
                    <a:pt x="2218" y="209"/>
                    <a:pt x="2218" y="128"/>
                  </a:cubicBezTo>
                  <a:cubicBezTo>
                    <a:pt x="2218" y="62"/>
                    <a:pt x="2153" y="1"/>
                    <a:pt x="2072" y="1"/>
                  </a:cubicBezTo>
                  <a:close/>
                </a:path>
              </a:pathLst>
            </a:custGeom>
            <a:solidFill>
              <a:srgbClr val="F4F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-967714" y="4363206"/>
              <a:ext cx="435417" cy="186113"/>
            </a:xfrm>
            <a:custGeom>
              <a:avLst/>
              <a:gdLst/>
              <a:ahLst/>
              <a:cxnLst/>
              <a:rect l="l" t="t" r="r" b="b"/>
              <a:pathLst>
                <a:path w="5451" h="2330" extrusionOk="0">
                  <a:moveTo>
                    <a:pt x="1" y="0"/>
                  </a:moveTo>
                  <a:lnTo>
                    <a:pt x="1" y="0"/>
                  </a:lnTo>
                  <a:cubicBezTo>
                    <a:pt x="290" y="1335"/>
                    <a:pt x="1497" y="2330"/>
                    <a:pt x="2909" y="2330"/>
                  </a:cubicBezTo>
                  <a:cubicBezTo>
                    <a:pt x="3989" y="2330"/>
                    <a:pt x="4919" y="1786"/>
                    <a:pt x="5451" y="934"/>
                  </a:cubicBezTo>
                  <a:lnTo>
                    <a:pt x="5451" y="934"/>
                  </a:lnTo>
                  <a:cubicBezTo>
                    <a:pt x="4984" y="995"/>
                    <a:pt x="4533" y="1030"/>
                    <a:pt x="4101" y="1030"/>
                  </a:cubicBezTo>
                  <a:cubicBezTo>
                    <a:pt x="2350" y="1030"/>
                    <a:pt x="965" y="533"/>
                    <a:pt x="1" y="0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5"/>
            <p:cNvSpPr/>
            <p:nvPr/>
          </p:nvSpPr>
          <p:spPr>
            <a:xfrm>
              <a:off x="-855884" y="4238756"/>
              <a:ext cx="222222" cy="29634"/>
            </a:xfrm>
            <a:custGeom>
              <a:avLst/>
              <a:gdLst/>
              <a:ahLst/>
              <a:cxnLst/>
              <a:rect l="l" t="t" r="r" b="b"/>
              <a:pathLst>
                <a:path w="2782" h="371" extrusionOk="0">
                  <a:moveTo>
                    <a:pt x="1397" y="0"/>
                  </a:moveTo>
                  <a:cubicBezTo>
                    <a:pt x="626" y="0"/>
                    <a:pt x="1" y="81"/>
                    <a:pt x="1" y="193"/>
                  </a:cubicBezTo>
                  <a:cubicBezTo>
                    <a:pt x="1" y="289"/>
                    <a:pt x="626" y="370"/>
                    <a:pt x="1397" y="370"/>
                  </a:cubicBezTo>
                  <a:cubicBezTo>
                    <a:pt x="2169" y="370"/>
                    <a:pt x="2782" y="289"/>
                    <a:pt x="2782" y="193"/>
                  </a:cubicBezTo>
                  <a:cubicBezTo>
                    <a:pt x="2782" y="81"/>
                    <a:pt x="2169" y="0"/>
                    <a:pt x="1397" y="0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5"/>
            <p:cNvSpPr/>
            <p:nvPr/>
          </p:nvSpPr>
          <p:spPr>
            <a:xfrm>
              <a:off x="-991997" y="4212796"/>
              <a:ext cx="218148" cy="306967"/>
            </a:xfrm>
            <a:custGeom>
              <a:avLst/>
              <a:gdLst/>
              <a:ahLst/>
              <a:cxnLst/>
              <a:rect l="l" t="t" r="r" b="b"/>
              <a:pathLst>
                <a:path w="2731" h="3843" extrusionOk="0">
                  <a:moveTo>
                    <a:pt x="802" y="1"/>
                  </a:moveTo>
                  <a:cubicBezTo>
                    <a:pt x="734" y="1"/>
                    <a:pt x="673" y="47"/>
                    <a:pt x="660" y="117"/>
                  </a:cubicBezTo>
                  <a:cubicBezTo>
                    <a:pt x="644" y="148"/>
                    <a:pt x="0" y="3091"/>
                    <a:pt x="2523" y="3843"/>
                  </a:cubicBezTo>
                  <a:lnTo>
                    <a:pt x="2573" y="3843"/>
                  </a:lnTo>
                  <a:cubicBezTo>
                    <a:pt x="2635" y="3843"/>
                    <a:pt x="2685" y="3812"/>
                    <a:pt x="2700" y="3746"/>
                  </a:cubicBezTo>
                  <a:cubicBezTo>
                    <a:pt x="2731" y="3669"/>
                    <a:pt x="2685" y="3588"/>
                    <a:pt x="2604" y="3553"/>
                  </a:cubicBezTo>
                  <a:cubicBezTo>
                    <a:pt x="1670" y="3283"/>
                    <a:pt x="1111" y="2639"/>
                    <a:pt x="934" y="1644"/>
                  </a:cubicBezTo>
                  <a:cubicBezTo>
                    <a:pt x="787" y="873"/>
                    <a:pt x="949" y="178"/>
                    <a:pt x="949" y="178"/>
                  </a:cubicBezTo>
                  <a:cubicBezTo>
                    <a:pt x="964" y="101"/>
                    <a:pt x="918" y="20"/>
                    <a:pt x="837" y="5"/>
                  </a:cubicBezTo>
                  <a:cubicBezTo>
                    <a:pt x="825" y="2"/>
                    <a:pt x="814" y="1"/>
                    <a:pt x="802" y="1"/>
                  </a:cubicBezTo>
                  <a:close/>
                </a:path>
              </a:pathLst>
            </a:custGeom>
            <a:solidFill>
              <a:srgbClr val="F4F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35"/>
          <p:cNvGrpSpPr/>
          <p:nvPr/>
        </p:nvGrpSpPr>
        <p:grpSpPr>
          <a:xfrm>
            <a:off x="6634525" y="3754494"/>
            <a:ext cx="1845300" cy="1178131"/>
            <a:chOff x="6634525" y="3558544"/>
            <a:chExt cx="1845300" cy="1178131"/>
          </a:xfrm>
        </p:grpSpPr>
        <p:sp>
          <p:nvSpPr>
            <p:cNvPr id="987" name="Google Shape;987;p35"/>
            <p:cNvSpPr/>
            <p:nvPr/>
          </p:nvSpPr>
          <p:spPr>
            <a:xfrm>
              <a:off x="6634525" y="4499075"/>
              <a:ext cx="1845300" cy="237600"/>
            </a:xfrm>
            <a:prstGeom prst="ellipse">
              <a:avLst/>
            </a:prstGeom>
            <a:solidFill>
              <a:srgbClr val="13304E">
                <a:alpha val="5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8" name="Google Shape;988;p35"/>
            <p:cNvGrpSpPr/>
            <p:nvPr/>
          </p:nvGrpSpPr>
          <p:grpSpPr>
            <a:xfrm>
              <a:off x="6833360" y="3558544"/>
              <a:ext cx="1543610" cy="1050038"/>
              <a:chOff x="3821395" y="4227292"/>
              <a:chExt cx="845907" cy="575426"/>
            </a:xfrm>
          </p:grpSpPr>
          <p:sp>
            <p:nvSpPr>
              <p:cNvPr id="989" name="Google Shape;989;p35"/>
              <p:cNvSpPr/>
              <p:nvPr/>
            </p:nvSpPr>
            <p:spPr>
              <a:xfrm>
                <a:off x="4099356" y="4242283"/>
                <a:ext cx="281538" cy="436556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9406" extrusionOk="0">
                    <a:moveTo>
                      <a:pt x="2730" y="1"/>
                    </a:moveTo>
                    <a:cubicBezTo>
                      <a:pt x="1" y="1"/>
                      <a:pt x="1001" y="8364"/>
                      <a:pt x="1001" y="8364"/>
                    </a:cubicBezTo>
                    <a:lnTo>
                      <a:pt x="2320" y="8634"/>
                    </a:lnTo>
                    <a:lnTo>
                      <a:pt x="6015" y="9405"/>
                    </a:lnTo>
                    <a:cubicBezTo>
                      <a:pt x="6015" y="9405"/>
                      <a:pt x="6031" y="9182"/>
                      <a:pt x="6031" y="8811"/>
                    </a:cubicBezTo>
                    <a:cubicBezTo>
                      <a:pt x="6065" y="7060"/>
                      <a:pt x="5969" y="1919"/>
                      <a:pt x="3863" y="407"/>
                    </a:cubicBezTo>
                    <a:cubicBezTo>
                      <a:pt x="3655" y="264"/>
                      <a:pt x="3427" y="148"/>
                      <a:pt x="3188" y="71"/>
                    </a:cubicBezTo>
                    <a:cubicBezTo>
                      <a:pt x="3025" y="23"/>
                      <a:pt x="2873" y="1"/>
                      <a:pt x="2730" y="1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5"/>
              <p:cNvSpPr/>
              <p:nvPr/>
            </p:nvSpPr>
            <p:spPr>
              <a:xfrm>
                <a:off x="4099356" y="4242283"/>
                <a:ext cx="147963" cy="400726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8634" extrusionOk="0">
                    <a:moveTo>
                      <a:pt x="2730" y="1"/>
                    </a:moveTo>
                    <a:cubicBezTo>
                      <a:pt x="1" y="1"/>
                      <a:pt x="1001" y="8364"/>
                      <a:pt x="1001" y="8364"/>
                    </a:cubicBezTo>
                    <a:lnTo>
                      <a:pt x="2320" y="8634"/>
                    </a:lnTo>
                    <a:cubicBezTo>
                      <a:pt x="1691" y="569"/>
                      <a:pt x="3188" y="71"/>
                      <a:pt x="3188" y="71"/>
                    </a:cubicBezTo>
                    <a:cubicBezTo>
                      <a:pt x="3025" y="23"/>
                      <a:pt x="2873" y="1"/>
                      <a:pt x="2730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5"/>
              <p:cNvSpPr/>
              <p:nvPr/>
            </p:nvSpPr>
            <p:spPr>
              <a:xfrm>
                <a:off x="4184615" y="4245578"/>
                <a:ext cx="135060" cy="349115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7522" extrusionOk="0">
                    <a:moveTo>
                      <a:pt x="1351" y="0"/>
                    </a:moveTo>
                    <a:cubicBezTo>
                      <a:pt x="1335" y="16"/>
                      <a:pt x="1" y="498"/>
                      <a:pt x="417" y="7521"/>
                    </a:cubicBezTo>
                    <a:lnTo>
                      <a:pt x="2057" y="7521"/>
                    </a:lnTo>
                    <a:cubicBezTo>
                      <a:pt x="2203" y="7020"/>
                      <a:pt x="2508" y="6171"/>
                      <a:pt x="2909" y="5269"/>
                    </a:cubicBezTo>
                    <a:cubicBezTo>
                      <a:pt x="2377" y="3340"/>
                      <a:pt x="1864" y="1157"/>
                      <a:pt x="2026" y="336"/>
                    </a:cubicBezTo>
                    <a:cubicBezTo>
                      <a:pt x="1818" y="193"/>
                      <a:pt x="1590" y="77"/>
                      <a:pt x="1351" y="0"/>
                    </a:cubicBezTo>
                    <a:close/>
                  </a:path>
                </a:pathLst>
              </a:custGeom>
              <a:solidFill>
                <a:srgbClr val="5A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5"/>
              <p:cNvSpPr/>
              <p:nvPr/>
            </p:nvSpPr>
            <p:spPr>
              <a:xfrm>
                <a:off x="4134676" y="4242515"/>
                <a:ext cx="112643" cy="352178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7588" extrusionOk="0">
                    <a:moveTo>
                      <a:pt x="1976" y="1"/>
                    </a:moveTo>
                    <a:cubicBezTo>
                      <a:pt x="174" y="1"/>
                      <a:pt x="1" y="3615"/>
                      <a:pt x="78" y="6091"/>
                    </a:cubicBezTo>
                    <a:cubicBezTo>
                      <a:pt x="97" y="6669"/>
                      <a:pt x="143" y="7202"/>
                      <a:pt x="174" y="7587"/>
                    </a:cubicBezTo>
                    <a:lnTo>
                      <a:pt x="1493" y="7587"/>
                    </a:lnTo>
                    <a:cubicBezTo>
                      <a:pt x="1077" y="564"/>
                      <a:pt x="2411" y="82"/>
                      <a:pt x="2427" y="66"/>
                    </a:cubicBezTo>
                    <a:cubicBezTo>
                      <a:pt x="2265" y="16"/>
                      <a:pt x="2103" y="1"/>
                      <a:pt x="1976" y="1"/>
                    </a:cubicBezTo>
                    <a:close/>
                  </a:path>
                </a:pathLst>
              </a:custGeom>
              <a:solidFill>
                <a:srgbClr val="86AC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5"/>
              <p:cNvSpPr/>
              <p:nvPr/>
            </p:nvSpPr>
            <p:spPr>
              <a:xfrm>
                <a:off x="4271081" y="4261127"/>
                <a:ext cx="88834" cy="228999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4934" extrusionOk="0">
                    <a:moveTo>
                      <a:pt x="163" y="1"/>
                    </a:moveTo>
                    <a:lnTo>
                      <a:pt x="163" y="1"/>
                    </a:lnTo>
                    <a:cubicBezTo>
                      <a:pt x="1" y="822"/>
                      <a:pt x="514" y="3005"/>
                      <a:pt x="1046" y="4934"/>
                    </a:cubicBezTo>
                    <a:cubicBezTo>
                      <a:pt x="1305" y="4406"/>
                      <a:pt x="1575" y="3858"/>
                      <a:pt x="1914" y="3360"/>
                    </a:cubicBezTo>
                    <a:cubicBezTo>
                      <a:pt x="1594" y="1945"/>
                      <a:pt x="1062" y="645"/>
                      <a:pt x="163" y="1"/>
                    </a:cubicBezTo>
                    <a:close/>
                  </a:path>
                </a:pathLst>
              </a:custGeom>
              <a:solidFill>
                <a:srgbClr val="4976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5"/>
              <p:cNvSpPr/>
              <p:nvPr/>
            </p:nvSpPr>
            <p:spPr>
              <a:xfrm>
                <a:off x="4306168" y="4293894"/>
                <a:ext cx="19400" cy="1346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90" extrusionOk="0">
                    <a:moveTo>
                      <a:pt x="356" y="1"/>
                    </a:moveTo>
                    <a:lnTo>
                      <a:pt x="16" y="213"/>
                    </a:lnTo>
                    <a:cubicBezTo>
                      <a:pt x="1" y="228"/>
                      <a:pt x="1" y="244"/>
                      <a:pt x="16" y="259"/>
                    </a:cubicBezTo>
                    <a:cubicBezTo>
                      <a:pt x="16" y="274"/>
                      <a:pt x="32" y="290"/>
                      <a:pt x="47" y="290"/>
                    </a:cubicBezTo>
                    <a:lnTo>
                      <a:pt x="66" y="274"/>
                    </a:lnTo>
                    <a:lnTo>
                      <a:pt x="387" y="66"/>
                    </a:lnTo>
                    <a:cubicBezTo>
                      <a:pt x="417" y="66"/>
                      <a:pt x="417" y="35"/>
                      <a:pt x="402" y="20"/>
                    </a:cubicBezTo>
                    <a:cubicBezTo>
                      <a:pt x="387" y="1"/>
                      <a:pt x="371" y="1"/>
                      <a:pt x="35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5"/>
              <p:cNvSpPr/>
              <p:nvPr/>
            </p:nvSpPr>
            <p:spPr>
              <a:xfrm>
                <a:off x="4323387" y="4334738"/>
                <a:ext cx="32767" cy="5569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20" extrusionOk="0">
                    <a:moveTo>
                      <a:pt x="18" y="0"/>
                    </a:moveTo>
                    <a:cubicBezTo>
                      <a:pt x="8" y="0"/>
                      <a:pt x="0" y="16"/>
                      <a:pt x="0" y="39"/>
                    </a:cubicBezTo>
                    <a:cubicBezTo>
                      <a:pt x="0" y="54"/>
                      <a:pt x="16" y="69"/>
                      <a:pt x="31" y="69"/>
                    </a:cubicBezTo>
                    <a:lnTo>
                      <a:pt x="660" y="120"/>
                    </a:lnTo>
                    <a:lnTo>
                      <a:pt x="675" y="120"/>
                    </a:lnTo>
                    <a:cubicBezTo>
                      <a:pt x="691" y="120"/>
                      <a:pt x="706" y="104"/>
                      <a:pt x="706" y="69"/>
                    </a:cubicBezTo>
                    <a:cubicBezTo>
                      <a:pt x="706" y="54"/>
                      <a:pt x="691" y="39"/>
                      <a:pt x="675" y="39"/>
                    </a:cubicBezTo>
                    <a:lnTo>
                      <a:pt x="31" y="8"/>
                    </a:lnTo>
                    <a:cubicBezTo>
                      <a:pt x="27" y="2"/>
                      <a:pt x="22" y="0"/>
                      <a:pt x="18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5"/>
              <p:cNvSpPr/>
              <p:nvPr/>
            </p:nvSpPr>
            <p:spPr>
              <a:xfrm>
                <a:off x="4338935" y="4397720"/>
                <a:ext cx="29936" cy="6683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44" extrusionOk="0">
                    <a:moveTo>
                      <a:pt x="595" y="1"/>
                    </a:moveTo>
                    <a:lnTo>
                      <a:pt x="35" y="62"/>
                    </a:lnTo>
                    <a:cubicBezTo>
                      <a:pt x="16" y="78"/>
                      <a:pt x="1" y="97"/>
                      <a:pt x="1" y="113"/>
                    </a:cubicBezTo>
                    <a:cubicBezTo>
                      <a:pt x="1" y="128"/>
                      <a:pt x="16" y="143"/>
                      <a:pt x="35" y="143"/>
                    </a:cubicBezTo>
                    <a:lnTo>
                      <a:pt x="51" y="143"/>
                    </a:lnTo>
                    <a:lnTo>
                      <a:pt x="614" y="78"/>
                    </a:lnTo>
                    <a:cubicBezTo>
                      <a:pt x="629" y="78"/>
                      <a:pt x="645" y="62"/>
                      <a:pt x="645" y="32"/>
                    </a:cubicBezTo>
                    <a:cubicBezTo>
                      <a:pt x="645" y="16"/>
                      <a:pt x="629" y="1"/>
                      <a:pt x="595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5"/>
              <p:cNvSpPr/>
              <p:nvPr/>
            </p:nvSpPr>
            <p:spPr>
              <a:xfrm>
                <a:off x="4353091" y="4486879"/>
                <a:ext cx="33695" cy="13831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98" extrusionOk="0">
                    <a:moveTo>
                      <a:pt x="692" y="0"/>
                    </a:moveTo>
                    <a:cubicBezTo>
                      <a:pt x="687" y="0"/>
                      <a:pt x="681" y="2"/>
                      <a:pt x="675" y="8"/>
                    </a:cubicBezTo>
                    <a:lnTo>
                      <a:pt x="35" y="217"/>
                    </a:lnTo>
                    <a:cubicBezTo>
                      <a:pt x="20" y="232"/>
                      <a:pt x="0" y="247"/>
                      <a:pt x="20" y="263"/>
                    </a:cubicBezTo>
                    <a:cubicBezTo>
                      <a:pt x="20" y="278"/>
                      <a:pt x="35" y="298"/>
                      <a:pt x="51" y="298"/>
                    </a:cubicBezTo>
                    <a:lnTo>
                      <a:pt x="66" y="298"/>
                    </a:lnTo>
                    <a:lnTo>
                      <a:pt x="695" y="70"/>
                    </a:lnTo>
                    <a:cubicBezTo>
                      <a:pt x="710" y="70"/>
                      <a:pt x="726" y="55"/>
                      <a:pt x="726" y="24"/>
                    </a:cubicBezTo>
                    <a:cubicBezTo>
                      <a:pt x="715" y="13"/>
                      <a:pt x="704" y="0"/>
                      <a:pt x="692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5"/>
              <p:cNvSpPr/>
              <p:nvPr/>
            </p:nvSpPr>
            <p:spPr>
              <a:xfrm>
                <a:off x="4365808" y="4553204"/>
                <a:ext cx="27615" cy="1160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250" extrusionOk="0">
                    <a:moveTo>
                      <a:pt x="36" y="0"/>
                    </a:moveTo>
                    <a:cubicBezTo>
                      <a:pt x="24" y="0"/>
                      <a:pt x="11" y="12"/>
                      <a:pt x="0" y="26"/>
                    </a:cubicBezTo>
                    <a:cubicBezTo>
                      <a:pt x="0" y="56"/>
                      <a:pt x="16" y="72"/>
                      <a:pt x="35" y="72"/>
                    </a:cubicBezTo>
                    <a:lnTo>
                      <a:pt x="548" y="249"/>
                    </a:lnTo>
                    <a:lnTo>
                      <a:pt x="563" y="249"/>
                    </a:lnTo>
                    <a:cubicBezTo>
                      <a:pt x="579" y="249"/>
                      <a:pt x="594" y="234"/>
                      <a:pt x="594" y="218"/>
                    </a:cubicBezTo>
                    <a:cubicBezTo>
                      <a:pt x="594" y="199"/>
                      <a:pt x="594" y="184"/>
                      <a:pt x="563" y="168"/>
                    </a:cubicBezTo>
                    <a:lnTo>
                      <a:pt x="50" y="6"/>
                    </a:lnTo>
                    <a:cubicBezTo>
                      <a:pt x="46" y="2"/>
                      <a:pt x="41" y="0"/>
                      <a:pt x="3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5"/>
              <p:cNvSpPr/>
              <p:nvPr/>
            </p:nvSpPr>
            <p:spPr>
              <a:xfrm>
                <a:off x="4246575" y="4490825"/>
                <a:ext cx="17033" cy="2404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518" extrusionOk="0">
                    <a:moveTo>
                      <a:pt x="31" y="0"/>
                    </a:moveTo>
                    <a:cubicBezTo>
                      <a:pt x="16" y="20"/>
                      <a:pt x="0" y="35"/>
                      <a:pt x="16" y="66"/>
                    </a:cubicBezTo>
                    <a:lnTo>
                      <a:pt x="305" y="502"/>
                    </a:lnTo>
                    <a:cubicBezTo>
                      <a:pt x="305" y="517"/>
                      <a:pt x="321" y="517"/>
                      <a:pt x="336" y="517"/>
                    </a:cubicBezTo>
                    <a:lnTo>
                      <a:pt x="351" y="517"/>
                    </a:lnTo>
                    <a:cubicBezTo>
                      <a:pt x="367" y="502"/>
                      <a:pt x="367" y="482"/>
                      <a:pt x="351" y="467"/>
                    </a:cubicBezTo>
                    <a:lnTo>
                      <a:pt x="78" y="20"/>
                    </a:lnTo>
                    <a:cubicBezTo>
                      <a:pt x="62" y="0"/>
                      <a:pt x="47" y="0"/>
                      <a:pt x="31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5"/>
              <p:cNvSpPr/>
              <p:nvPr/>
            </p:nvSpPr>
            <p:spPr>
              <a:xfrm>
                <a:off x="4186797" y="4391361"/>
                <a:ext cx="24738" cy="9979"/>
              </a:xfrm>
              <a:custGeom>
                <a:avLst/>
                <a:gdLst/>
                <a:ahLst/>
                <a:cxnLst/>
                <a:rect l="l" t="t" r="r" b="b"/>
                <a:pathLst>
                  <a:path w="533" h="215" extrusionOk="0">
                    <a:moveTo>
                      <a:pt x="36" y="0"/>
                    </a:moveTo>
                    <a:cubicBezTo>
                      <a:pt x="24" y="0"/>
                      <a:pt x="11" y="11"/>
                      <a:pt x="0" y="22"/>
                    </a:cubicBezTo>
                    <a:cubicBezTo>
                      <a:pt x="0" y="57"/>
                      <a:pt x="16" y="72"/>
                      <a:pt x="35" y="72"/>
                    </a:cubicBezTo>
                    <a:lnTo>
                      <a:pt x="467" y="215"/>
                    </a:lnTo>
                    <a:lnTo>
                      <a:pt x="482" y="215"/>
                    </a:lnTo>
                    <a:cubicBezTo>
                      <a:pt x="498" y="215"/>
                      <a:pt x="517" y="215"/>
                      <a:pt x="517" y="199"/>
                    </a:cubicBezTo>
                    <a:cubicBezTo>
                      <a:pt x="532" y="169"/>
                      <a:pt x="517" y="153"/>
                      <a:pt x="498" y="153"/>
                    </a:cubicBezTo>
                    <a:lnTo>
                      <a:pt x="50" y="7"/>
                    </a:lnTo>
                    <a:cubicBezTo>
                      <a:pt x="46" y="2"/>
                      <a:pt x="41" y="0"/>
                      <a:pt x="3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5"/>
              <p:cNvSpPr/>
              <p:nvPr/>
            </p:nvSpPr>
            <p:spPr>
              <a:xfrm>
                <a:off x="4131659" y="4553482"/>
                <a:ext cx="23856" cy="10582"/>
              </a:xfrm>
              <a:custGeom>
                <a:avLst/>
                <a:gdLst/>
                <a:ahLst/>
                <a:cxnLst/>
                <a:rect l="l" t="t" r="r" b="b"/>
                <a:pathLst>
                  <a:path w="514" h="228" extrusionOk="0">
                    <a:moveTo>
                      <a:pt x="46" y="0"/>
                    </a:moveTo>
                    <a:cubicBezTo>
                      <a:pt x="31" y="0"/>
                      <a:pt x="16" y="20"/>
                      <a:pt x="0" y="35"/>
                    </a:cubicBezTo>
                    <a:cubicBezTo>
                      <a:pt x="0" y="50"/>
                      <a:pt x="16" y="66"/>
                      <a:pt x="31" y="81"/>
                    </a:cubicBezTo>
                    <a:lnTo>
                      <a:pt x="467" y="228"/>
                    </a:lnTo>
                    <a:lnTo>
                      <a:pt x="482" y="228"/>
                    </a:lnTo>
                    <a:cubicBezTo>
                      <a:pt x="498" y="228"/>
                      <a:pt x="513" y="212"/>
                      <a:pt x="513" y="193"/>
                    </a:cubicBezTo>
                    <a:cubicBezTo>
                      <a:pt x="513" y="178"/>
                      <a:pt x="513" y="162"/>
                      <a:pt x="498" y="147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5"/>
              <p:cNvSpPr/>
              <p:nvPr/>
            </p:nvSpPr>
            <p:spPr>
              <a:xfrm>
                <a:off x="4183919" y="4421530"/>
                <a:ext cx="30493" cy="3806"/>
              </a:xfrm>
              <a:custGeom>
                <a:avLst/>
                <a:gdLst/>
                <a:ahLst/>
                <a:cxnLst/>
                <a:rect l="l" t="t" r="r" b="b"/>
                <a:pathLst>
                  <a:path w="657" h="82" extrusionOk="0">
                    <a:moveTo>
                      <a:pt x="31" y="1"/>
                    </a:moveTo>
                    <a:cubicBezTo>
                      <a:pt x="16" y="1"/>
                      <a:pt x="0" y="16"/>
                      <a:pt x="0" y="47"/>
                    </a:cubicBezTo>
                    <a:cubicBezTo>
                      <a:pt x="0" y="66"/>
                      <a:pt x="16" y="82"/>
                      <a:pt x="31" y="82"/>
                    </a:cubicBezTo>
                    <a:lnTo>
                      <a:pt x="625" y="66"/>
                    </a:lnTo>
                    <a:cubicBezTo>
                      <a:pt x="641" y="66"/>
                      <a:pt x="656" y="47"/>
                      <a:pt x="656" y="32"/>
                    </a:cubicBezTo>
                    <a:cubicBezTo>
                      <a:pt x="656" y="16"/>
                      <a:pt x="641" y="1"/>
                      <a:pt x="625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5"/>
              <p:cNvSpPr/>
              <p:nvPr/>
            </p:nvSpPr>
            <p:spPr>
              <a:xfrm>
                <a:off x="4150270" y="4513196"/>
                <a:ext cx="31375" cy="4502"/>
              </a:xfrm>
              <a:custGeom>
                <a:avLst/>
                <a:gdLst/>
                <a:ahLst/>
                <a:cxnLst/>
                <a:rect l="l" t="t" r="r" b="b"/>
                <a:pathLst>
                  <a:path w="676" h="97" extrusionOk="0">
                    <a:moveTo>
                      <a:pt x="629" y="0"/>
                    </a:moveTo>
                    <a:lnTo>
                      <a:pt x="50" y="20"/>
                    </a:lnTo>
                    <a:cubicBezTo>
                      <a:pt x="16" y="20"/>
                      <a:pt x="0" y="35"/>
                      <a:pt x="0" y="51"/>
                    </a:cubicBezTo>
                    <a:cubicBezTo>
                      <a:pt x="0" y="81"/>
                      <a:pt x="16" y="97"/>
                      <a:pt x="50" y="97"/>
                    </a:cubicBezTo>
                    <a:lnTo>
                      <a:pt x="644" y="81"/>
                    </a:lnTo>
                    <a:cubicBezTo>
                      <a:pt x="660" y="81"/>
                      <a:pt x="675" y="66"/>
                      <a:pt x="675" y="51"/>
                    </a:cubicBezTo>
                    <a:cubicBezTo>
                      <a:pt x="675" y="20"/>
                      <a:pt x="660" y="0"/>
                      <a:pt x="629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5"/>
              <p:cNvSpPr/>
              <p:nvPr/>
            </p:nvSpPr>
            <p:spPr>
              <a:xfrm>
                <a:off x="4190556" y="4344763"/>
                <a:ext cx="31375" cy="4502"/>
              </a:xfrm>
              <a:custGeom>
                <a:avLst/>
                <a:gdLst/>
                <a:ahLst/>
                <a:cxnLst/>
                <a:rect l="l" t="t" r="r" b="b"/>
                <a:pathLst>
                  <a:path w="676" h="97" extrusionOk="0">
                    <a:moveTo>
                      <a:pt x="629" y="0"/>
                    </a:moveTo>
                    <a:lnTo>
                      <a:pt x="31" y="15"/>
                    </a:lnTo>
                    <a:cubicBezTo>
                      <a:pt x="16" y="15"/>
                      <a:pt x="0" y="31"/>
                      <a:pt x="0" y="46"/>
                    </a:cubicBezTo>
                    <a:cubicBezTo>
                      <a:pt x="0" y="81"/>
                      <a:pt x="16" y="96"/>
                      <a:pt x="50" y="96"/>
                    </a:cubicBezTo>
                    <a:lnTo>
                      <a:pt x="629" y="81"/>
                    </a:lnTo>
                    <a:cubicBezTo>
                      <a:pt x="660" y="81"/>
                      <a:pt x="675" y="62"/>
                      <a:pt x="675" y="31"/>
                    </a:cubicBezTo>
                    <a:cubicBezTo>
                      <a:pt x="675" y="15"/>
                      <a:pt x="660" y="0"/>
                      <a:pt x="629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5"/>
              <p:cNvSpPr/>
              <p:nvPr/>
            </p:nvSpPr>
            <p:spPr>
              <a:xfrm>
                <a:off x="4233162" y="4454297"/>
                <a:ext cx="28312" cy="3806"/>
              </a:xfrm>
              <a:custGeom>
                <a:avLst/>
                <a:gdLst/>
                <a:ahLst/>
                <a:cxnLst/>
                <a:rect l="l" t="t" r="r" b="b"/>
                <a:pathLst>
                  <a:path w="610" h="82" extrusionOk="0">
                    <a:moveTo>
                      <a:pt x="579" y="1"/>
                    </a:moveTo>
                    <a:lnTo>
                      <a:pt x="46" y="16"/>
                    </a:lnTo>
                    <a:cubicBezTo>
                      <a:pt x="16" y="16"/>
                      <a:pt x="0" y="35"/>
                      <a:pt x="0" y="51"/>
                    </a:cubicBezTo>
                    <a:cubicBezTo>
                      <a:pt x="0" y="66"/>
                      <a:pt x="16" y="82"/>
                      <a:pt x="46" y="82"/>
                    </a:cubicBezTo>
                    <a:lnTo>
                      <a:pt x="579" y="66"/>
                    </a:lnTo>
                    <a:cubicBezTo>
                      <a:pt x="594" y="66"/>
                      <a:pt x="610" y="51"/>
                      <a:pt x="610" y="35"/>
                    </a:cubicBezTo>
                    <a:cubicBezTo>
                      <a:pt x="610" y="16"/>
                      <a:pt x="594" y="1"/>
                      <a:pt x="579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5"/>
              <p:cNvSpPr/>
              <p:nvPr/>
            </p:nvSpPr>
            <p:spPr>
              <a:xfrm>
                <a:off x="4130220" y="4452859"/>
                <a:ext cx="27615" cy="668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44" extrusionOk="0">
                    <a:moveTo>
                      <a:pt x="31" y="1"/>
                    </a:moveTo>
                    <a:cubicBezTo>
                      <a:pt x="16" y="1"/>
                      <a:pt x="0" y="1"/>
                      <a:pt x="0" y="32"/>
                    </a:cubicBezTo>
                    <a:cubicBezTo>
                      <a:pt x="0" y="47"/>
                      <a:pt x="16" y="66"/>
                      <a:pt x="31" y="66"/>
                    </a:cubicBezTo>
                    <a:lnTo>
                      <a:pt x="544" y="143"/>
                    </a:lnTo>
                    <a:cubicBezTo>
                      <a:pt x="579" y="143"/>
                      <a:pt x="594" y="128"/>
                      <a:pt x="594" y="113"/>
                    </a:cubicBezTo>
                    <a:cubicBezTo>
                      <a:pt x="594" y="97"/>
                      <a:pt x="579" y="82"/>
                      <a:pt x="560" y="82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5"/>
              <p:cNvSpPr/>
              <p:nvPr/>
            </p:nvSpPr>
            <p:spPr>
              <a:xfrm>
                <a:off x="4136115" y="4315569"/>
                <a:ext cx="25480" cy="450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97" extrusionOk="0">
                    <a:moveTo>
                      <a:pt x="47" y="0"/>
                    </a:moveTo>
                    <a:cubicBezTo>
                      <a:pt x="16" y="0"/>
                      <a:pt x="1" y="16"/>
                      <a:pt x="1" y="35"/>
                    </a:cubicBezTo>
                    <a:cubicBezTo>
                      <a:pt x="1" y="50"/>
                      <a:pt x="16" y="66"/>
                      <a:pt x="47" y="66"/>
                    </a:cubicBezTo>
                    <a:lnTo>
                      <a:pt x="514" y="97"/>
                    </a:lnTo>
                    <a:cubicBezTo>
                      <a:pt x="529" y="97"/>
                      <a:pt x="548" y="81"/>
                      <a:pt x="548" y="66"/>
                    </a:cubicBezTo>
                    <a:cubicBezTo>
                      <a:pt x="548" y="35"/>
                      <a:pt x="529" y="16"/>
                      <a:pt x="514" y="16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5"/>
              <p:cNvSpPr/>
              <p:nvPr/>
            </p:nvSpPr>
            <p:spPr>
              <a:xfrm>
                <a:off x="4151709" y="4270827"/>
                <a:ext cx="28497" cy="1578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340" extrusionOk="0">
                    <a:moveTo>
                      <a:pt x="66" y="0"/>
                    </a:moveTo>
                    <a:cubicBezTo>
                      <a:pt x="50" y="0"/>
                      <a:pt x="19" y="0"/>
                      <a:pt x="19" y="35"/>
                    </a:cubicBezTo>
                    <a:cubicBezTo>
                      <a:pt x="0" y="50"/>
                      <a:pt x="19" y="66"/>
                      <a:pt x="35" y="81"/>
                    </a:cubicBezTo>
                    <a:lnTo>
                      <a:pt x="548" y="324"/>
                    </a:lnTo>
                    <a:lnTo>
                      <a:pt x="563" y="339"/>
                    </a:lnTo>
                    <a:cubicBezTo>
                      <a:pt x="579" y="339"/>
                      <a:pt x="598" y="324"/>
                      <a:pt x="598" y="305"/>
                    </a:cubicBezTo>
                    <a:cubicBezTo>
                      <a:pt x="613" y="289"/>
                      <a:pt x="598" y="274"/>
                      <a:pt x="579" y="258"/>
                    </a:cubicBez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5"/>
              <p:cNvSpPr/>
              <p:nvPr/>
            </p:nvSpPr>
            <p:spPr>
              <a:xfrm>
                <a:off x="4124140" y="4378923"/>
                <a:ext cx="28497" cy="15827"/>
              </a:xfrm>
              <a:custGeom>
                <a:avLst/>
                <a:gdLst/>
                <a:ahLst/>
                <a:cxnLst/>
                <a:rect l="l" t="t" r="r" b="b"/>
                <a:pathLst>
                  <a:path w="614" h="341" extrusionOk="0">
                    <a:moveTo>
                      <a:pt x="50" y="1"/>
                    </a:moveTo>
                    <a:cubicBezTo>
                      <a:pt x="35" y="1"/>
                      <a:pt x="16" y="1"/>
                      <a:pt x="0" y="35"/>
                    </a:cubicBezTo>
                    <a:cubicBezTo>
                      <a:pt x="0" y="51"/>
                      <a:pt x="0" y="66"/>
                      <a:pt x="16" y="82"/>
                    </a:cubicBezTo>
                    <a:lnTo>
                      <a:pt x="548" y="325"/>
                    </a:lnTo>
                    <a:lnTo>
                      <a:pt x="563" y="340"/>
                    </a:lnTo>
                    <a:cubicBezTo>
                      <a:pt x="579" y="340"/>
                      <a:pt x="594" y="325"/>
                      <a:pt x="594" y="309"/>
                    </a:cubicBezTo>
                    <a:cubicBezTo>
                      <a:pt x="613" y="290"/>
                      <a:pt x="594" y="275"/>
                      <a:pt x="579" y="259"/>
                    </a:cubicBez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5"/>
              <p:cNvSpPr/>
              <p:nvPr/>
            </p:nvSpPr>
            <p:spPr>
              <a:xfrm>
                <a:off x="4243512" y="4298907"/>
                <a:ext cx="10443" cy="24227"/>
              </a:xfrm>
              <a:custGeom>
                <a:avLst/>
                <a:gdLst/>
                <a:ahLst/>
                <a:cxnLst/>
                <a:rect l="l" t="t" r="r" b="b"/>
                <a:pathLst>
                  <a:path w="225" h="522" extrusionOk="0">
                    <a:moveTo>
                      <a:pt x="180" y="0"/>
                    </a:moveTo>
                    <a:cubicBezTo>
                      <a:pt x="169" y="0"/>
                      <a:pt x="157" y="13"/>
                      <a:pt x="144" y="24"/>
                    </a:cubicBezTo>
                    <a:lnTo>
                      <a:pt x="1" y="471"/>
                    </a:lnTo>
                    <a:cubicBezTo>
                      <a:pt x="1" y="506"/>
                      <a:pt x="1" y="521"/>
                      <a:pt x="32" y="521"/>
                    </a:cubicBezTo>
                    <a:cubicBezTo>
                      <a:pt x="47" y="521"/>
                      <a:pt x="66" y="521"/>
                      <a:pt x="82" y="506"/>
                    </a:cubicBezTo>
                    <a:lnTo>
                      <a:pt x="225" y="55"/>
                    </a:lnTo>
                    <a:cubicBezTo>
                      <a:pt x="225" y="24"/>
                      <a:pt x="225" y="8"/>
                      <a:pt x="194" y="8"/>
                    </a:cubicBezTo>
                    <a:cubicBezTo>
                      <a:pt x="189" y="3"/>
                      <a:pt x="184" y="0"/>
                      <a:pt x="180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5"/>
              <p:cNvSpPr/>
              <p:nvPr/>
            </p:nvSpPr>
            <p:spPr>
              <a:xfrm>
                <a:off x="4256972" y="4238941"/>
                <a:ext cx="17915" cy="24552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29" extrusionOk="0">
                    <a:moveTo>
                      <a:pt x="345" y="0"/>
                    </a:moveTo>
                    <a:cubicBezTo>
                      <a:pt x="337" y="0"/>
                      <a:pt x="328" y="4"/>
                      <a:pt x="320" y="12"/>
                    </a:cubicBezTo>
                    <a:lnTo>
                      <a:pt x="0" y="463"/>
                    </a:lnTo>
                    <a:cubicBezTo>
                      <a:pt x="0" y="479"/>
                      <a:pt x="0" y="494"/>
                      <a:pt x="16" y="510"/>
                    </a:cubicBezTo>
                    <a:lnTo>
                      <a:pt x="31" y="529"/>
                    </a:lnTo>
                    <a:cubicBezTo>
                      <a:pt x="46" y="529"/>
                      <a:pt x="66" y="510"/>
                      <a:pt x="66" y="510"/>
                    </a:cubicBezTo>
                    <a:lnTo>
                      <a:pt x="386" y="62"/>
                    </a:lnTo>
                    <a:cubicBezTo>
                      <a:pt x="386" y="47"/>
                      <a:pt x="386" y="27"/>
                      <a:pt x="370" y="12"/>
                    </a:cubicBezTo>
                    <a:cubicBezTo>
                      <a:pt x="363" y="4"/>
                      <a:pt x="354" y="0"/>
                      <a:pt x="345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5"/>
              <p:cNvSpPr/>
              <p:nvPr/>
            </p:nvSpPr>
            <p:spPr>
              <a:xfrm>
                <a:off x="4207032" y="4227292"/>
                <a:ext cx="11835" cy="27291"/>
              </a:xfrm>
              <a:custGeom>
                <a:avLst/>
                <a:gdLst/>
                <a:ahLst/>
                <a:cxnLst/>
                <a:rect l="l" t="t" r="r" b="b"/>
                <a:pathLst>
                  <a:path w="255" h="588" extrusionOk="0">
                    <a:moveTo>
                      <a:pt x="39" y="0"/>
                    </a:moveTo>
                    <a:cubicBezTo>
                      <a:pt x="33" y="0"/>
                      <a:pt x="25" y="3"/>
                      <a:pt x="15" y="8"/>
                    </a:cubicBezTo>
                    <a:cubicBezTo>
                      <a:pt x="0" y="8"/>
                      <a:pt x="0" y="24"/>
                      <a:pt x="0" y="55"/>
                    </a:cubicBezTo>
                    <a:lnTo>
                      <a:pt x="177" y="552"/>
                    </a:lnTo>
                    <a:cubicBezTo>
                      <a:pt x="177" y="568"/>
                      <a:pt x="193" y="587"/>
                      <a:pt x="208" y="587"/>
                    </a:cubicBezTo>
                    <a:lnTo>
                      <a:pt x="224" y="587"/>
                    </a:lnTo>
                    <a:cubicBezTo>
                      <a:pt x="239" y="568"/>
                      <a:pt x="255" y="552"/>
                      <a:pt x="239" y="537"/>
                    </a:cubicBezTo>
                    <a:lnTo>
                      <a:pt x="62" y="24"/>
                    </a:lnTo>
                    <a:cubicBezTo>
                      <a:pt x="62" y="13"/>
                      <a:pt x="54" y="0"/>
                      <a:pt x="39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5"/>
              <p:cNvSpPr/>
              <p:nvPr/>
            </p:nvSpPr>
            <p:spPr>
              <a:xfrm>
                <a:off x="4273402" y="4327497"/>
                <a:ext cx="337140" cy="308179"/>
              </a:xfrm>
              <a:custGeom>
                <a:avLst/>
                <a:gdLst/>
                <a:ahLst/>
                <a:cxnLst/>
                <a:rect l="l" t="t" r="r" b="b"/>
                <a:pathLst>
                  <a:path w="7264" h="6640" extrusionOk="0">
                    <a:moveTo>
                      <a:pt x="4430" y="1"/>
                    </a:moveTo>
                    <a:cubicBezTo>
                      <a:pt x="1696" y="1"/>
                      <a:pt x="1" y="6219"/>
                      <a:pt x="1" y="6219"/>
                    </a:cubicBezTo>
                    <a:lnTo>
                      <a:pt x="3006" y="6528"/>
                    </a:lnTo>
                    <a:lnTo>
                      <a:pt x="4097" y="6640"/>
                    </a:lnTo>
                    <a:cubicBezTo>
                      <a:pt x="4097" y="6640"/>
                      <a:pt x="7264" y="83"/>
                      <a:pt x="4483" y="2"/>
                    </a:cubicBezTo>
                    <a:cubicBezTo>
                      <a:pt x="4465" y="1"/>
                      <a:pt x="4448" y="1"/>
                      <a:pt x="4430" y="1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5"/>
              <p:cNvSpPr/>
              <p:nvPr/>
            </p:nvSpPr>
            <p:spPr>
              <a:xfrm>
                <a:off x="4412870" y="4327544"/>
                <a:ext cx="197671" cy="308133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6639" extrusionOk="0">
                    <a:moveTo>
                      <a:pt x="1478" y="1"/>
                    </a:moveTo>
                    <a:cubicBezTo>
                      <a:pt x="1478" y="1"/>
                      <a:pt x="2508" y="722"/>
                      <a:pt x="1" y="6527"/>
                    </a:cubicBezTo>
                    <a:lnTo>
                      <a:pt x="1092" y="6639"/>
                    </a:lnTo>
                    <a:cubicBezTo>
                      <a:pt x="1092" y="6639"/>
                      <a:pt x="4259" y="82"/>
                      <a:pt x="1478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5"/>
              <p:cNvSpPr/>
              <p:nvPr/>
            </p:nvSpPr>
            <p:spPr>
              <a:xfrm>
                <a:off x="4401592" y="4350843"/>
                <a:ext cx="13460" cy="14713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17" extrusionOk="0">
                    <a:moveTo>
                      <a:pt x="50" y="0"/>
                    </a:moveTo>
                    <a:cubicBezTo>
                      <a:pt x="38" y="0"/>
                      <a:pt x="26" y="4"/>
                      <a:pt x="16" y="12"/>
                    </a:cubicBezTo>
                    <a:cubicBezTo>
                      <a:pt x="1" y="27"/>
                      <a:pt x="1" y="62"/>
                      <a:pt x="16" y="62"/>
                    </a:cubicBezTo>
                    <a:lnTo>
                      <a:pt x="228" y="301"/>
                    </a:lnTo>
                    <a:lnTo>
                      <a:pt x="244" y="316"/>
                    </a:lnTo>
                    <a:cubicBezTo>
                      <a:pt x="259" y="316"/>
                      <a:pt x="259" y="316"/>
                      <a:pt x="274" y="301"/>
                    </a:cubicBezTo>
                    <a:cubicBezTo>
                      <a:pt x="290" y="286"/>
                      <a:pt x="290" y="270"/>
                      <a:pt x="274" y="255"/>
                    </a:cubicBezTo>
                    <a:lnTo>
                      <a:pt x="82" y="12"/>
                    </a:lnTo>
                    <a:cubicBezTo>
                      <a:pt x="74" y="4"/>
                      <a:pt x="62" y="0"/>
                      <a:pt x="50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5"/>
              <p:cNvSpPr/>
              <p:nvPr/>
            </p:nvSpPr>
            <p:spPr>
              <a:xfrm>
                <a:off x="4374765" y="4368248"/>
                <a:ext cx="26873" cy="9282"/>
              </a:xfrm>
              <a:custGeom>
                <a:avLst/>
                <a:gdLst/>
                <a:ahLst/>
                <a:cxnLst/>
                <a:rect l="l" t="t" r="r" b="b"/>
                <a:pathLst>
                  <a:path w="579" h="200" extrusionOk="0">
                    <a:moveTo>
                      <a:pt x="36" y="1"/>
                    </a:moveTo>
                    <a:cubicBezTo>
                      <a:pt x="24" y="1"/>
                      <a:pt x="11" y="12"/>
                      <a:pt x="0" y="22"/>
                    </a:cubicBezTo>
                    <a:cubicBezTo>
                      <a:pt x="0" y="57"/>
                      <a:pt x="16" y="73"/>
                      <a:pt x="35" y="73"/>
                    </a:cubicBezTo>
                    <a:lnTo>
                      <a:pt x="532" y="200"/>
                    </a:lnTo>
                    <a:cubicBezTo>
                      <a:pt x="548" y="200"/>
                      <a:pt x="563" y="184"/>
                      <a:pt x="579" y="169"/>
                    </a:cubicBezTo>
                    <a:cubicBezTo>
                      <a:pt x="579" y="154"/>
                      <a:pt x="563" y="134"/>
                      <a:pt x="548" y="119"/>
                    </a:cubicBezTo>
                    <a:lnTo>
                      <a:pt x="50" y="7"/>
                    </a:lnTo>
                    <a:cubicBezTo>
                      <a:pt x="46" y="2"/>
                      <a:pt x="41" y="1"/>
                      <a:pt x="3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5"/>
              <p:cNvSpPr/>
              <p:nvPr/>
            </p:nvSpPr>
            <p:spPr>
              <a:xfrm>
                <a:off x="4335176" y="4429049"/>
                <a:ext cx="23345" cy="11882"/>
              </a:xfrm>
              <a:custGeom>
                <a:avLst/>
                <a:gdLst/>
                <a:ahLst/>
                <a:cxnLst/>
                <a:rect l="l" t="t" r="r" b="b"/>
                <a:pathLst>
                  <a:path w="503" h="256" extrusionOk="0">
                    <a:moveTo>
                      <a:pt x="66" y="1"/>
                    </a:moveTo>
                    <a:cubicBezTo>
                      <a:pt x="35" y="1"/>
                      <a:pt x="20" y="1"/>
                      <a:pt x="20" y="32"/>
                    </a:cubicBezTo>
                    <a:cubicBezTo>
                      <a:pt x="1" y="47"/>
                      <a:pt x="20" y="62"/>
                      <a:pt x="35" y="78"/>
                    </a:cubicBezTo>
                    <a:lnTo>
                      <a:pt x="452" y="255"/>
                    </a:lnTo>
                    <a:lnTo>
                      <a:pt x="467" y="255"/>
                    </a:lnTo>
                    <a:cubicBezTo>
                      <a:pt x="483" y="255"/>
                      <a:pt x="483" y="255"/>
                      <a:pt x="502" y="240"/>
                    </a:cubicBezTo>
                    <a:cubicBezTo>
                      <a:pt x="502" y="224"/>
                      <a:pt x="502" y="194"/>
                      <a:pt x="483" y="194"/>
                    </a:cubicBez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5"/>
              <p:cNvSpPr/>
              <p:nvPr/>
            </p:nvSpPr>
            <p:spPr>
              <a:xfrm>
                <a:off x="4313687" y="4472213"/>
                <a:ext cx="23856" cy="179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386" extrusionOk="0">
                    <a:moveTo>
                      <a:pt x="63" y="0"/>
                    </a:moveTo>
                    <a:cubicBezTo>
                      <a:pt x="47" y="0"/>
                      <a:pt x="32" y="0"/>
                      <a:pt x="16" y="16"/>
                    </a:cubicBezTo>
                    <a:cubicBezTo>
                      <a:pt x="1" y="35"/>
                      <a:pt x="16" y="50"/>
                      <a:pt x="32" y="66"/>
                    </a:cubicBezTo>
                    <a:lnTo>
                      <a:pt x="448" y="371"/>
                    </a:lnTo>
                    <a:cubicBezTo>
                      <a:pt x="464" y="386"/>
                      <a:pt x="464" y="386"/>
                      <a:pt x="483" y="386"/>
                    </a:cubicBezTo>
                    <a:cubicBezTo>
                      <a:pt x="498" y="386"/>
                      <a:pt x="498" y="371"/>
                      <a:pt x="514" y="371"/>
                    </a:cubicBezTo>
                    <a:cubicBezTo>
                      <a:pt x="514" y="355"/>
                      <a:pt x="514" y="324"/>
                      <a:pt x="498" y="324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5"/>
              <p:cNvSpPr/>
              <p:nvPr/>
            </p:nvSpPr>
            <p:spPr>
              <a:xfrm>
                <a:off x="4290435" y="4525170"/>
                <a:ext cx="23299" cy="3806"/>
              </a:xfrm>
              <a:custGeom>
                <a:avLst/>
                <a:gdLst/>
                <a:ahLst/>
                <a:cxnLst/>
                <a:rect l="l" t="t" r="r" b="b"/>
                <a:pathLst>
                  <a:path w="502" h="82" extrusionOk="0">
                    <a:moveTo>
                      <a:pt x="35" y="1"/>
                    </a:moveTo>
                    <a:cubicBezTo>
                      <a:pt x="20" y="1"/>
                      <a:pt x="0" y="16"/>
                      <a:pt x="0" y="32"/>
                    </a:cubicBezTo>
                    <a:cubicBezTo>
                      <a:pt x="0" y="66"/>
                      <a:pt x="20" y="82"/>
                      <a:pt x="35" y="82"/>
                    </a:cubicBezTo>
                    <a:lnTo>
                      <a:pt x="467" y="82"/>
                    </a:lnTo>
                    <a:cubicBezTo>
                      <a:pt x="483" y="82"/>
                      <a:pt x="502" y="66"/>
                      <a:pt x="502" y="32"/>
                    </a:cubicBezTo>
                    <a:cubicBezTo>
                      <a:pt x="502" y="16"/>
                      <a:pt x="483" y="1"/>
                      <a:pt x="467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5"/>
              <p:cNvSpPr/>
              <p:nvPr/>
            </p:nvSpPr>
            <p:spPr>
              <a:xfrm>
                <a:off x="4401592" y="4507719"/>
                <a:ext cx="19586" cy="15363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31" extrusionOk="0">
                    <a:moveTo>
                      <a:pt x="369" y="0"/>
                    </a:moveTo>
                    <a:cubicBezTo>
                      <a:pt x="365" y="0"/>
                      <a:pt x="360" y="2"/>
                      <a:pt x="355" y="7"/>
                    </a:cubicBezTo>
                    <a:lnTo>
                      <a:pt x="16" y="265"/>
                    </a:lnTo>
                    <a:cubicBezTo>
                      <a:pt x="1" y="280"/>
                      <a:pt x="1" y="311"/>
                      <a:pt x="16" y="331"/>
                    </a:cubicBezTo>
                    <a:lnTo>
                      <a:pt x="66" y="331"/>
                    </a:lnTo>
                    <a:lnTo>
                      <a:pt x="402" y="72"/>
                    </a:lnTo>
                    <a:cubicBezTo>
                      <a:pt x="421" y="57"/>
                      <a:pt x="421" y="41"/>
                      <a:pt x="402" y="22"/>
                    </a:cubicBezTo>
                    <a:cubicBezTo>
                      <a:pt x="391" y="11"/>
                      <a:pt x="380" y="0"/>
                      <a:pt x="369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5"/>
              <p:cNvSpPr/>
              <p:nvPr/>
            </p:nvSpPr>
            <p:spPr>
              <a:xfrm>
                <a:off x="4476965" y="4410252"/>
                <a:ext cx="20282" cy="3806"/>
              </a:xfrm>
              <a:custGeom>
                <a:avLst/>
                <a:gdLst/>
                <a:ahLst/>
                <a:cxnLst/>
                <a:rect l="l" t="t" r="r" b="b"/>
                <a:pathLst>
                  <a:path w="437" h="82" extrusionOk="0">
                    <a:moveTo>
                      <a:pt x="31" y="1"/>
                    </a:moveTo>
                    <a:cubicBezTo>
                      <a:pt x="16" y="1"/>
                      <a:pt x="0" y="20"/>
                      <a:pt x="0" y="51"/>
                    </a:cubicBezTo>
                    <a:cubicBezTo>
                      <a:pt x="0" y="66"/>
                      <a:pt x="16" y="82"/>
                      <a:pt x="31" y="82"/>
                    </a:cubicBezTo>
                    <a:lnTo>
                      <a:pt x="402" y="82"/>
                    </a:lnTo>
                    <a:cubicBezTo>
                      <a:pt x="417" y="82"/>
                      <a:pt x="436" y="66"/>
                      <a:pt x="436" y="51"/>
                    </a:cubicBezTo>
                    <a:cubicBezTo>
                      <a:pt x="436" y="20"/>
                      <a:pt x="417" y="1"/>
                      <a:pt x="402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5"/>
              <p:cNvSpPr/>
              <p:nvPr/>
            </p:nvSpPr>
            <p:spPr>
              <a:xfrm>
                <a:off x="4462113" y="4464880"/>
                <a:ext cx="24552" cy="10396"/>
              </a:xfrm>
              <a:custGeom>
                <a:avLst/>
                <a:gdLst/>
                <a:ahLst/>
                <a:cxnLst/>
                <a:rect l="l" t="t" r="r" b="b"/>
                <a:pathLst>
                  <a:path w="529" h="224" extrusionOk="0">
                    <a:moveTo>
                      <a:pt x="47" y="0"/>
                    </a:moveTo>
                    <a:cubicBezTo>
                      <a:pt x="31" y="0"/>
                      <a:pt x="16" y="16"/>
                      <a:pt x="0" y="31"/>
                    </a:cubicBezTo>
                    <a:cubicBezTo>
                      <a:pt x="0" y="46"/>
                      <a:pt x="16" y="62"/>
                      <a:pt x="31" y="77"/>
                    </a:cubicBezTo>
                    <a:lnTo>
                      <a:pt x="482" y="224"/>
                    </a:lnTo>
                    <a:cubicBezTo>
                      <a:pt x="498" y="224"/>
                      <a:pt x="513" y="224"/>
                      <a:pt x="529" y="208"/>
                    </a:cubicBezTo>
                    <a:cubicBezTo>
                      <a:pt x="529" y="193"/>
                      <a:pt x="513" y="158"/>
                      <a:pt x="498" y="158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5"/>
              <p:cNvSpPr/>
              <p:nvPr/>
            </p:nvSpPr>
            <p:spPr>
              <a:xfrm>
                <a:off x="4437422" y="4541368"/>
                <a:ext cx="23113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498" h="216" extrusionOk="0">
                    <a:moveTo>
                      <a:pt x="48" y="0"/>
                    </a:moveTo>
                    <a:cubicBezTo>
                      <a:pt x="33" y="0"/>
                      <a:pt x="15" y="11"/>
                      <a:pt x="15" y="22"/>
                    </a:cubicBezTo>
                    <a:cubicBezTo>
                      <a:pt x="0" y="38"/>
                      <a:pt x="15" y="68"/>
                      <a:pt x="35" y="68"/>
                    </a:cubicBezTo>
                    <a:lnTo>
                      <a:pt x="436" y="215"/>
                    </a:lnTo>
                    <a:lnTo>
                      <a:pt x="451" y="215"/>
                    </a:lnTo>
                    <a:cubicBezTo>
                      <a:pt x="467" y="215"/>
                      <a:pt x="482" y="200"/>
                      <a:pt x="482" y="184"/>
                    </a:cubicBezTo>
                    <a:cubicBezTo>
                      <a:pt x="498" y="165"/>
                      <a:pt x="482" y="149"/>
                      <a:pt x="467" y="134"/>
                    </a:cubicBezTo>
                    <a:lnTo>
                      <a:pt x="66" y="7"/>
                    </a:lnTo>
                    <a:cubicBezTo>
                      <a:pt x="61" y="2"/>
                      <a:pt x="55" y="0"/>
                      <a:pt x="48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5"/>
              <p:cNvSpPr/>
              <p:nvPr/>
            </p:nvSpPr>
            <p:spPr>
              <a:xfrm>
                <a:off x="4503837" y="4501360"/>
                <a:ext cx="23113" cy="6683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44" extrusionOk="0">
                    <a:moveTo>
                      <a:pt x="50" y="1"/>
                    </a:moveTo>
                    <a:cubicBezTo>
                      <a:pt x="31" y="1"/>
                      <a:pt x="0" y="16"/>
                      <a:pt x="0" y="32"/>
                    </a:cubicBezTo>
                    <a:cubicBezTo>
                      <a:pt x="0" y="47"/>
                      <a:pt x="15" y="63"/>
                      <a:pt x="31" y="82"/>
                    </a:cubicBezTo>
                    <a:lnTo>
                      <a:pt x="451" y="144"/>
                    </a:lnTo>
                    <a:cubicBezTo>
                      <a:pt x="482" y="144"/>
                      <a:pt x="498" y="128"/>
                      <a:pt x="498" y="113"/>
                    </a:cubicBezTo>
                    <a:cubicBezTo>
                      <a:pt x="498" y="97"/>
                      <a:pt x="482" y="63"/>
                      <a:pt x="467" y="63"/>
                    </a:cubicBez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5"/>
              <p:cNvSpPr/>
              <p:nvPr/>
            </p:nvSpPr>
            <p:spPr>
              <a:xfrm>
                <a:off x="4523145" y="4442137"/>
                <a:ext cx="20978" cy="6312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36" extrusionOk="0">
                    <a:moveTo>
                      <a:pt x="421" y="0"/>
                    </a:moveTo>
                    <a:cubicBezTo>
                      <a:pt x="415" y="0"/>
                      <a:pt x="410" y="3"/>
                      <a:pt x="406" y="8"/>
                    </a:cubicBezTo>
                    <a:lnTo>
                      <a:pt x="35" y="54"/>
                    </a:lnTo>
                    <a:cubicBezTo>
                      <a:pt x="20" y="70"/>
                      <a:pt x="1" y="85"/>
                      <a:pt x="1" y="104"/>
                    </a:cubicBezTo>
                    <a:cubicBezTo>
                      <a:pt x="1" y="120"/>
                      <a:pt x="20" y="135"/>
                      <a:pt x="35" y="135"/>
                    </a:cubicBezTo>
                    <a:lnTo>
                      <a:pt x="51" y="135"/>
                    </a:lnTo>
                    <a:lnTo>
                      <a:pt x="421" y="70"/>
                    </a:lnTo>
                    <a:cubicBezTo>
                      <a:pt x="436" y="70"/>
                      <a:pt x="452" y="54"/>
                      <a:pt x="452" y="39"/>
                    </a:cubicBezTo>
                    <a:cubicBezTo>
                      <a:pt x="452" y="17"/>
                      <a:pt x="436" y="0"/>
                      <a:pt x="421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5"/>
              <p:cNvSpPr/>
              <p:nvPr/>
            </p:nvSpPr>
            <p:spPr>
              <a:xfrm>
                <a:off x="4523145" y="4368526"/>
                <a:ext cx="25480" cy="5987"/>
              </a:xfrm>
              <a:custGeom>
                <a:avLst/>
                <a:gdLst/>
                <a:ahLst/>
                <a:cxnLst/>
                <a:rect l="l" t="t" r="r" b="b"/>
                <a:pathLst>
                  <a:path w="549" h="129" extrusionOk="0">
                    <a:moveTo>
                      <a:pt x="502" y="1"/>
                    </a:moveTo>
                    <a:lnTo>
                      <a:pt x="35" y="67"/>
                    </a:lnTo>
                    <a:cubicBezTo>
                      <a:pt x="20" y="67"/>
                      <a:pt x="1" y="82"/>
                      <a:pt x="1" y="97"/>
                    </a:cubicBezTo>
                    <a:cubicBezTo>
                      <a:pt x="1" y="113"/>
                      <a:pt x="20" y="128"/>
                      <a:pt x="35" y="128"/>
                    </a:cubicBezTo>
                    <a:lnTo>
                      <a:pt x="51" y="128"/>
                    </a:lnTo>
                    <a:lnTo>
                      <a:pt x="517" y="67"/>
                    </a:lnTo>
                    <a:cubicBezTo>
                      <a:pt x="533" y="67"/>
                      <a:pt x="548" y="51"/>
                      <a:pt x="548" y="32"/>
                    </a:cubicBezTo>
                    <a:cubicBezTo>
                      <a:pt x="533" y="1"/>
                      <a:pt x="517" y="1"/>
                      <a:pt x="502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5"/>
              <p:cNvSpPr/>
              <p:nvPr/>
            </p:nvSpPr>
            <p:spPr>
              <a:xfrm>
                <a:off x="4438118" y="4397720"/>
                <a:ext cx="3110" cy="20839"/>
              </a:xfrm>
              <a:custGeom>
                <a:avLst/>
                <a:gdLst/>
                <a:ahLst/>
                <a:cxnLst/>
                <a:rect l="l" t="t" r="r" b="b"/>
                <a:pathLst>
                  <a:path w="67" h="449" extrusionOk="0">
                    <a:moveTo>
                      <a:pt x="35" y="1"/>
                    </a:moveTo>
                    <a:cubicBezTo>
                      <a:pt x="20" y="1"/>
                      <a:pt x="0" y="16"/>
                      <a:pt x="0" y="32"/>
                    </a:cubicBezTo>
                    <a:lnTo>
                      <a:pt x="0" y="402"/>
                    </a:lnTo>
                    <a:cubicBezTo>
                      <a:pt x="0" y="433"/>
                      <a:pt x="20" y="448"/>
                      <a:pt x="35" y="448"/>
                    </a:cubicBezTo>
                    <a:cubicBezTo>
                      <a:pt x="51" y="448"/>
                      <a:pt x="66" y="433"/>
                      <a:pt x="66" y="402"/>
                    </a:cubicBezTo>
                    <a:lnTo>
                      <a:pt x="66" y="32"/>
                    </a:lnTo>
                    <a:cubicBezTo>
                      <a:pt x="66" y="16"/>
                      <a:pt x="51" y="1"/>
                      <a:pt x="35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35"/>
              <p:cNvSpPr/>
              <p:nvPr/>
            </p:nvSpPr>
            <p:spPr>
              <a:xfrm>
                <a:off x="4461370" y="4315987"/>
                <a:ext cx="9747" cy="220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474" extrusionOk="0">
                    <a:moveTo>
                      <a:pt x="45" y="0"/>
                    </a:moveTo>
                    <a:cubicBezTo>
                      <a:pt x="41" y="0"/>
                      <a:pt x="36" y="2"/>
                      <a:pt x="32" y="7"/>
                    </a:cubicBezTo>
                    <a:cubicBezTo>
                      <a:pt x="16" y="7"/>
                      <a:pt x="1" y="26"/>
                      <a:pt x="1" y="57"/>
                    </a:cubicBezTo>
                    <a:lnTo>
                      <a:pt x="128" y="458"/>
                    </a:lnTo>
                    <a:cubicBezTo>
                      <a:pt x="144" y="473"/>
                      <a:pt x="159" y="473"/>
                      <a:pt x="159" y="473"/>
                    </a:cubicBezTo>
                    <a:lnTo>
                      <a:pt x="174" y="473"/>
                    </a:lnTo>
                    <a:cubicBezTo>
                      <a:pt x="194" y="473"/>
                      <a:pt x="209" y="443"/>
                      <a:pt x="209" y="427"/>
                    </a:cubicBezTo>
                    <a:lnTo>
                      <a:pt x="78" y="26"/>
                    </a:lnTo>
                    <a:cubicBezTo>
                      <a:pt x="67" y="12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35"/>
              <p:cNvSpPr/>
              <p:nvPr/>
            </p:nvSpPr>
            <p:spPr>
              <a:xfrm>
                <a:off x="4315126" y="4411133"/>
                <a:ext cx="114082" cy="183561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3955" extrusionOk="0">
                    <a:moveTo>
                      <a:pt x="1995" y="1"/>
                    </a:moveTo>
                    <a:cubicBezTo>
                      <a:pt x="1528" y="1"/>
                      <a:pt x="275" y="3214"/>
                      <a:pt x="1" y="3954"/>
                    </a:cubicBezTo>
                    <a:lnTo>
                      <a:pt x="1046" y="3954"/>
                    </a:lnTo>
                    <a:cubicBezTo>
                      <a:pt x="1320" y="3229"/>
                      <a:pt x="2458" y="97"/>
                      <a:pt x="2010" y="1"/>
                    </a:cubicBezTo>
                    <a:close/>
                  </a:path>
                </a:pathLst>
              </a:custGeom>
              <a:solidFill>
                <a:srgbClr val="5A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35"/>
              <p:cNvSpPr/>
              <p:nvPr/>
            </p:nvSpPr>
            <p:spPr>
              <a:xfrm>
                <a:off x="3884051" y="4449981"/>
                <a:ext cx="210388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4533" h="3581" extrusionOk="0">
                    <a:moveTo>
                      <a:pt x="2242" y="0"/>
                    </a:moveTo>
                    <a:cubicBezTo>
                      <a:pt x="1117" y="0"/>
                      <a:pt x="1" y="422"/>
                      <a:pt x="1" y="1266"/>
                    </a:cubicBezTo>
                    <a:cubicBezTo>
                      <a:pt x="1" y="2986"/>
                      <a:pt x="1366" y="3580"/>
                      <a:pt x="1366" y="3580"/>
                    </a:cubicBezTo>
                    <a:lnTo>
                      <a:pt x="3279" y="3580"/>
                    </a:lnTo>
                    <a:cubicBezTo>
                      <a:pt x="3279" y="3580"/>
                      <a:pt x="4533" y="3021"/>
                      <a:pt x="4533" y="1301"/>
                    </a:cubicBezTo>
                    <a:cubicBezTo>
                      <a:pt x="4533" y="434"/>
                      <a:pt x="3383" y="0"/>
                      <a:pt x="2242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35"/>
              <p:cNvSpPr/>
              <p:nvPr/>
            </p:nvSpPr>
            <p:spPr>
              <a:xfrm>
                <a:off x="3896582" y="4449842"/>
                <a:ext cx="178363" cy="173861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3746" extrusionOk="0">
                    <a:moveTo>
                      <a:pt x="1995" y="0"/>
                    </a:moveTo>
                    <a:cubicBezTo>
                      <a:pt x="1995" y="0"/>
                      <a:pt x="1" y="756"/>
                      <a:pt x="1675" y="3745"/>
                    </a:cubicBezTo>
                    <a:lnTo>
                      <a:pt x="2446" y="3745"/>
                    </a:lnTo>
                    <a:cubicBezTo>
                      <a:pt x="2446" y="3745"/>
                      <a:pt x="3843" y="883"/>
                      <a:pt x="1995" y="0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35"/>
              <p:cNvSpPr/>
              <p:nvPr/>
            </p:nvSpPr>
            <p:spPr>
              <a:xfrm>
                <a:off x="3923455" y="4388948"/>
                <a:ext cx="86699" cy="72682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566" extrusionOk="0">
                    <a:moveTo>
                      <a:pt x="984" y="0"/>
                    </a:moveTo>
                    <a:cubicBezTo>
                      <a:pt x="894" y="0"/>
                      <a:pt x="802" y="14"/>
                      <a:pt x="710" y="43"/>
                    </a:cubicBezTo>
                    <a:cubicBezTo>
                      <a:pt x="259" y="170"/>
                      <a:pt x="0" y="606"/>
                      <a:pt x="116" y="1023"/>
                    </a:cubicBezTo>
                    <a:cubicBezTo>
                      <a:pt x="217" y="1356"/>
                      <a:pt x="531" y="1565"/>
                      <a:pt x="879" y="1565"/>
                    </a:cubicBezTo>
                    <a:cubicBezTo>
                      <a:pt x="971" y="1565"/>
                      <a:pt x="1064" y="1551"/>
                      <a:pt x="1158" y="1520"/>
                    </a:cubicBezTo>
                    <a:cubicBezTo>
                      <a:pt x="1609" y="1393"/>
                      <a:pt x="1867" y="961"/>
                      <a:pt x="1755" y="541"/>
                    </a:cubicBezTo>
                    <a:cubicBezTo>
                      <a:pt x="1651" y="209"/>
                      <a:pt x="1335" y="0"/>
                      <a:pt x="984" y="0"/>
                    </a:cubicBez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5"/>
              <p:cNvSpPr/>
              <p:nvPr/>
            </p:nvSpPr>
            <p:spPr>
              <a:xfrm>
                <a:off x="3912873" y="4396838"/>
                <a:ext cx="112133" cy="76998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1659" extrusionOk="0">
                    <a:moveTo>
                      <a:pt x="1081" y="0"/>
                    </a:moveTo>
                    <a:cubicBezTo>
                      <a:pt x="730" y="193"/>
                      <a:pt x="664" y="695"/>
                      <a:pt x="664" y="695"/>
                    </a:cubicBezTo>
                    <a:cubicBezTo>
                      <a:pt x="664" y="695"/>
                      <a:pt x="364" y="545"/>
                      <a:pt x="142" y="545"/>
                    </a:cubicBezTo>
                    <a:cubicBezTo>
                      <a:pt x="122" y="545"/>
                      <a:pt x="104" y="546"/>
                      <a:pt x="86" y="548"/>
                    </a:cubicBezTo>
                    <a:cubicBezTo>
                      <a:pt x="0" y="990"/>
                      <a:pt x="470" y="1659"/>
                      <a:pt x="1151" y="1659"/>
                    </a:cubicBezTo>
                    <a:cubicBezTo>
                      <a:pt x="1238" y="1659"/>
                      <a:pt x="1328" y="1648"/>
                      <a:pt x="1420" y="1624"/>
                    </a:cubicBezTo>
                    <a:cubicBezTo>
                      <a:pt x="2126" y="1447"/>
                      <a:pt x="2415" y="564"/>
                      <a:pt x="2095" y="66"/>
                    </a:cubicBezTo>
                    <a:lnTo>
                      <a:pt x="2095" y="66"/>
                    </a:lnTo>
                    <a:cubicBezTo>
                      <a:pt x="1740" y="193"/>
                      <a:pt x="1659" y="467"/>
                      <a:pt x="1659" y="467"/>
                    </a:cubicBezTo>
                    <a:cubicBezTo>
                      <a:pt x="1659" y="467"/>
                      <a:pt x="1563" y="132"/>
                      <a:pt x="1081" y="0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35"/>
              <p:cNvSpPr/>
              <p:nvPr/>
            </p:nvSpPr>
            <p:spPr>
              <a:xfrm>
                <a:off x="3881730" y="4475647"/>
                <a:ext cx="2316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499" h="216" extrusionOk="0">
                    <a:moveTo>
                      <a:pt x="41" y="1"/>
                    </a:moveTo>
                    <a:cubicBezTo>
                      <a:pt x="24" y="1"/>
                      <a:pt x="16" y="12"/>
                      <a:pt x="16" y="23"/>
                    </a:cubicBezTo>
                    <a:cubicBezTo>
                      <a:pt x="1" y="57"/>
                      <a:pt x="16" y="73"/>
                      <a:pt x="32" y="73"/>
                    </a:cubicBezTo>
                    <a:lnTo>
                      <a:pt x="437" y="200"/>
                    </a:lnTo>
                    <a:lnTo>
                      <a:pt x="452" y="216"/>
                    </a:lnTo>
                    <a:cubicBezTo>
                      <a:pt x="467" y="216"/>
                      <a:pt x="483" y="200"/>
                      <a:pt x="483" y="185"/>
                    </a:cubicBezTo>
                    <a:cubicBezTo>
                      <a:pt x="498" y="169"/>
                      <a:pt x="483" y="135"/>
                      <a:pt x="467" y="135"/>
                    </a:cubicBezTo>
                    <a:lnTo>
                      <a:pt x="66" y="7"/>
                    </a:lnTo>
                    <a:cubicBezTo>
                      <a:pt x="56" y="3"/>
                      <a:pt x="48" y="1"/>
                      <a:pt x="41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35"/>
              <p:cNvSpPr/>
              <p:nvPr/>
            </p:nvSpPr>
            <p:spPr>
              <a:xfrm>
                <a:off x="3872773" y="4507997"/>
                <a:ext cx="22464" cy="3110"/>
              </a:xfrm>
              <a:custGeom>
                <a:avLst/>
                <a:gdLst/>
                <a:ahLst/>
                <a:cxnLst/>
                <a:rect l="l" t="t" r="r" b="b"/>
                <a:pathLst>
                  <a:path w="484" h="67" extrusionOk="0">
                    <a:moveTo>
                      <a:pt x="32" y="1"/>
                    </a:moveTo>
                    <a:cubicBezTo>
                      <a:pt x="16" y="1"/>
                      <a:pt x="1" y="16"/>
                      <a:pt x="1" y="35"/>
                    </a:cubicBezTo>
                    <a:cubicBezTo>
                      <a:pt x="1" y="51"/>
                      <a:pt x="16" y="66"/>
                      <a:pt x="32" y="66"/>
                    </a:cubicBezTo>
                    <a:lnTo>
                      <a:pt x="452" y="66"/>
                    </a:lnTo>
                    <a:cubicBezTo>
                      <a:pt x="468" y="66"/>
                      <a:pt x="483" y="51"/>
                      <a:pt x="483" y="35"/>
                    </a:cubicBezTo>
                    <a:cubicBezTo>
                      <a:pt x="483" y="16"/>
                      <a:pt x="468" y="1"/>
                      <a:pt x="452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35"/>
              <p:cNvSpPr/>
              <p:nvPr/>
            </p:nvSpPr>
            <p:spPr>
              <a:xfrm>
                <a:off x="3878713" y="4534870"/>
                <a:ext cx="26177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209" extrusionOk="0">
                    <a:moveTo>
                      <a:pt x="502" y="0"/>
                    </a:moveTo>
                    <a:lnTo>
                      <a:pt x="35" y="147"/>
                    </a:lnTo>
                    <a:cubicBezTo>
                      <a:pt x="19" y="147"/>
                      <a:pt x="0" y="162"/>
                      <a:pt x="19" y="193"/>
                    </a:cubicBezTo>
                    <a:cubicBezTo>
                      <a:pt x="19" y="208"/>
                      <a:pt x="35" y="208"/>
                      <a:pt x="50" y="208"/>
                    </a:cubicBezTo>
                    <a:lnTo>
                      <a:pt x="66" y="208"/>
                    </a:lnTo>
                    <a:lnTo>
                      <a:pt x="532" y="81"/>
                    </a:lnTo>
                    <a:cubicBezTo>
                      <a:pt x="548" y="66"/>
                      <a:pt x="563" y="50"/>
                      <a:pt x="548" y="35"/>
                    </a:cubicBezTo>
                    <a:cubicBezTo>
                      <a:pt x="548" y="16"/>
                      <a:pt x="532" y="0"/>
                      <a:pt x="502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35"/>
              <p:cNvSpPr/>
              <p:nvPr/>
            </p:nvSpPr>
            <p:spPr>
              <a:xfrm>
                <a:off x="3918257" y="4552461"/>
                <a:ext cx="16523" cy="12346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66" extrusionOk="0">
                    <a:moveTo>
                      <a:pt x="307" y="1"/>
                    </a:moveTo>
                    <a:cubicBezTo>
                      <a:pt x="301" y="1"/>
                      <a:pt x="294" y="2"/>
                      <a:pt x="290" y="7"/>
                    </a:cubicBezTo>
                    <a:lnTo>
                      <a:pt x="16" y="200"/>
                    </a:lnTo>
                    <a:cubicBezTo>
                      <a:pt x="1" y="215"/>
                      <a:pt x="1" y="234"/>
                      <a:pt x="1" y="250"/>
                    </a:cubicBezTo>
                    <a:cubicBezTo>
                      <a:pt x="16" y="265"/>
                      <a:pt x="16" y="265"/>
                      <a:pt x="35" y="265"/>
                    </a:cubicBezTo>
                    <a:lnTo>
                      <a:pt x="66" y="265"/>
                    </a:lnTo>
                    <a:lnTo>
                      <a:pt x="340" y="72"/>
                    </a:lnTo>
                    <a:cubicBezTo>
                      <a:pt x="355" y="57"/>
                      <a:pt x="355" y="42"/>
                      <a:pt x="355" y="22"/>
                    </a:cubicBezTo>
                    <a:cubicBezTo>
                      <a:pt x="345" y="11"/>
                      <a:pt x="324" y="1"/>
                      <a:pt x="307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35"/>
              <p:cNvSpPr/>
              <p:nvPr/>
            </p:nvSpPr>
            <p:spPr>
              <a:xfrm>
                <a:off x="3936172" y="4495791"/>
                <a:ext cx="18658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42" y="1"/>
                    </a:moveTo>
                    <a:cubicBezTo>
                      <a:pt x="25" y="1"/>
                      <a:pt x="16" y="14"/>
                      <a:pt x="16" y="25"/>
                    </a:cubicBezTo>
                    <a:cubicBezTo>
                      <a:pt x="0" y="40"/>
                      <a:pt x="16" y="71"/>
                      <a:pt x="35" y="71"/>
                    </a:cubicBezTo>
                    <a:lnTo>
                      <a:pt x="355" y="183"/>
                    </a:lnTo>
                    <a:lnTo>
                      <a:pt x="355" y="202"/>
                    </a:lnTo>
                    <a:cubicBezTo>
                      <a:pt x="371" y="202"/>
                      <a:pt x="386" y="183"/>
                      <a:pt x="401" y="167"/>
                    </a:cubicBezTo>
                    <a:cubicBezTo>
                      <a:pt x="401" y="152"/>
                      <a:pt x="386" y="136"/>
                      <a:pt x="371" y="121"/>
                    </a:cubicBezTo>
                    <a:lnTo>
                      <a:pt x="66" y="9"/>
                    </a:lnTo>
                    <a:cubicBezTo>
                      <a:pt x="57" y="3"/>
                      <a:pt x="48" y="1"/>
                      <a:pt x="42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5"/>
              <p:cNvSpPr/>
              <p:nvPr/>
            </p:nvSpPr>
            <p:spPr>
              <a:xfrm>
                <a:off x="4023519" y="4492171"/>
                <a:ext cx="21721" cy="691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149" extrusionOk="0">
                    <a:moveTo>
                      <a:pt x="430" y="0"/>
                    </a:moveTo>
                    <a:cubicBezTo>
                      <a:pt x="425" y="0"/>
                      <a:pt x="421" y="2"/>
                      <a:pt x="417" y="6"/>
                    </a:cubicBezTo>
                    <a:lnTo>
                      <a:pt x="31" y="87"/>
                    </a:lnTo>
                    <a:cubicBezTo>
                      <a:pt x="16" y="87"/>
                      <a:pt x="1" y="103"/>
                      <a:pt x="1" y="133"/>
                    </a:cubicBezTo>
                    <a:cubicBezTo>
                      <a:pt x="1" y="149"/>
                      <a:pt x="16" y="149"/>
                      <a:pt x="31" y="149"/>
                    </a:cubicBezTo>
                    <a:lnTo>
                      <a:pt x="47" y="149"/>
                    </a:lnTo>
                    <a:lnTo>
                      <a:pt x="433" y="68"/>
                    </a:lnTo>
                    <a:cubicBezTo>
                      <a:pt x="448" y="68"/>
                      <a:pt x="467" y="52"/>
                      <a:pt x="467" y="37"/>
                    </a:cubicBezTo>
                    <a:cubicBezTo>
                      <a:pt x="453" y="14"/>
                      <a:pt x="441" y="0"/>
                      <a:pt x="430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5"/>
              <p:cNvSpPr/>
              <p:nvPr/>
            </p:nvSpPr>
            <p:spPr>
              <a:xfrm>
                <a:off x="4023519" y="4547588"/>
                <a:ext cx="18658" cy="8261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78" extrusionOk="0">
                    <a:moveTo>
                      <a:pt x="47" y="0"/>
                    </a:moveTo>
                    <a:cubicBezTo>
                      <a:pt x="31" y="0"/>
                      <a:pt x="16" y="15"/>
                      <a:pt x="1" y="31"/>
                    </a:cubicBezTo>
                    <a:cubicBezTo>
                      <a:pt x="1" y="50"/>
                      <a:pt x="16" y="66"/>
                      <a:pt x="31" y="81"/>
                    </a:cubicBezTo>
                    <a:lnTo>
                      <a:pt x="352" y="177"/>
                    </a:lnTo>
                    <a:lnTo>
                      <a:pt x="371" y="177"/>
                    </a:lnTo>
                    <a:cubicBezTo>
                      <a:pt x="386" y="177"/>
                      <a:pt x="402" y="177"/>
                      <a:pt x="402" y="162"/>
                    </a:cubicBezTo>
                    <a:cubicBezTo>
                      <a:pt x="402" y="147"/>
                      <a:pt x="402" y="112"/>
                      <a:pt x="371" y="112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5"/>
              <p:cNvSpPr/>
              <p:nvPr/>
            </p:nvSpPr>
            <p:spPr>
              <a:xfrm>
                <a:off x="4025654" y="4520018"/>
                <a:ext cx="16523" cy="3063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6" extrusionOk="0">
                    <a:moveTo>
                      <a:pt x="36" y="0"/>
                    </a:moveTo>
                    <a:cubicBezTo>
                      <a:pt x="16" y="0"/>
                      <a:pt x="1" y="15"/>
                      <a:pt x="1" y="31"/>
                    </a:cubicBezTo>
                    <a:cubicBezTo>
                      <a:pt x="1" y="46"/>
                      <a:pt x="16" y="66"/>
                      <a:pt x="36" y="66"/>
                    </a:cubicBezTo>
                    <a:lnTo>
                      <a:pt x="325" y="66"/>
                    </a:lnTo>
                    <a:cubicBezTo>
                      <a:pt x="340" y="66"/>
                      <a:pt x="356" y="46"/>
                      <a:pt x="356" y="31"/>
                    </a:cubicBezTo>
                    <a:cubicBezTo>
                      <a:pt x="356" y="15"/>
                      <a:pt x="340" y="0"/>
                      <a:pt x="325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5"/>
              <p:cNvSpPr/>
              <p:nvPr/>
            </p:nvSpPr>
            <p:spPr>
              <a:xfrm>
                <a:off x="4082416" y="4494584"/>
                <a:ext cx="21721" cy="756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163" extrusionOk="0">
                    <a:moveTo>
                      <a:pt x="417" y="0"/>
                    </a:moveTo>
                    <a:lnTo>
                      <a:pt x="31" y="81"/>
                    </a:lnTo>
                    <a:cubicBezTo>
                      <a:pt x="16" y="97"/>
                      <a:pt x="1" y="112"/>
                      <a:pt x="1" y="132"/>
                    </a:cubicBezTo>
                    <a:cubicBezTo>
                      <a:pt x="1" y="147"/>
                      <a:pt x="16" y="162"/>
                      <a:pt x="31" y="162"/>
                    </a:cubicBezTo>
                    <a:lnTo>
                      <a:pt x="47" y="162"/>
                    </a:lnTo>
                    <a:lnTo>
                      <a:pt x="433" y="81"/>
                    </a:lnTo>
                    <a:cubicBezTo>
                      <a:pt x="467" y="81"/>
                      <a:pt x="467" y="66"/>
                      <a:pt x="467" y="35"/>
                    </a:cubicBezTo>
                    <a:cubicBezTo>
                      <a:pt x="467" y="16"/>
                      <a:pt x="452" y="0"/>
                      <a:pt x="417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5"/>
              <p:cNvSpPr/>
              <p:nvPr/>
            </p:nvSpPr>
            <p:spPr>
              <a:xfrm>
                <a:off x="4084551" y="4537887"/>
                <a:ext cx="17962" cy="3806"/>
              </a:xfrm>
              <a:custGeom>
                <a:avLst/>
                <a:gdLst/>
                <a:ahLst/>
                <a:cxnLst/>
                <a:rect l="l" t="t" r="r" b="b"/>
                <a:pathLst>
                  <a:path w="387" h="82" extrusionOk="0">
                    <a:moveTo>
                      <a:pt x="36" y="1"/>
                    </a:moveTo>
                    <a:cubicBezTo>
                      <a:pt x="20" y="1"/>
                      <a:pt x="1" y="16"/>
                      <a:pt x="1" y="32"/>
                    </a:cubicBezTo>
                    <a:cubicBezTo>
                      <a:pt x="1" y="47"/>
                      <a:pt x="20" y="66"/>
                      <a:pt x="36" y="66"/>
                    </a:cubicBezTo>
                    <a:lnTo>
                      <a:pt x="340" y="82"/>
                    </a:lnTo>
                    <a:cubicBezTo>
                      <a:pt x="356" y="82"/>
                      <a:pt x="371" y="66"/>
                      <a:pt x="387" y="47"/>
                    </a:cubicBezTo>
                    <a:cubicBezTo>
                      <a:pt x="387" y="16"/>
                      <a:pt x="371" y="1"/>
                      <a:pt x="340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5"/>
              <p:cNvSpPr/>
              <p:nvPr/>
            </p:nvSpPr>
            <p:spPr>
              <a:xfrm>
                <a:off x="3821395" y="4594650"/>
                <a:ext cx="802611" cy="208067"/>
              </a:xfrm>
              <a:custGeom>
                <a:avLst/>
                <a:gdLst/>
                <a:ahLst/>
                <a:cxnLst/>
                <a:rect l="l" t="t" r="r" b="b"/>
                <a:pathLst>
                  <a:path w="17293" h="4483" extrusionOk="0">
                    <a:moveTo>
                      <a:pt x="321" y="0"/>
                    </a:moveTo>
                    <a:cubicBezTo>
                      <a:pt x="144" y="0"/>
                      <a:pt x="16" y="128"/>
                      <a:pt x="16" y="305"/>
                    </a:cubicBezTo>
                    <a:lnTo>
                      <a:pt x="1" y="3919"/>
                    </a:lnTo>
                    <a:cubicBezTo>
                      <a:pt x="1" y="4224"/>
                      <a:pt x="240" y="4482"/>
                      <a:pt x="545" y="4482"/>
                    </a:cubicBezTo>
                    <a:lnTo>
                      <a:pt x="5979" y="4467"/>
                    </a:lnTo>
                    <a:cubicBezTo>
                      <a:pt x="6076" y="4467"/>
                      <a:pt x="6138" y="4401"/>
                      <a:pt x="6138" y="4305"/>
                    </a:cubicBezTo>
                    <a:cubicBezTo>
                      <a:pt x="6138" y="4112"/>
                      <a:pt x="6284" y="3919"/>
                      <a:pt x="6492" y="3888"/>
                    </a:cubicBezTo>
                    <a:cubicBezTo>
                      <a:pt x="6522" y="3882"/>
                      <a:pt x="6551" y="3879"/>
                      <a:pt x="6580" y="3879"/>
                    </a:cubicBezTo>
                    <a:cubicBezTo>
                      <a:pt x="6688" y="3879"/>
                      <a:pt x="6786" y="3924"/>
                      <a:pt x="6863" y="4000"/>
                    </a:cubicBezTo>
                    <a:cubicBezTo>
                      <a:pt x="6924" y="4081"/>
                      <a:pt x="6974" y="4178"/>
                      <a:pt x="6974" y="4305"/>
                    </a:cubicBezTo>
                    <a:cubicBezTo>
                      <a:pt x="6974" y="4401"/>
                      <a:pt x="7055" y="4467"/>
                      <a:pt x="7136" y="4467"/>
                    </a:cubicBezTo>
                    <a:lnTo>
                      <a:pt x="7310" y="4467"/>
                    </a:lnTo>
                    <a:cubicBezTo>
                      <a:pt x="7391" y="4467"/>
                      <a:pt x="7472" y="4401"/>
                      <a:pt x="7472" y="4320"/>
                    </a:cubicBezTo>
                    <a:cubicBezTo>
                      <a:pt x="7472" y="4097"/>
                      <a:pt x="7634" y="3904"/>
                      <a:pt x="7858" y="3888"/>
                    </a:cubicBezTo>
                    <a:cubicBezTo>
                      <a:pt x="7874" y="3886"/>
                      <a:pt x="7890" y="3885"/>
                      <a:pt x="7906" y="3885"/>
                    </a:cubicBezTo>
                    <a:cubicBezTo>
                      <a:pt x="8014" y="3885"/>
                      <a:pt x="8111" y="3930"/>
                      <a:pt x="8178" y="4000"/>
                    </a:cubicBezTo>
                    <a:cubicBezTo>
                      <a:pt x="8259" y="4081"/>
                      <a:pt x="8309" y="4178"/>
                      <a:pt x="8309" y="4305"/>
                    </a:cubicBezTo>
                    <a:cubicBezTo>
                      <a:pt x="8309" y="4401"/>
                      <a:pt x="8371" y="4467"/>
                      <a:pt x="8467" y="4467"/>
                    </a:cubicBezTo>
                    <a:lnTo>
                      <a:pt x="8645" y="4467"/>
                    </a:lnTo>
                    <a:cubicBezTo>
                      <a:pt x="8726" y="4467"/>
                      <a:pt x="8791" y="4401"/>
                      <a:pt x="8791" y="4320"/>
                    </a:cubicBezTo>
                    <a:cubicBezTo>
                      <a:pt x="8791" y="4112"/>
                      <a:pt x="8934" y="3919"/>
                      <a:pt x="9142" y="3888"/>
                    </a:cubicBezTo>
                    <a:cubicBezTo>
                      <a:pt x="9161" y="3886"/>
                      <a:pt x="9180" y="3885"/>
                      <a:pt x="9198" y="3885"/>
                    </a:cubicBezTo>
                    <a:cubicBezTo>
                      <a:pt x="9321" y="3885"/>
                      <a:pt x="9426" y="3930"/>
                      <a:pt x="9497" y="4000"/>
                    </a:cubicBezTo>
                    <a:cubicBezTo>
                      <a:pt x="9578" y="4081"/>
                      <a:pt x="9624" y="4178"/>
                      <a:pt x="9624" y="4305"/>
                    </a:cubicBezTo>
                    <a:cubicBezTo>
                      <a:pt x="9624" y="4386"/>
                      <a:pt x="9690" y="4467"/>
                      <a:pt x="9786" y="4467"/>
                    </a:cubicBezTo>
                    <a:lnTo>
                      <a:pt x="10045" y="4451"/>
                    </a:lnTo>
                    <a:lnTo>
                      <a:pt x="15283" y="4436"/>
                    </a:lnTo>
                    <a:cubicBezTo>
                      <a:pt x="15587" y="4436"/>
                      <a:pt x="15830" y="4178"/>
                      <a:pt x="15830" y="3873"/>
                    </a:cubicBezTo>
                    <a:lnTo>
                      <a:pt x="15830" y="3294"/>
                    </a:lnTo>
                    <a:cubicBezTo>
                      <a:pt x="16023" y="3036"/>
                      <a:pt x="16602" y="2604"/>
                      <a:pt x="17292" y="2604"/>
                    </a:cubicBezTo>
                    <a:lnTo>
                      <a:pt x="17292" y="899"/>
                    </a:lnTo>
                    <a:cubicBezTo>
                      <a:pt x="17292" y="899"/>
                      <a:pt x="17121" y="930"/>
                      <a:pt x="16894" y="930"/>
                    </a:cubicBezTo>
                    <a:cubicBezTo>
                      <a:pt x="16534" y="930"/>
                      <a:pt x="16032" y="852"/>
                      <a:pt x="15846" y="448"/>
                    </a:cubicBezTo>
                    <a:lnTo>
                      <a:pt x="15846" y="290"/>
                    </a:lnTo>
                    <a:cubicBezTo>
                      <a:pt x="15846" y="128"/>
                      <a:pt x="15718" y="0"/>
                      <a:pt x="15556" y="0"/>
                    </a:cubicBez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5"/>
              <p:cNvSpPr/>
              <p:nvPr/>
            </p:nvSpPr>
            <p:spPr>
              <a:xfrm>
                <a:off x="4609796" y="4623659"/>
                <a:ext cx="57505" cy="106006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2284" extrusionOk="0">
                    <a:moveTo>
                      <a:pt x="128" y="0"/>
                    </a:moveTo>
                    <a:cubicBezTo>
                      <a:pt x="62" y="0"/>
                      <a:pt x="0" y="50"/>
                      <a:pt x="0" y="112"/>
                    </a:cubicBezTo>
                    <a:lnTo>
                      <a:pt x="0" y="2153"/>
                    </a:lnTo>
                    <a:cubicBezTo>
                      <a:pt x="0" y="2218"/>
                      <a:pt x="62" y="2284"/>
                      <a:pt x="128" y="2284"/>
                    </a:cubicBezTo>
                    <a:lnTo>
                      <a:pt x="1107" y="2284"/>
                    </a:lnTo>
                    <a:cubicBezTo>
                      <a:pt x="1188" y="2284"/>
                      <a:pt x="1238" y="2218"/>
                      <a:pt x="1238" y="2153"/>
                    </a:cubicBezTo>
                    <a:lnTo>
                      <a:pt x="1238" y="112"/>
                    </a:lnTo>
                    <a:cubicBezTo>
                      <a:pt x="1238" y="50"/>
                      <a:pt x="1188" y="0"/>
                      <a:pt x="1107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5"/>
              <p:cNvSpPr/>
              <p:nvPr/>
            </p:nvSpPr>
            <p:spPr>
              <a:xfrm>
                <a:off x="4609796" y="4640831"/>
                <a:ext cx="57505" cy="16523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1238" y="355"/>
                    </a:lnTo>
                    <a:lnTo>
                      <a:pt x="1238" y="1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5"/>
              <p:cNvSpPr/>
              <p:nvPr/>
            </p:nvSpPr>
            <p:spPr>
              <a:xfrm>
                <a:off x="4609796" y="4668401"/>
                <a:ext cx="57505" cy="16523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1238" y="355"/>
                    </a:lnTo>
                    <a:lnTo>
                      <a:pt x="1238" y="1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5"/>
              <p:cNvSpPr/>
              <p:nvPr/>
            </p:nvSpPr>
            <p:spPr>
              <a:xfrm>
                <a:off x="4609796" y="4695970"/>
                <a:ext cx="57505" cy="16523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1238" y="355"/>
                    </a:lnTo>
                    <a:lnTo>
                      <a:pt x="1238" y="1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5"/>
              <p:cNvSpPr/>
              <p:nvPr/>
            </p:nvSpPr>
            <p:spPr>
              <a:xfrm>
                <a:off x="3863862" y="4594650"/>
                <a:ext cx="646805" cy="156689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3376" extrusionOk="0">
                    <a:moveTo>
                      <a:pt x="0" y="0"/>
                    </a:moveTo>
                    <a:lnTo>
                      <a:pt x="0" y="2330"/>
                    </a:lnTo>
                    <a:cubicBezTo>
                      <a:pt x="0" y="2909"/>
                      <a:pt x="482" y="3375"/>
                      <a:pt x="1061" y="3375"/>
                    </a:cubicBezTo>
                    <a:lnTo>
                      <a:pt x="12875" y="3375"/>
                    </a:lnTo>
                    <a:cubicBezTo>
                      <a:pt x="13453" y="3375"/>
                      <a:pt x="13936" y="2909"/>
                      <a:pt x="13936" y="2330"/>
                    </a:cubicBezTo>
                    <a:lnTo>
                      <a:pt x="13936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5"/>
              <p:cNvSpPr/>
              <p:nvPr/>
            </p:nvSpPr>
            <p:spPr>
              <a:xfrm>
                <a:off x="3848963" y="4620595"/>
                <a:ext cx="258007" cy="24738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533" extrusionOk="0">
                    <a:moveTo>
                      <a:pt x="256" y="1"/>
                    </a:moveTo>
                    <a:cubicBezTo>
                      <a:pt x="113" y="1"/>
                      <a:pt x="1" y="132"/>
                      <a:pt x="1" y="275"/>
                    </a:cubicBezTo>
                    <a:cubicBezTo>
                      <a:pt x="1" y="421"/>
                      <a:pt x="113" y="533"/>
                      <a:pt x="256" y="533"/>
                    </a:cubicBezTo>
                    <a:lnTo>
                      <a:pt x="5304" y="533"/>
                    </a:lnTo>
                    <a:cubicBezTo>
                      <a:pt x="5447" y="533"/>
                      <a:pt x="5559" y="421"/>
                      <a:pt x="5559" y="275"/>
                    </a:cubicBezTo>
                    <a:cubicBezTo>
                      <a:pt x="5559" y="132"/>
                      <a:pt x="5447" y="1"/>
                      <a:pt x="5304" y="1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35"/>
              <p:cNvSpPr/>
              <p:nvPr/>
            </p:nvSpPr>
            <p:spPr>
              <a:xfrm>
                <a:off x="3863862" y="4679679"/>
                <a:ext cx="646805" cy="71661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544" extrusionOk="0">
                    <a:moveTo>
                      <a:pt x="0" y="1"/>
                    </a:moveTo>
                    <a:lnTo>
                      <a:pt x="0" y="498"/>
                    </a:lnTo>
                    <a:cubicBezTo>
                      <a:pt x="0" y="1077"/>
                      <a:pt x="482" y="1543"/>
                      <a:pt x="1061" y="1543"/>
                    </a:cubicBezTo>
                    <a:lnTo>
                      <a:pt x="12875" y="1543"/>
                    </a:lnTo>
                    <a:cubicBezTo>
                      <a:pt x="13453" y="1543"/>
                      <a:pt x="13936" y="1077"/>
                      <a:pt x="13936" y="498"/>
                    </a:cubicBezTo>
                    <a:lnTo>
                      <a:pt x="13936" y="305"/>
                    </a:lnTo>
                    <a:cubicBezTo>
                      <a:pt x="13018" y="463"/>
                      <a:pt x="12084" y="579"/>
                      <a:pt x="11155" y="656"/>
                    </a:cubicBezTo>
                    <a:cubicBezTo>
                      <a:pt x="11139" y="849"/>
                      <a:pt x="10977" y="1011"/>
                      <a:pt x="10784" y="1011"/>
                    </a:cubicBezTo>
                    <a:cubicBezTo>
                      <a:pt x="10719" y="1011"/>
                      <a:pt x="10657" y="996"/>
                      <a:pt x="10576" y="965"/>
                    </a:cubicBezTo>
                    <a:cubicBezTo>
                      <a:pt x="10526" y="930"/>
                      <a:pt x="10495" y="899"/>
                      <a:pt x="10464" y="834"/>
                    </a:cubicBezTo>
                    <a:cubicBezTo>
                      <a:pt x="10430" y="787"/>
                      <a:pt x="10414" y="737"/>
                      <a:pt x="10414" y="706"/>
                    </a:cubicBezTo>
                    <a:cubicBezTo>
                      <a:pt x="9755" y="737"/>
                      <a:pt x="9114" y="753"/>
                      <a:pt x="8470" y="753"/>
                    </a:cubicBezTo>
                    <a:cubicBezTo>
                      <a:pt x="7537" y="753"/>
                      <a:pt x="6623" y="722"/>
                      <a:pt x="5770" y="656"/>
                    </a:cubicBezTo>
                    <a:cubicBezTo>
                      <a:pt x="5739" y="868"/>
                      <a:pt x="5577" y="1011"/>
                      <a:pt x="5369" y="1011"/>
                    </a:cubicBezTo>
                    <a:cubicBezTo>
                      <a:pt x="5304" y="1011"/>
                      <a:pt x="5238" y="996"/>
                      <a:pt x="5161" y="965"/>
                    </a:cubicBezTo>
                    <a:cubicBezTo>
                      <a:pt x="5111" y="930"/>
                      <a:pt x="5064" y="884"/>
                      <a:pt x="5030" y="834"/>
                    </a:cubicBezTo>
                    <a:cubicBezTo>
                      <a:pt x="4983" y="753"/>
                      <a:pt x="4968" y="676"/>
                      <a:pt x="4968" y="610"/>
                    </a:cubicBezTo>
                    <a:cubicBezTo>
                      <a:pt x="4258" y="560"/>
                      <a:pt x="3599" y="498"/>
                      <a:pt x="2989" y="417"/>
                    </a:cubicBezTo>
                    <a:cubicBezTo>
                      <a:pt x="2974" y="691"/>
                      <a:pt x="2750" y="899"/>
                      <a:pt x="2476" y="899"/>
                    </a:cubicBezTo>
                    <a:cubicBezTo>
                      <a:pt x="2395" y="899"/>
                      <a:pt x="2314" y="884"/>
                      <a:pt x="2218" y="834"/>
                    </a:cubicBezTo>
                    <a:cubicBezTo>
                      <a:pt x="2137" y="787"/>
                      <a:pt x="2056" y="722"/>
                      <a:pt x="2025" y="625"/>
                    </a:cubicBezTo>
                    <a:cubicBezTo>
                      <a:pt x="1959" y="514"/>
                      <a:pt x="1944" y="402"/>
                      <a:pt x="1959" y="290"/>
                    </a:cubicBezTo>
                    <a:cubicBezTo>
                      <a:pt x="1061" y="174"/>
                      <a:pt x="386" y="62"/>
                      <a:pt x="0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35"/>
              <p:cNvSpPr/>
              <p:nvPr/>
            </p:nvSpPr>
            <p:spPr>
              <a:xfrm>
                <a:off x="3954783" y="4672856"/>
                <a:ext cx="48547" cy="26223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565" extrusionOk="0">
                    <a:moveTo>
                      <a:pt x="517" y="1"/>
                    </a:moveTo>
                    <a:cubicBezTo>
                      <a:pt x="259" y="1"/>
                      <a:pt x="51" y="194"/>
                      <a:pt x="0" y="437"/>
                    </a:cubicBezTo>
                    <a:cubicBezTo>
                      <a:pt x="324" y="483"/>
                      <a:pt x="660" y="533"/>
                      <a:pt x="1030" y="564"/>
                    </a:cubicBezTo>
                    <a:cubicBezTo>
                      <a:pt x="1046" y="468"/>
                      <a:pt x="1030" y="371"/>
                      <a:pt x="984" y="275"/>
                    </a:cubicBezTo>
                    <a:cubicBezTo>
                      <a:pt x="934" y="178"/>
                      <a:pt x="853" y="113"/>
                      <a:pt x="772" y="67"/>
                    </a:cubicBezTo>
                    <a:cubicBezTo>
                      <a:pt x="675" y="16"/>
                      <a:pt x="598" y="1"/>
                      <a:pt x="517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35"/>
              <p:cNvSpPr/>
              <p:nvPr/>
            </p:nvSpPr>
            <p:spPr>
              <a:xfrm>
                <a:off x="3954087" y="4693092"/>
                <a:ext cx="48547" cy="28358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611" extrusionOk="0">
                    <a:moveTo>
                      <a:pt x="15" y="1"/>
                    </a:moveTo>
                    <a:lnTo>
                      <a:pt x="15" y="1"/>
                    </a:lnTo>
                    <a:cubicBezTo>
                      <a:pt x="0" y="113"/>
                      <a:pt x="15" y="225"/>
                      <a:pt x="81" y="336"/>
                    </a:cubicBezTo>
                    <a:cubicBezTo>
                      <a:pt x="112" y="433"/>
                      <a:pt x="193" y="498"/>
                      <a:pt x="274" y="545"/>
                    </a:cubicBezTo>
                    <a:cubicBezTo>
                      <a:pt x="370" y="595"/>
                      <a:pt x="451" y="610"/>
                      <a:pt x="532" y="610"/>
                    </a:cubicBezTo>
                    <a:cubicBezTo>
                      <a:pt x="806" y="610"/>
                      <a:pt x="1030" y="402"/>
                      <a:pt x="1045" y="128"/>
                    </a:cubicBezTo>
                    <a:cubicBezTo>
                      <a:pt x="675" y="97"/>
                      <a:pt x="339" y="47"/>
                      <a:pt x="15" y="1"/>
                    </a:cubicBezTo>
                    <a:close/>
                  </a:path>
                </a:pathLst>
              </a:custGeom>
              <a:solidFill>
                <a:srgbClr val="0C2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35"/>
              <p:cNvSpPr/>
              <p:nvPr/>
            </p:nvSpPr>
            <p:spPr>
              <a:xfrm>
                <a:off x="4045890" y="4670721"/>
                <a:ext cx="23856" cy="19400"/>
              </a:xfrm>
              <a:custGeom>
                <a:avLst/>
                <a:gdLst/>
                <a:ahLst/>
                <a:cxnLst/>
                <a:rect l="l" t="t" r="r" b="b"/>
                <a:pathLst>
                  <a:path w="514" h="418" extrusionOk="0">
                    <a:moveTo>
                      <a:pt x="255" y="1"/>
                    </a:moveTo>
                    <a:cubicBezTo>
                      <a:pt x="113" y="1"/>
                      <a:pt x="1" y="159"/>
                      <a:pt x="82" y="305"/>
                    </a:cubicBezTo>
                    <a:cubicBezTo>
                      <a:pt x="97" y="336"/>
                      <a:pt x="128" y="367"/>
                      <a:pt x="159" y="386"/>
                    </a:cubicBezTo>
                    <a:cubicBezTo>
                      <a:pt x="194" y="402"/>
                      <a:pt x="224" y="417"/>
                      <a:pt x="255" y="417"/>
                    </a:cubicBezTo>
                    <a:cubicBezTo>
                      <a:pt x="402" y="417"/>
                      <a:pt x="514" y="255"/>
                      <a:pt x="433" y="113"/>
                    </a:cubicBezTo>
                    <a:cubicBezTo>
                      <a:pt x="417" y="78"/>
                      <a:pt x="402" y="47"/>
                      <a:pt x="371" y="32"/>
                    </a:cubicBezTo>
                    <a:cubicBezTo>
                      <a:pt x="321" y="16"/>
                      <a:pt x="290" y="1"/>
                      <a:pt x="255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35"/>
              <p:cNvSpPr/>
              <p:nvPr/>
            </p:nvSpPr>
            <p:spPr>
              <a:xfrm>
                <a:off x="4094390" y="4690076"/>
                <a:ext cx="38012" cy="20097"/>
              </a:xfrm>
              <a:custGeom>
                <a:avLst/>
                <a:gdLst/>
                <a:ahLst/>
                <a:cxnLst/>
                <a:rect l="l" t="t" r="r" b="b"/>
                <a:pathLst>
                  <a:path w="819" h="433" extrusionOk="0">
                    <a:moveTo>
                      <a:pt x="402" y="0"/>
                    </a:moveTo>
                    <a:cubicBezTo>
                      <a:pt x="194" y="0"/>
                      <a:pt x="16" y="162"/>
                      <a:pt x="1" y="386"/>
                    </a:cubicBezTo>
                    <a:cubicBezTo>
                      <a:pt x="271" y="401"/>
                      <a:pt x="529" y="417"/>
                      <a:pt x="803" y="432"/>
                    </a:cubicBezTo>
                    <a:cubicBezTo>
                      <a:pt x="819" y="355"/>
                      <a:pt x="803" y="274"/>
                      <a:pt x="753" y="178"/>
                    </a:cubicBezTo>
                    <a:cubicBezTo>
                      <a:pt x="722" y="128"/>
                      <a:pt x="676" y="81"/>
                      <a:pt x="626" y="47"/>
                    </a:cubicBezTo>
                    <a:cubicBezTo>
                      <a:pt x="545" y="16"/>
                      <a:pt x="483" y="0"/>
                      <a:pt x="402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5"/>
              <p:cNvSpPr/>
              <p:nvPr/>
            </p:nvSpPr>
            <p:spPr>
              <a:xfrm>
                <a:off x="4094390" y="4707945"/>
                <a:ext cx="37316" cy="18704"/>
              </a:xfrm>
              <a:custGeom>
                <a:avLst/>
                <a:gdLst/>
                <a:ahLst/>
                <a:cxnLst/>
                <a:rect l="l" t="t" r="r" b="b"/>
                <a:pathLst>
                  <a:path w="804" h="403" extrusionOk="0">
                    <a:moveTo>
                      <a:pt x="1" y="1"/>
                    </a:moveTo>
                    <a:cubicBezTo>
                      <a:pt x="1" y="67"/>
                      <a:pt x="16" y="144"/>
                      <a:pt x="63" y="225"/>
                    </a:cubicBezTo>
                    <a:cubicBezTo>
                      <a:pt x="97" y="275"/>
                      <a:pt x="144" y="321"/>
                      <a:pt x="194" y="356"/>
                    </a:cubicBezTo>
                    <a:cubicBezTo>
                      <a:pt x="271" y="387"/>
                      <a:pt x="337" y="402"/>
                      <a:pt x="402" y="402"/>
                    </a:cubicBezTo>
                    <a:cubicBezTo>
                      <a:pt x="610" y="402"/>
                      <a:pt x="772" y="259"/>
                      <a:pt x="803" y="47"/>
                    </a:cubicBezTo>
                    <a:cubicBezTo>
                      <a:pt x="529" y="32"/>
                      <a:pt x="271" y="16"/>
                      <a:pt x="1" y="1"/>
                    </a:cubicBezTo>
                    <a:close/>
                  </a:path>
                </a:pathLst>
              </a:custGeom>
              <a:solidFill>
                <a:srgbClr val="0C2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5"/>
              <p:cNvSpPr/>
              <p:nvPr/>
            </p:nvSpPr>
            <p:spPr>
              <a:xfrm>
                <a:off x="4389803" y="4640135"/>
                <a:ext cx="514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899" extrusionOk="0">
                    <a:moveTo>
                      <a:pt x="544" y="0"/>
                    </a:moveTo>
                    <a:cubicBezTo>
                      <a:pt x="239" y="0"/>
                      <a:pt x="0" y="336"/>
                      <a:pt x="158" y="675"/>
                    </a:cubicBezTo>
                    <a:cubicBezTo>
                      <a:pt x="193" y="756"/>
                      <a:pt x="255" y="818"/>
                      <a:pt x="336" y="853"/>
                    </a:cubicBezTo>
                    <a:cubicBezTo>
                      <a:pt x="417" y="883"/>
                      <a:pt x="482" y="899"/>
                      <a:pt x="544" y="899"/>
                    </a:cubicBezTo>
                    <a:cubicBezTo>
                      <a:pt x="868" y="899"/>
                      <a:pt x="1107" y="579"/>
                      <a:pt x="945" y="239"/>
                    </a:cubicBezTo>
                    <a:cubicBezTo>
                      <a:pt x="914" y="158"/>
                      <a:pt x="849" y="97"/>
                      <a:pt x="771" y="62"/>
                    </a:cubicBezTo>
                    <a:cubicBezTo>
                      <a:pt x="690" y="16"/>
                      <a:pt x="625" y="0"/>
                      <a:pt x="544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5"/>
              <p:cNvSpPr/>
              <p:nvPr/>
            </p:nvSpPr>
            <p:spPr>
              <a:xfrm>
                <a:off x="4345758" y="4692211"/>
                <a:ext cx="35830" cy="2028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437" extrusionOk="0">
                    <a:moveTo>
                      <a:pt x="401" y="1"/>
                    </a:moveTo>
                    <a:cubicBezTo>
                      <a:pt x="178" y="1"/>
                      <a:pt x="0" y="193"/>
                      <a:pt x="31" y="436"/>
                    </a:cubicBezTo>
                    <a:cubicBezTo>
                      <a:pt x="274" y="421"/>
                      <a:pt x="513" y="406"/>
                      <a:pt x="772" y="386"/>
                    </a:cubicBezTo>
                    <a:cubicBezTo>
                      <a:pt x="772" y="325"/>
                      <a:pt x="756" y="244"/>
                      <a:pt x="706" y="178"/>
                    </a:cubicBezTo>
                    <a:cubicBezTo>
                      <a:pt x="691" y="132"/>
                      <a:pt x="641" y="82"/>
                      <a:pt x="594" y="51"/>
                    </a:cubicBezTo>
                    <a:cubicBezTo>
                      <a:pt x="529" y="20"/>
                      <a:pt x="467" y="1"/>
                      <a:pt x="401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5"/>
              <p:cNvSpPr/>
              <p:nvPr/>
            </p:nvSpPr>
            <p:spPr>
              <a:xfrm>
                <a:off x="4347197" y="4710126"/>
                <a:ext cx="34392" cy="16523"/>
              </a:xfrm>
              <a:custGeom>
                <a:avLst/>
                <a:gdLst/>
                <a:ahLst/>
                <a:cxnLst/>
                <a:rect l="l" t="t" r="r" b="b"/>
                <a:pathLst>
                  <a:path w="741" h="356" extrusionOk="0">
                    <a:moveTo>
                      <a:pt x="741" y="0"/>
                    </a:moveTo>
                    <a:lnTo>
                      <a:pt x="741" y="0"/>
                    </a:lnTo>
                    <a:cubicBezTo>
                      <a:pt x="482" y="20"/>
                      <a:pt x="243" y="35"/>
                      <a:pt x="0" y="50"/>
                    </a:cubicBezTo>
                    <a:cubicBezTo>
                      <a:pt x="0" y="81"/>
                      <a:pt x="16" y="131"/>
                      <a:pt x="50" y="178"/>
                    </a:cubicBezTo>
                    <a:cubicBezTo>
                      <a:pt x="81" y="243"/>
                      <a:pt x="112" y="274"/>
                      <a:pt x="162" y="309"/>
                    </a:cubicBezTo>
                    <a:cubicBezTo>
                      <a:pt x="243" y="340"/>
                      <a:pt x="305" y="355"/>
                      <a:pt x="370" y="355"/>
                    </a:cubicBezTo>
                    <a:cubicBezTo>
                      <a:pt x="563" y="355"/>
                      <a:pt x="725" y="193"/>
                      <a:pt x="741" y="0"/>
                    </a:cubicBezTo>
                    <a:close/>
                  </a:path>
                </a:pathLst>
              </a:custGeom>
              <a:solidFill>
                <a:srgbClr val="0C2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5"/>
              <p:cNvSpPr/>
              <p:nvPr/>
            </p:nvSpPr>
            <p:spPr>
              <a:xfrm>
                <a:off x="4477661" y="4268924"/>
                <a:ext cx="88137" cy="73657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587" extrusionOk="0">
                    <a:moveTo>
                      <a:pt x="888" y="0"/>
                    </a:moveTo>
                    <a:cubicBezTo>
                      <a:pt x="608" y="0"/>
                      <a:pt x="348" y="138"/>
                      <a:pt x="209" y="380"/>
                    </a:cubicBezTo>
                    <a:cubicBezTo>
                      <a:pt x="1" y="751"/>
                      <a:pt x="163" y="1233"/>
                      <a:pt x="564" y="1472"/>
                    </a:cubicBezTo>
                    <a:cubicBezTo>
                      <a:pt x="709" y="1550"/>
                      <a:pt x="863" y="1587"/>
                      <a:pt x="1013" y="1587"/>
                    </a:cubicBezTo>
                    <a:cubicBezTo>
                      <a:pt x="1293" y="1587"/>
                      <a:pt x="1554" y="1455"/>
                      <a:pt x="1690" y="1214"/>
                    </a:cubicBezTo>
                    <a:cubicBezTo>
                      <a:pt x="1899" y="847"/>
                      <a:pt x="1737" y="346"/>
                      <a:pt x="1335" y="122"/>
                    </a:cubicBezTo>
                    <a:cubicBezTo>
                      <a:pt x="1191" y="39"/>
                      <a:pt x="1037" y="0"/>
                      <a:pt x="888" y="0"/>
                    </a:cubicBez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5"/>
              <p:cNvSpPr/>
              <p:nvPr/>
            </p:nvSpPr>
            <p:spPr>
              <a:xfrm>
                <a:off x="4462809" y="4267949"/>
                <a:ext cx="107445" cy="86374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1861" extrusionOk="0">
                    <a:moveTo>
                      <a:pt x="564" y="0"/>
                    </a:moveTo>
                    <a:cubicBezTo>
                      <a:pt x="143" y="270"/>
                      <a:pt x="1" y="1254"/>
                      <a:pt x="722" y="1701"/>
                    </a:cubicBezTo>
                    <a:cubicBezTo>
                      <a:pt x="895" y="1812"/>
                      <a:pt x="1085" y="1860"/>
                      <a:pt x="1270" y="1860"/>
                    </a:cubicBezTo>
                    <a:cubicBezTo>
                      <a:pt x="1758" y="1860"/>
                      <a:pt x="2223" y="1526"/>
                      <a:pt x="2315" y="1107"/>
                    </a:cubicBezTo>
                    <a:cubicBezTo>
                      <a:pt x="2185" y="1045"/>
                      <a:pt x="2068" y="1026"/>
                      <a:pt x="1973" y="1026"/>
                    </a:cubicBezTo>
                    <a:cubicBezTo>
                      <a:pt x="1818" y="1026"/>
                      <a:pt x="1721" y="1076"/>
                      <a:pt x="1721" y="1076"/>
                    </a:cubicBezTo>
                    <a:cubicBezTo>
                      <a:pt x="1721" y="1076"/>
                      <a:pt x="1898" y="772"/>
                      <a:pt x="1671" y="336"/>
                    </a:cubicBezTo>
                    <a:cubicBezTo>
                      <a:pt x="1609" y="319"/>
                      <a:pt x="1546" y="311"/>
                      <a:pt x="1486" y="311"/>
                    </a:cubicBezTo>
                    <a:cubicBezTo>
                      <a:pt x="1155" y="311"/>
                      <a:pt x="869" y="529"/>
                      <a:pt x="869" y="529"/>
                    </a:cubicBezTo>
                    <a:cubicBezTo>
                      <a:pt x="869" y="529"/>
                      <a:pt x="757" y="143"/>
                      <a:pt x="564" y="0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2" name="Google Shape;1062;p35"/>
          <p:cNvGrpSpPr/>
          <p:nvPr/>
        </p:nvGrpSpPr>
        <p:grpSpPr>
          <a:xfrm>
            <a:off x="1098875" y="3487765"/>
            <a:ext cx="1022400" cy="1399860"/>
            <a:chOff x="1098875" y="3291815"/>
            <a:chExt cx="1022400" cy="1399860"/>
          </a:xfrm>
        </p:grpSpPr>
        <p:sp>
          <p:nvSpPr>
            <p:cNvPr id="1063" name="Google Shape;1063;p35"/>
            <p:cNvSpPr/>
            <p:nvPr/>
          </p:nvSpPr>
          <p:spPr>
            <a:xfrm>
              <a:off x="1098875" y="4499075"/>
              <a:ext cx="1022400" cy="192600"/>
            </a:xfrm>
            <a:prstGeom prst="ellipse">
              <a:avLst/>
            </a:prstGeom>
            <a:solidFill>
              <a:srgbClr val="13304E">
                <a:alpha val="5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4" name="Google Shape;1064;p35"/>
            <p:cNvGrpSpPr/>
            <p:nvPr/>
          </p:nvGrpSpPr>
          <p:grpSpPr>
            <a:xfrm>
              <a:off x="1174667" y="3291815"/>
              <a:ext cx="731618" cy="1316748"/>
              <a:chOff x="3273825" y="4053104"/>
              <a:chExt cx="418593" cy="753375"/>
            </a:xfrm>
          </p:grpSpPr>
          <p:sp>
            <p:nvSpPr>
              <p:cNvPr id="1065" name="Google Shape;1065;p35"/>
              <p:cNvSpPr/>
              <p:nvPr/>
            </p:nvSpPr>
            <p:spPr>
              <a:xfrm>
                <a:off x="3273825" y="4546149"/>
                <a:ext cx="169406" cy="171541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696" extrusionOk="0">
                    <a:moveTo>
                      <a:pt x="1867" y="0"/>
                    </a:moveTo>
                    <a:cubicBezTo>
                      <a:pt x="837" y="0"/>
                      <a:pt x="0" y="818"/>
                      <a:pt x="0" y="1848"/>
                    </a:cubicBezTo>
                    <a:cubicBezTo>
                      <a:pt x="0" y="2858"/>
                      <a:pt x="837" y="3695"/>
                      <a:pt x="1867" y="3695"/>
                    </a:cubicBezTo>
                    <a:cubicBezTo>
                      <a:pt x="2716" y="3695"/>
                      <a:pt x="3441" y="3101"/>
                      <a:pt x="3649" y="2314"/>
                    </a:cubicBezTo>
                    <a:lnTo>
                      <a:pt x="2862" y="2314"/>
                    </a:lnTo>
                    <a:cubicBezTo>
                      <a:pt x="2685" y="2685"/>
                      <a:pt x="2299" y="2955"/>
                      <a:pt x="1867" y="2955"/>
                    </a:cubicBezTo>
                    <a:cubicBezTo>
                      <a:pt x="1254" y="2955"/>
                      <a:pt x="756" y="2457"/>
                      <a:pt x="756" y="1848"/>
                    </a:cubicBezTo>
                    <a:cubicBezTo>
                      <a:pt x="756" y="1238"/>
                      <a:pt x="1254" y="737"/>
                      <a:pt x="1867" y="737"/>
                    </a:cubicBezTo>
                    <a:cubicBezTo>
                      <a:pt x="2218" y="737"/>
                      <a:pt x="2542" y="914"/>
                      <a:pt x="2750" y="1188"/>
                    </a:cubicBezTo>
                    <a:lnTo>
                      <a:pt x="3583" y="1188"/>
                    </a:lnTo>
                    <a:cubicBezTo>
                      <a:pt x="3329" y="498"/>
                      <a:pt x="2654" y="0"/>
                      <a:pt x="1867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5"/>
              <p:cNvSpPr/>
              <p:nvPr/>
            </p:nvSpPr>
            <p:spPr>
              <a:xfrm>
                <a:off x="3292436" y="4566199"/>
                <a:ext cx="79876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2832" extrusionOk="0">
                    <a:moveTo>
                      <a:pt x="1431" y="0"/>
                    </a:moveTo>
                    <a:cubicBezTo>
                      <a:pt x="645" y="0"/>
                      <a:pt x="0" y="629"/>
                      <a:pt x="0" y="1416"/>
                    </a:cubicBezTo>
                    <a:cubicBezTo>
                      <a:pt x="0" y="2203"/>
                      <a:pt x="645" y="2831"/>
                      <a:pt x="1431" y="2831"/>
                    </a:cubicBezTo>
                    <a:cubicBezTo>
                      <a:pt x="1528" y="2831"/>
                      <a:pt x="1624" y="2831"/>
                      <a:pt x="1721" y="2797"/>
                    </a:cubicBezTo>
                    <a:cubicBezTo>
                      <a:pt x="1705" y="2700"/>
                      <a:pt x="1674" y="2604"/>
                      <a:pt x="1659" y="2507"/>
                    </a:cubicBezTo>
                    <a:cubicBezTo>
                      <a:pt x="1593" y="2507"/>
                      <a:pt x="1528" y="2523"/>
                      <a:pt x="1466" y="2523"/>
                    </a:cubicBezTo>
                    <a:cubicBezTo>
                      <a:pt x="853" y="2523"/>
                      <a:pt x="355" y="2025"/>
                      <a:pt x="355" y="1416"/>
                    </a:cubicBezTo>
                    <a:cubicBezTo>
                      <a:pt x="355" y="806"/>
                      <a:pt x="853" y="305"/>
                      <a:pt x="1466" y="305"/>
                    </a:cubicBezTo>
                    <a:cubicBezTo>
                      <a:pt x="1512" y="305"/>
                      <a:pt x="1563" y="305"/>
                      <a:pt x="1593" y="324"/>
                    </a:cubicBezTo>
                    <a:lnTo>
                      <a:pt x="1593" y="0"/>
                    </a:lnTo>
                    <a:close/>
                  </a:path>
                </a:pathLst>
              </a:custGeom>
              <a:solidFill>
                <a:srgbClr val="2E4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5"/>
              <p:cNvSpPr/>
              <p:nvPr/>
            </p:nvSpPr>
            <p:spPr>
              <a:xfrm>
                <a:off x="3511733" y="4120263"/>
                <a:ext cx="166528" cy="202126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355" extrusionOk="0">
                    <a:moveTo>
                      <a:pt x="2831" y="0"/>
                    </a:moveTo>
                    <a:cubicBezTo>
                      <a:pt x="2430" y="0"/>
                      <a:pt x="2091" y="336"/>
                      <a:pt x="2091" y="752"/>
                    </a:cubicBezTo>
                    <a:lnTo>
                      <a:pt x="2091" y="2665"/>
                    </a:lnTo>
                    <a:cubicBezTo>
                      <a:pt x="2091" y="2777"/>
                      <a:pt x="1994" y="2858"/>
                      <a:pt x="1883" y="2858"/>
                    </a:cubicBezTo>
                    <a:lnTo>
                      <a:pt x="756" y="2858"/>
                    </a:lnTo>
                    <a:cubicBezTo>
                      <a:pt x="340" y="2858"/>
                      <a:pt x="0" y="3198"/>
                      <a:pt x="0" y="3614"/>
                    </a:cubicBezTo>
                    <a:cubicBezTo>
                      <a:pt x="0" y="4031"/>
                      <a:pt x="340" y="4355"/>
                      <a:pt x="756" y="4355"/>
                    </a:cubicBezTo>
                    <a:lnTo>
                      <a:pt x="1883" y="4355"/>
                    </a:lnTo>
                    <a:cubicBezTo>
                      <a:pt x="2816" y="4355"/>
                      <a:pt x="3587" y="3599"/>
                      <a:pt x="3587" y="2665"/>
                    </a:cubicBezTo>
                    <a:lnTo>
                      <a:pt x="3587" y="752"/>
                    </a:lnTo>
                    <a:cubicBezTo>
                      <a:pt x="3587" y="336"/>
                      <a:pt x="3248" y="0"/>
                      <a:pt x="2831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5"/>
              <p:cNvSpPr/>
              <p:nvPr/>
            </p:nvSpPr>
            <p:spPr>
              <a:xfrm>
                <a:off x="3376024" y="4214249"/>
                <a:ext cx="188713" cy="184954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3985" extrusionOk="0">
                    <a:moveTo>
                      <a:pt x="757" y="0"/>
                    </a:moveTo>
                    <a:cubicBezTo>
                      <a:pt x="340" y="0"/>
                      <a:pt x="1" y="336"/>
                      <a:pt x="1" y="752"/>
                    </a:cubicBezTo>
                    <a:lnTo>
                      <a:pt x="1" y="2233"/>
                    </a:lnTo>
                    <a:cubicBezTo>
                      <a:pt x="1" y="3198"/>
                      <a:pt x="787" y="3985"/>
                      <a:pt x="1767" y="3985"/>
                    </a:cubicBezTo>
                    <a:lnTo>
                      <a:pt x="3329" y="3985"/>
                    </a:lnTo>
                    <a:cubicBezTo>
                      <a:pt x="3730" y="3985"/>
                      <a:pt x="4066" y="3664"/>
                      <a:pt x="4066" y="3244"/>
                    </a:cubicBezTo>
                    <a:cubicBezTo>
                      <a:pt x="4066" y="2827"/>
                      <a:pt x="3730" y="2488"/>
                      <a:pt x="3329" y="2488"/>
                    </a:cubicBezTo>
                    <a:lnTo>
                      <a:pt x="1767" y="2488"/>
                    </a:lnTo>
                    <a:cubicBezTo>
                      <a:pt x="1624" y="2488"/>
                      <a:pt x="1497" y="2376"/>
                      <a:pt x="1497" y="2233"/>
                    </a:cubicBezTo>
                    <a:lnTo>
                      <a:pt x="1497" y="752"/>
                    </a:lnTo>
                    <a:cubicBezTo>
                      <a:pt x="1497" y="336"/>
                      <a:pt x="1158" y="0"/>
                      <a:pt x="757" y="0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5"/>
              <p:cNvSpPr/>
              <p:nvPr/>
            </p:nvSpPr>
            <p:spPr>
              <a:xfrm>
                <a:off x="3481287" y="4120959"/>
                <a:ext cx="98487" cy="345355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7441" extrusionOk="0">
                    <a:moveTo>
                      <a:pt x="1061" y="1"/>
                    </a:moveTo>
                    <a:cubicBezTo>
                      <a:pt x="915" y="1"/>
                      <a:pt x="787" y="32"/>
                      <a:pt x="656" y="82"/>
                    </a:cubicBezTo>
                    <a:cubicBezTo>
                      <a:pt x="271" y="240"/>
                      <a:pt x="1" y="610"/>
                      <a:pt x="1" y="1061"/>
                    </a:cubicBezTo>
                    <a:lnTo>
                      <a:pt x="1" y="7294"/>
                    </a:lnTo>
                    <a:cubicBezTo>
                      <a:pt x="1" y="7375"/>
                      <a:pt x="62" y="7441"/>
                      <a:pt x="143" y="7441"/>
                    </a:cubicBezTo>
                    <a:lnTo>
                      <a:pt x="1975" y="7441"/>
                    </a:lnTo>
                    <a:cubicBezTo>
                      <a:pt x="2056" y="7441"/>
                      <a:pt x="2122" y="7375"/>
                      <a:pt x="2122" y="7294"/>
                    </a:cubicBezTo>
                    <a:lnTo>
                      <a:pt x="2122" y="1061"/>
                    </a:lnTo>
                    <a:cubicBezTo>
                      <a:pt x="2122" y="772"/>
                      <a:pt x="1991" y="498"/>
                      <a:pt x="1798" y="305"/>
                    </a:cubicBezTo>
                    <a:cubicBezTo>
                      <a:pt x="1605" y="113"/>
                      <a:pt x="1351" y="1"/>
                      <a:pt x="1061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5"/>
              <p:cNvSpPr/>
              <p:nvPr/>
            </p:nvSpPr>
            <p:spPr>
              <a:xfrm>
                <a:off x="3481287" y="4124719"/>
                <a:ext cx="30493" cy="341596"/>
              </a:xfrm>
              <a:custGeom>
                <a:avLst/>
                <a:gdLst/>
                <a:ahLst/>
                <a:cxnLst/>
                <a:rect l="l" t="t" r="r" b="b"/>
                <a:pathLst>
                  <a:path w="657" h="7360" extrusionOk="0">
                    <a:moveTo>
                      <a:pt x="656" y="1"/>
                    </a:moveTo>
                    <a:cubicBezTo>
                      <a:pt x="271" y="159"/>
                      <a:pt x="1" y="529"/>
                      <a:pt x="1" y="980"/>
                    </a:cubicBezTo>
                    <a:lnTo>
                      <a:pt x="1" y="7213"/>
                    </a:lnTo>
                    <a:cubicBezTo>
                      <a:pt x="1" y="7294"/>
                      <a:pt x="62" y="7360"/>
                      <a:pt x="143" y="7360"/>
                    </a:cubicBezTo>
                    <a:lnTo>
                      <a:pt x="656" y="7360"/>
                    </a:lnTo>
                    <a:lnTo>
                      <a:pt x="656" y="1"/>
                    </a:ln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5"/>
              <p:cNvSpPr/>
              <p:nvPr/>
            </p:nvSpPr>
            <p:spPr>
              <a:xfrm>
                <a:off x="3376767" y="4441580"/>
                <a:ext cx="304373" cy="159752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3442" extrusionOk="0">
                    <a:moveTo>
                      <a:pt x="3375" y="1"/>
                    </a:moveTo>
                    <a:cubicBezTo>
                      <a:pt x="2299" y="1"/>
                      <a:pt x="1481" y="386"/>
                      <a:pt x="903" y="772"/>
                    </a:cubicBezTo>
                    <a:cubicBezTo>
                      <a:pt x="305" y="1193"/>
                      <a:pt x="0" y="1624"/>
                      <a:pt x="0" y="1624"/>
                    </a:cubicBezTo>
                    <a:lnTo>
                      <a:pt x="3954" y="3441"/>
                    </a:lnTo>
                    <a:lnTo>
                      <a:pt x="6557" y="1624"/>
                    </a:lnTo>
                    <a:cubicBezTo>
                      <a:pt x="6557" y="1624"/>
                      <a:pt x="6364" y="1289"/>
                      <a:pt x="5932" y="919"/>
                    </a:cubicBezTo>
                    <a:cubicBezTo>
                      <a:pt x="5415" y="483"/>
                      <a:pt x="4582" y="1"/>
                      <a:pt x="3375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5"/>
              <p:cNvSpPr/>
              <p:nvPr/>
            </p:nvSpPr>
            <p:spPr>
              <a:xfrm>
                <a:off x="3386421" y="4477411"/>
                <a:ext cx="286458" cy="6572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416" extrusionOk="0">
                    <a:moveTo>
                      <a:pt x="695" y="0"/>
                    </a:moveTo>
                    <a:cubicBezTo>
                      <a:pt x="386" y="228"/>
                      <a:pt x="147" y="451"/>
                      <a:pt x="0" y="613"/>
                    </a:cubicBezTo>
                    <a:lnTo>
                      <a:pt x="1304" y="613"/>
                    </a:lnTo>
                    <a:lnTo>
                      <a:pt x="2669" y="1126"/>
                    </a:lnTo>
                    <a:lnTo>
                      <a:pt x="3587" y="868"/>
                    </a:lnTo>
                    <a:lnTo>
                      <a:pt x="4694" y="1416"/>
                    </a:lnTo>
                    <a:lnTo>
                      <a:pt x="5902" y="613"/>
                    </a:lnTo>
                    <a:lnTo>
                      <a:pt x="6172" y="613"/>
                    </a:lnTo>
                    <a:cubicBezTo>
                      <a:pt x="6075" y="482"/>
                      <a:pt x="5917" y="309"/>
                      <a:pt x="5724" y="147"/>
                    </a:cubicBezTo>
                    <a:cubicBezTo>
                      <a:pt x="4918" y="355"/>
                      <a:pt x="4166" y="436"/>
                      <a:pt x="3491" y="436"/>
                    </a:cubicBezTo>
                    <a:cubicBezTo>
                      <a:pt x="2237" y="436"/>
                      <a:pt x="1223" y="178"/>
                      <a:pt x="695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5"/>
              <p:cNvSpPr/>
              <p:nvPr/>
            </p:nvSpPr>
            <p:spPr>
              <a:xfrm>
                <a:off x="3366371" y="4505862"/>
                <a:ext cx="326048" cy="300614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6477" extrusionOk="0">
                    <a:moveTo>
                      <a:pt x="0" y="0"/>
                    </a:moveTo>
                    <a:lnTo>
                      <a:pt x="0" y="3198"/>
                    </a:lnTo>
                    <a:cubicBezTo>
                      <a:pt x="0" y="3807"/>
                      <a:pt x="178" y="4386"/>
                      <a:pt x="467" y="4868"/>
                    </a:cubicBezTo>
                    <a:cubicBezTo>
                      <a:pt x="1046" y="5832"/>
                      <a:pt x="2091" y="6476"/>
                      <a:pt x="3294" y="6476"/>
                    </a:cubicBezTo>
                    <a:lnTo>
                      <a:pt x="3746" y="6476"/>
                    </a:lnTo>
                    <a:cubicBezTo>
                      <a:pt x="5080" y="6476"/>
                      <a:pt x="6218" y="5690"/>
                      <a:pt x="6735" y="4563"/>
                    </a:cubicBezTo>
                    <a:cubicBezTo>
                      <a:pt x="6928" y="4147"/>
                      <a:pt x="7024" y="3680"/>
                      <a:pt x="7024" y="3198"/>
                    </a:cubicBezTo>
                    <a:lnTo>
                      <a:pt x="7024" y="0"/>
                    </a:lnTo>
                    <a:lnTo>
                      <a:pt x="6334" y="0"/>
                    </a:lnTo>
                    <a:lnTo>
                      <a:pt x="5126" y="803"/>
                    </a:lnTo>
                    <a:lnTo>
                      <a:pt x="4019" y="255"/>
                    </a:lnTo>
                    <a:lnTo>
                      <a:pt x="3101" y="513"/>
                    </a:lnTo>
                    <a:lnTo>
                      <a:pt x="1736" y="0"/>
                    </a:ln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5"/>
              <p:cNvSpPr/>
              <p:nvPr/>
            </p:nvSpPr>
            <p:spPr>
              <a:xfrm>
                <a:off x="3388045" y="4717645"/>
                <a:ext cx="290914" cy="88834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1914" extrusionOk="0">
                    <a:moveTo>
                      <a:pt x="6268" y="0"/>
                    </a:moveTo>
                    <a:lnTo>
                      <a:pt x="6268" y="0"/>
                    </a:lnTo>
                    <a:cubicBezTo>
                      <a:pt x="4146" y="112"/>
                      <a:pt x="1527" y="243"/>
                      <a:pt x="0" y="305"/>
                    </a:cubicBezTo>
                    <a:cubicBezTo>
                      <a:pt x="579" y="1269"/>
                      <a:pt x="1624" y="1913"/>
                      <a:pt x="2827" y="1913"/>
                    </a:cubicBezTo>
                    <a:lnTo>
                      <a:pt x="3279" y="1913"/>
                    </a:lnTo>
                    <a:cubicBezTo>
                      <a:pt x="4613" y="1913"/>
                      <a:pt x="5751" y="1127"/>
                      <a:pt x="6268" y="0"/>
                    </a:cubicBezTo>
                    <a:close/>
                  </a:path>
                </a:pathLst>
              </a:custGeom>
              <a:solidFill>
                <a:srgbClr val="5F8343">
                  <a:alpha val="31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5"/>
              <p:cNvSpPr/>
              <p:nvPr/>
            </p:nvSpPr>
            <p:spPr>
              <a:xfrm>
                <a:off x="3519252" y="4578916"/>
                <a:ext cx="91850" cy="113339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2442" extrusionOk="0">
                    <a:moveTo>
                      <a:pt x="980" y="0"/>
                    </a:moveTo>
                    <a:cubicBezTo>
                      <a:pt x="436" y="0"/>
                      <a:pt x="0" y="548"/>
                      <a:pt x="0" y="1223"/>
                    </a:cubicBezTo>
                    <a:cubicBezTo>
                      <a:pt x="0" y="1898"/>
                      <a:pt x="436" y="2442"/>
                      <a:pt x="980" y="2442"/>
                    </a:cubicBezTo>
                    <a:cubicBezTo>
                      <a:pt x="1528" y="2442"/>
                      <a:pt x="1979" y="1898"/>
                      <a:pt x="1979" y="1223"/>
                    </a:cubicBezTo>
                    <a:cubicBezTo>
                      <a:pt x="1979" y="548"/>
                      <a:pt x="1528" y="0"/>
                      <a:pt x="980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5"/>
              <p:cNvSpPr/>
              <p:nvPr/>
            </p:nvSpPr>
            <p:spPr>
              <a:xfrm>
                <a:off x="3532665" y="4596089"/>
                <a:ext cx="64142" cy="7918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706" extrusionOk="0">
                    <a:moveTo>
                      <a:pt x="691" y="0"/>
                    </a:moveTo>
                    <a:cubicBezTo>
                      <a:pt x="321" y="0"/>
                      <a:pt x="1" y="386"/>
                      <a:pt x="1" y="853"/>
                    </a:cubicBezTo>
                    <a:cubicBezTo>
                      <a:pt x="1" y="1335"/>
                      <a:pt x="321" y="1705"/>
                      <a:pt x="691" y="1705"/>
                    </a:cubicBezTo>
                    <a:cubicBezTo>
                      <a:pt x="1077" y="1705"/>
                      <a:pt x="1381" y="1335"/>
                      <a:pt x="1381" y="853"/>
                    </a:cubicBezTo>
                    <a:cubicBezTo>
                      <a:pt x="1381" y="386"/>
                      <a:pt x="1077" y="0"/>
                      <a:pt x="691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5"/>
              <p:cNvSpPr/>
              <p:nvPr/>
            </p:nvSpPr>
            <p:spPr>
              <a:xfrm>
                <a:off x="3501337" y="4053104"/>
                <a:ext cx="79180" cy="72404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560" extrusionOk="0">
                    <a:moveTo>
                      <a:pt x="853" y="1"/>
                    </a:moveTo>
                    <a:cubicBezTo>
                      <a:pt x="371" y="1"/>
                      <a:pt x="1" y="352"/>
                      <a:pt x="1" y="772"/>
                    </a:cubicBezTo>
                    <a:cubicBezTo>
                      <a:pt x="1" y="1204"/>
                      <a:pt x="371" y="1559"/>
                      <a:pt x="853" y="1559"/>
                    </a:cubicBezTo>
                    <a:cubicBezTo>
                      <a:pt x="1320" y="1559"/>
                      <a:pt x="1705" y="1204"/>
                      <a:pt x="1705" y="772"/>
                    </a:cubicBezTo>
                    <a:cubicBezTo>
                      <a:pt x="1705" y="352"/>
                      <a:pt x="1320" y="1"/>
                      <a:pt x="853" y="1"/>
                    </a:cubicBez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5"/>
              <p:cNvSpPr/>
              <p:nvPr/>
            </p:nvSpPr>
            <p:spPr>
              <a:xfrm>
                <a:off x="3482726" y="4060437"/>
                <a:ext cx="114825" cy="77787"/>
              </a:xfrm>
              <a:custGeom>
                <a:avLst/>
                <a:gdLst/>
                <a:ahLst/>
                <a:cxnLst/>
                <a:rect l="l" t="t" r="r" b="b"/>
                <a:pathLst>
                  <a:path w="2474" h="1676" extrusionOk="0">
                    <a:moveTo>
                      <a:pt x="1350" y="1"/>
                    </a:moveTo>
                    <a:cubicBezTo>
                      <a:pt x="949" y="97"/>
                      <a:pt x="756" y="564"/>
                      <a:pt x="756" y="564"/>
                    </a:cubicBezTo>
                    <a:cubicBezTo>
                      <a:pt x="756" y="564"/>
                      <a:pt x="467" y="290"/>
                      <a:pt x="224" y="259"/>
                    </a:cubicBezTo>
                    <a:lnTo>
                      <a:pt x="224" y="259"/>
                    </a:lnTo>
                    <a:cubicBezTo>
                      <a:pt x="0" y="691"/>
                      <a:pt x="371" y="1625"/>
                      <a:pt x="1223" y="1675"/>
                    </a:cubicBezTo>
                    <a:cubicBezTo>
                      <a:pt x="1237" y="1676"/>
                      <a:pt x="1251" y="1676"/>
                      <a:pt x="1265" y="1676"/>
                    </a:cubicBezTo>
                    <a:cubicBezTo>
                      <a:pt x="1965" y="1676"/>
                      <a:pt x="2473" y="923"/>
                      <a:pt x="2299" y="356"/>
                    </a:cubicBezTo>
                    <a:lnTo>
                      <a:pt x="2299" y="356"/>
                    </a:lnTo>
                    <a:cubicBezTo>
                      <a:pt x="1929" y="387"/>
                      <a:pt x="1767" y="630"/>
                      <a:pt x="1767" y="630"/>
                    </a:cubicBezTo>
                    <a:cubicBezTo>
                      <a:pt x="1767" y="630"/>
                      <a:pt x="1767" y="275"/>
                      <a:pt x="1350" y="1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5"/>
              <p:cNvSpPr/>
              <p:nvPr/>
            </p:nvSpPr>
            <p:spPr>
              <a:xfrm>
                <a:off x="3367810" y="4256671"/>
                <a:ext cx="17915" cy="3806"/>
              </a:xfrm>
              <a:custGeom>
                <a:avLst/>
                <a:gdLst/>
                <a:ahLst/>
                <a:cxnLst/>
                <a:rect l="l" t="t" r="r" b="b"/>
                <a:pathLst>
                  <a:path w="386" h="82" extrusionOk="0">
                    <a:moveTo>
                      <a:pt x="35" y="0"/>
                    </a:moveTo>
                    <a:cubicBezTo>
                      <a:pt x="16" y="0"/>
                      <a:pt x="0" y="16"/>
                      <a:pt x="0" y="31"/>
                    </a:cubicBezTo>
                    <a:cubicBezTo>
                      <a:pt x="0" y="66"/>
                      <a:pt x="16" y="81"/>
                      <a:pt x="35" y="81"/>
                    </a:cubicBezTo>
                    <a:lnTo>
                      <a:pt x="355" y="81"/>
                    </a:lnTo>
                    <a:cubicBezTo>
                      <a:pt x="370" y="81"/>
                      <a:pt x="386" y="66"/>
                      <a:pt x="386" y="31"/>
                    </a:cubicBezTo>
                    <a:cubicBezTo>
                      <a:pt x="386" y="16"/>
                      <a:pt x="370" y="0"/>
                      <a:pt x="355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5"/>
              <p:cNvSpPr/>
              <p:nvPr/>
            </p:nvSpPr>
            <p:spPr>
              <a:xfrm>
                <a:off x="3432044" y="4239498"/>
                <a:ext cx="17962" cy="3063"/>
              </a:xfrm>
              <a:custGeom>
                <a:avLst/>
                <a:gdLst/>
                <a:ahLst/>
                <a:cxnLst/>
                <a:rect l="l" t="t" r="r" b="b"/>
                <a:pathLst>
                  <a:path w="387" h="66" extrusionOk="0">
                    <a:moveTo>
                      <a:pt x="32" y="0"/>
                    </a:moveTo>
                    <a:cubicBezTo>
                      <a:pt x="16" y="0"/>
                      <a:pt x="1" y="15"/>
                      <a:pt x="1" y="35"/>
                    </a:cubicBezTo>
                    <a:cubicBezTo>
                      <a:pt x="1" y="50"/>
                      <a:pt x="16" y="66"/>
                      <a:pt x="32" y="66"/>
                    </a:cubicBezTo>
                    <a:lnTo>
                      <a:pt x="336" y="66"/>
                    </a:lnTo>
                    <a:cubicBezTo>
                      <a:pt x="367" y="66"/>
                      <a:pt x="387" y="50"/>
                      <a:pt x="387" y="35"/>
                    </a:cubicBezTo>
                    <a:cubicBezTo>
                      <a:pt x="387" y="15"/>
                      <a:pt x="367" y="0"/>
                      <a:pt x="33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5"/>
              <p:cNvSpPr/>
              <p:nvPr/>
            </p:nvSpPr>
            <p:spPr>
              <a:xfrm>
                <a:off x="3367810" y="4295519"/>
                <a:ext cx="17915" cy="6683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44" extrusionOk="0">
                    <a:moveTo>
                      <a:pt x="50" y="0"/>
                    </a:moveTo>
                    <a:cubicBezTo>
                      <a:pt x="35" y="0"/>
                      <a:pt x="16" y="0"/>
                      <a:pt x="16" y="31"/>
                    </a:cubicBezTo>
                    <a:cubicBezTo>
                      <a:pt x="0" y="47"/>
                      <a:pt x="16" y="62"/>
                      <a:pt x="35" y="62"/>
                    </a:cubicBezTo>
                    <a:lnTo>
                      <a:pt x="340" y="143"/>
                    </a:lnTo>
                    <a:cubicBezTo>
                      <a:pt x="355" y="143"/>
                      <a:pt x="370" y="143"/>
                      <a:pt x="386" y="128"/>
                    </a:cubicBezTo>
                    <a:cubicBezTo>
                      <a:pt x="386" y="97"/>
                      <a:pt x="370" y="81"/>
                      <a:pt x="355" y="81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5"/>
              <p:cNvSpPr/>
              <p:nvPr/>
            </p:nvSpPr>
            <p:spPr>
              <a:xfrm>
                <a:off x="3416310" y="4284240"/>
                <a:ext cx="16523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44" extrusionOk="0">
                    <a:moveTo>
                      <a:pt x="66" y="0"/>
                    </a:moveTo>
                    <a:cubicBezTo>
                      <a:pt x="51" y="0"/>
                      <a:pt x="31" y="0"/>
                      <a:pt x="16" y="16"/>
                    </a:cubicBezTo>
                    <a:cubicBezTo>
                      <a:pt x="0" y="35"/>
                      <a:pt x="0" y="66"/>
                      <a:pt x="31" y="66"/>
                    </a:cubicBezTo>
                    <a:lnTo>
                      <a:pt x="290" y="228"/>
                    </a:lnTo>
                    <a:cubicBezTo>
                      <a:pt x="290" y="243"/>
                      <a:pt x="305" y="243"/>
                      <a:pt x="305" y="243"/>
                    </a:cubicBezTo>
                    <a:cubicBezTo>
                      <a:pt x="321" y="243"/>
                      <a:pt x="340" y="228"/>
                      <a:pt x="340" y="228"/>
                    </a:cubicBezTo>
                    <a:cubicBezTo>
                      <a:pt x="355" y="209"/>
                      <a:pt x="355" y="178"/>
                      <a:pt x="321" y="178"/>
                    </a:cubicBez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5"/>
              <p:cNvSpPr/>
              <p:nvPr/>
            </p:nvSpPr>
            <p:spPr>
              <a:xfrm>
                <a:off x="3412551" y="4344995"/>
                <a:ext cx="12021" cy="15363"/>
              </a:xfrm>
              <a:custGeom>
                <a:avLst/>
                <a:gdLst/>
                <a:ahLst/>
                <a:cxnLst/>
                <a:rect l="l" t="t" r="r" b="b"/>
                <a:pathLst>
                  <a:path w="259" h="331" extrusionOk="0">
                    <a:moveTo>
                      <a:pt x="206" y="0"/>
                    </a:moveTo>
                    <a:cubicBezTo>
                      <a:pt x="196" y="0"/>
                      <a:pt x="187" y="8"/>
                      <a:pt x="178" y="26"/>
                    </a:cubicBezTo>
                    <a:lnTo>
                      <a:pt x="16" y="284"/>
                    </a:lnTo>
                    <a:cubicBezTo>
                      <a:pt x="0" y="300"/>
                      <a:pt x="0" y="315"/>
                      <a:pt x="16" y="331"/>
                    </a:cubicBezTo>
                    <a:lnTo>
                      <a:pt x="35" y="331"/>
                    </a:lnTo>
                    <a:cubicBezTo>
                      <a:pt x="51" y="331"/>
                      <a:pt x="66" y="331"/>
                      <a:pt x="66" y="315"/>
                    </a:cubicBezTo>
                    <a:lnTo>
                      <a:pt x="243" y="57"/>
                    </a:lnTo>
                    <a:cubicBezTo>
                      <a:pt x="259" y="41"/>
                      <a:pt x="243" y="26"/>
                      <a:pt x="228" y="10"/>
                    </a:cubicBezTo>
                    <a:cubicBezTo>
                      <a:pt x="220" y="4"/>
                      <a:pt x="213" y="0"/>
                      <a:pt x="20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5"/>
              <p:cNvSpPr/>
              <p:nvPr/>
            </p:nvSpPr>
            <p:spPr>
              <a:xfrm>
                <a:off x="3441744" y="4266325"/>
                <a:ext cx="17915" cy="311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67" extrusionOk="0">
                    <a:moveTo>
                      <a:pt x="31" y="1"/>
                    </a:moveTo>
                    <a:cubicBezTo>
                      <a:pt x="16" y="1"/>
                      <a:pt x="0" y="16"/>
                      <a:pt x="0" y="35"/>
                    </a:cubicBezTo>
                    <a:cubicBezTo>
                      <a:pt x="0" y="51"/>
                      <a:pt x="16" y="66"/>
                      <a:pt x="31" y="66"/>
                    </a:cubicBezTo>
                    <a:lnTo>
                      <a:pt x="336" y="66"/>
                    </a:lnTo>
                    <a:cubicBezTo>
                      <a:pt x="370" y="66"/>
                      <a:pt x="386" y="51"/>
                      <a:pt x="386" y="35"/>
                    </a:cubicBezTo>
                    <a:cubicBezTo>
                      <a:pt x="386" y="16"/>
                      <a:pt x="370" y="1"/>
                      <a:pt x="33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5"/>
              <p:cNvSpPr/>
              <p:nvPr/>
            </p:nvSpPr>
            <p:spPr>
              <a:xfrm>
                <a:off x="3367810" y="4335063"/>
                <a:ext cx="17915" cy="900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94" extrusionOk="0">
                    <a:moveTo>
                      <a:pt x="324" y="1"/>
                    </a:moveTo>
                    <a:lnTo>
                      <a:pt x="35" y="113"/>
                    </a:lnTo>
                    <a:cubicBezTo>
                      <a:pt x="16" y="128"/>
                      <a:pt x="0" y="143"/>
                      <a:pt x="16" y="159"/>
                    </a:cubicBezTo>
                    <a:cubicBezTo>
                      <a:pt x="16" y="174"/>
                      <a:pt x="35" y="194"/>
                      <a:pt x="50" y="194"/>
                    </a:cubicBezTo>
                    <a:lnTo>
                      <a:pt x="66" y="174"/>
                    </a:lnTo>
                    <a:lnTo>
                      <a:pt x="355" y="62"/>
                    </a:lnTo>
                    <a:cubicBezTo>
                      <a:pt x="370" y="62"/>
                      <a:pt x="386" y="32"/>
                      <a:pt x="370" y="16"/>
                    </a:cubicBezTo>
                    <a:cubicBezTo>
                      <a:pt x="370" y="1"/>
                      <a:pt x="340" y="1"/>
                      <a:pt x="324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5"/>
              <p:cNvSpPr/>
              <p:nvPr/>
            </p:nvSpPr>
            <p:spPr>
              <a:xfrm>
                <a:off x="3405914" y="4385003"/>
                <a:ext cx="17265" cy="9004"/>
              </a:xfrm>
              <a:custGeom>
                <a:avLst/>
                <a:gdLst/>
                <a:ahLst/>
                <a:cxnLst/>
                <a:rect l="l" t="t" r="r" b="b"/>
                <a:pathLst>
                  <a:path w="372" h="194" extrusionOk="0">
                    <a:moveTo>
                      <a:pt x="321" y="1"/>
                    </a:moveTo>
                    <a:lnTo>
                      <a:pt x="32" y="113"/>
                    </a:lnTo>
                    <a:cubicBezTo>
                      <a:pt x="1" y="128"/>
                      <a:pt x="1" y="144"/>
                      <a:pt x="1" y="159"/>
                    </a:cubicBezTo>
                    <a:cubicBezTo>
                      <a:pt x="16" y="178"/>
                      <a:pt x="32" y="194"/>
                      <a:pt x="47" y="194"/>
                    </a:cubicBezTo>
                    <a:lnTo>
                      <a:pt x="336" y="82"/>
                    </a:lnTo>
                    <a:cubicBezTo>
                      <a:pt x="371" y="63"/>
                      <a:pt x="371" y="47"/>
                      <a:pt x="371" y="32"/>
                    </a:cubicBezTo>
                    <a:cubicBezTo>
                      <a:pt x="352" y="1"/>
                      <a:pt x="336" y="1"/>
                      <a:pt x="321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5"/>
              <p:cNvSpPr/>
              <p:nvPr/>
            </p:nvSpPr>
            <p:spPr>
              <a:xfrm>
                <a:off x="3417006" y="4202971"/>
                <a:ext cx="6173" cy="1791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386" extrusionOk="0">
                    <a:moveTo>
                      <a:pt x="97" y="0"/>
                    </a:moveTo>
                    <a:cubicBezTo>
                      <a:pt x="82" y="0"/>
                      <a:pt x="66" y="16"/>
                      <a:pt x="51" y="31"/>
                    </a:cubicBezTo>
                    <a:lnTo>
                      <a:pt x="1" y="340"/>
                    </a:lnTo>
                    <a:cubicBezTo>
                      <a:pt x="1" y="355"/>
                      <a:pt x="16" y="370"/>
                      <a:pt x="36" y="386"/>
                    </a:cubicBezTo>
                    <a:cubicBezTo>
                      <a:pt x="66" y="386"/>
                      <a:pt x="82" y="370"/>
                      <a:pt x="82" y="355"/>
                    </a:cubicBezTo>
                    <a:lnTo>
                      <a:pt x="132" y="50"/>
                    </a:lnTo>
                    <a:cubicBezTo>
                      <a:pt x="132" y="16"/>
                      <a:pt x="113" y="0"/>
                      <a:pt x="97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5"/>
              <p:cNvSpPr/>
              <p:nvPr/>
            </p:nvSpPr>
            <p:spPr>
              <a:xfrm>
                <a:off x="3454461" y="4323088"/>
                <a:ext cx="5941" cy="17915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86" extrusionOk="0">
                    <a:moveTo>
                      <a:pt x="96" y="0"/>
                    </a:moveTo>
                    <a:cubicBezTo>
                      <a:pt x="77" y="0"/>
                      <a:pt x="62" y="16"/>
                      <a:pt x="62" y="31"/>
                    </a:cubicBezTo>
                    <a:lnTo>
                      <a:pt x="0" y="336"/>
                    </a:lnTo>
                    <a:cubicBezTo>
                      <a:pt x="0" y="371"/>
                      <a:pt x="15" y="386"/>
                      <a:pt x="31" y="386"/>
                    </a:cubicBezTo>
                    <a:lnTo>
                      <a:pt x="46" y="386"/>
                    </a:lnTo>
                    <a:cubicBezTo>
                      <a:pt x="62" y="386"/>
                      <a:pt x="77" y="371"/>
                      <a:pt x="77" y="355"/>
                    </a:cubicBezTo>
                    <a:lnTo>
                      <a:pt x="127" y="47"/>
                    </a:lnTo>
                    <a:cubicBezTo>
                      <a:pt x="127" y="31"/>
                      <a:pt x="127" y="16"/>
                      <a:pt x="9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5"/>
              <p:cNvSpPr/>
              <p:nvPr/>
            </p:nvSpPr>
            <p:spPr>
              <a:xfrm>
                <a:off x="3387303" y="4219587"/>
                <a:ext cx="13460" cy="14759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18" extrusionOk="0">
                    <a:moveTo>
                      <a:pt x="39" y="1"/>
                    </a:moveTo>
                    <a:cubicBezTo>
                      <a:pt x="31" y="1"/>
                      <a:pt x="24" y="5"/>
                      <a:pt x="16" y="12"/>
                    </a:cubicBezTo>
                    <a:cubicBezTo>
                      <a:pt x="1" y="28"/>
                      <a:pt x="1" y="43"/>
                      <a:pt x="16" y="59"/>
                    </a:cubicBezTo>
                    <a:lnTo>
                      <a:pt x="224" y="302"/>
                    </a:lnTo>
                    <a:cubicBezTo>
                      <a:pt x="224" y="302"/>
                      <a:pt x="240" y="317"/>
                      <a:pt x="255" y="317"/>
                    </a:cubicBezTo>
                    <a:lnTo>
                      <a:pt x="271" y="302"/>
                    </a:lnTo>
                    <a:cubicBezTo>
                      <a:pt x="290" y="286"/>
                      <a:pt x="290" y="271"/>
                      <a:pt x="271" y="252"/>
                    </a:cubicBezTo>
                    <a:lnTo>
                      <a:pt x="62" y="12"/>
                    </a:lnTo>
                    <a:cubicBezTo>
                      <a:pt x="55" y="5"/>
                      <a:pt x="47" y="1"/>
                      <a:pt x="39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5"/>
              <p:cNvSpPr/>
              <p:nvPr/>
            </p:nvSpPr>
            <p:spPr>
              <a:xfrm>
                <a:off x="3669256" y="4163381"/>
                <a:ext cx="17962" cy="3110"/>
              </a:xfrm>
              <a:custGeom>
                <a:avLst/>
                <a:gdLst/>
                <a:ahLst/>
                <a:cxnLst/>
                <a:rect l="l" t="t" r="r" b="b"/>
                <a:pathLst>
                  <a:path w="387" h="67" extrusionOk="0">
                    <a:moveTo>
                      <a:pt x="31" y="1"/>
                    </a:moveTo>
                    <a:cubicBezTo>
                      <a:pt x="16" y="1"/>
                      <a:pt x="0" y="16"/>
                      <a:pt x="0" y="36"/>
                    </a:cubicBezTo>
                    <a:cubicBezTo>
                      <a:pt x="0" y="51"/>
                      <a:pt x="16" y="66"/>
                      <a:pt x="31" y="66"/>
                    </a:cubicBezTo>
                    <a:lnTo>
                      <a:pt x="351" y="66"/>
                    </a:lnTo>
                    <a:cubicBezTo>
                      <a:pt x="367" y="66"/>
                      <a:pt x="386" y="51"/>
                      <a:pt x="386" y="36"/>
                    </a:cubicBezTo>
                    <a:cubicBezTo>
                      <a:pt x="386" y="16"/>
                      <a:pt x="367" y="1"/>
                      <a:pt x="351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5"/>
              <p:cNvSpPr/>
              <p:nvPr/>
            </p:nvSpPr>
            <p:spPr>
              <a:xfrm>
                <a:off x="3604975" y="4145512"/>
                <a:ext cx="17962" cy="3806"/>
              </a:xfrm>
              <a:custGeom>
                <a:avLst/>
                <a:gdLst/>
                <a:ahLst/>
                <a:cxnLst/>
                <a:rect l="l" t="t" r="r" b="b"/>
                <a:pathLst>
                  <a:path w="387" h="82" extrusionOk="0">
                    <a:moveTo>
                      <a:pt x="51" y="0"/>
                    </a:moveTo>
                    <a:cubicBezTo>
                      <a:pt x="16" y="0"/>
                      <a:pt x="1" y="16"/>
                      <a:pt x="1" y="50"/>
                    </a:cubicBezTo>
                    <a:cubicBezTo>
                      <a:pt x="1" y="66"/>
                      <a:pt x="16" y="81"/>
                      <a:pt x="51" y="81"/>
                    </a:cubicBezTo>
                    <a:lnTo>
                      <a:pt x="356" y="81"/>
                    </a:lnTo>
                    <a:cubicBezTo>
                      <a:pt x="371" y="81"/>
                      <a:pt x="387" y="66"/>
                      <a:pt x="387" y="50"/>
                    </a:cubicBezTo>
                    <a:cubicBezTo>
                      <a:pt x="387" y="16"/>
                      <a:pt x="371" y="0"/>
                      <a:pt x="35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5"/>
              <p:cNvSpPr/>
              <p:nvPr/>
            </p:nvSpPr>
            <p:spPr>
              <a:xfrm>
                <a:off x="3669256" y="4201950"/>
                <a:ext cx="17962" cy="6962"/>
              </a:xfrm>
              <a:custGeom>
                <a:avLst/>
                <a:gdLst/>
                <a:ahLst/>
                <a:cxnLst/>
                <a:rect l="l" t="t" r="r" b="b"/>
                <a:pathLst>
                  <a:path w="387" h="150" extrusionOk="0">
                    <a:moveTo>
                      <a:pt x="350" y="0"/>
                    </a:moveTo>
                    <a:cubicBezTo>
                      <a:pt x="345" y="0"/>
                      <a:pt x="341" y="2"/>
                      <a:pt x="336" y="7"/>
                    </a:cubicBezTo>
                    <a:lnTo>
                      <a:pt x="31" y="88"/>
                    </a:lnTo>
                    <a:cubicBezTo>
                      <a:pt x="16" y="88"/>
                      <a:pt x="0" y="103"/>
                      <a:pt x="0" y="119"/>
                    </a:cubicBezTo>
                    <a:cubicBezTo>
                      <a:pt x="16" y="134"/>
                      <a:pt x="31" y="149"/>
                      <a:pt x="47" y="149"/>
                    </a:cubicBezTo>
                    <a:lnTo>
                      <a:pt x="351" y="72"/>
                    </a:lnTo>
                    <a:cubicBezTo>
                      <a:pt x="367" y="72"/>
                      <a:pt x="386" y="38"/>
                      <a:pt x="386" y="22"/>
                    </a:cubicBezTo>
                    <a:cubicBezTo>
                      <a:pt x="373" y="11"/>
                      <a:pt x="361" y="0"/>
                      <a:pt x="350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5"/>
              <p:cNvSpPr/>
              <p:nvPr/>
            </p:nvSpPr>
            <p:spPr>
              <a:xfrm>
                <a:off x="3622194" y="4190672"/>
                <a:ext cx="16476" cy="11603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50" extrusionOk="0">
                    <a:moveTo>
                      <a:pt x="306" y="0"/>
                    </a:moveTo>
                    <a:cubicBezTo>
                      <a:pt x="300" y="0"/>
                      <a:pt x="294" y="2"/>
                      <a:pt x="289" y="7"/>
                    </a:cubicBezTo>
                    <a:lnTo>
                      <a:pt x="31" y="169"/>
                    </a:lnTo>
                    <a:cubicBezTo>
                      <a:pt x="16" y="184"/>
                      <a:pt x="0" y="200"/>
                      <a:pt x="16" y="219"/>
                    </a:cubicBezTo>
                    <a:cubicBezTo>
                      <a:pt x="16" y="234"/>
                      <a:pt x="31" y="250"/>
                      <a:pt x="50" y="250"/>
                    </a:cubicBezTo>
                    <a:lnTo>
                      <a:pt x="66" y="234"/>
                    </a:lnTo>
                    <a:lnTo>
                      <a:pt x="339" y="72"/>
                    </a:lnTo>
                    <a:cubicBezTo>
                      <a:pt x="355" y="57"/>
                      <a:pt x="355" y="42"/>
                      <a:pt x="339" y="26"/>
                    </a:cubicBezTo>
                    <a:cubicBezTo>
                      <a:pt x="339" y="12"/>
                      <a:pt x="322" y="0"/>
                      <a:pt x="30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5"/>
              <p:cNvSpPr/>
              <p:nvPr/>
            </p:nvSpPr>
            <p:spPr>
              <a:xfrm>
                <a:off x="3630409" y="4251658"/>
                <a:ext cx="12021" cy="1545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333" extrusionOk="0">
                    <a:moveTo>
                      <a:pt x="56" y="0"/>
                    </a:moveTo>
                    <a:cubicBezTo>
                      <a:pt x="48" y="0"/>
                      <a:pt x="39" y="4"/>
                      <a:pt x="31" y="12"/>
                    </a:cubicBezTo>
                    <a:cubicBezTo>
                      <a:pt x="16" y="12"/>
                      <a:pt x="0" y="43"/>
                      <a:pt x="16" y="62"/>
                    </a:cubicBezTo>
                    <a:lnTo>
                      <a:pt x="193" y="317"/>
                    </a:lnTo>
                    <a:cubicBezTo>
                      <a:pt x="193" y="332"/>
                      <a:pt x="209" y="332"/>
                      <a:pt x="224" y="332"/>
                    </a:cubicBezTo>
                    <a:lnTo>
                      <a:pt x="240" y="332"/>
                    </a:lnTo>
                    <a:cubicBezTo>
                      <a:pt x="259" y="317"/>
                      <a:pt x="259" y="286"/>
                      <a:pt x="259" y="270"/>
                    </a:cubicBezTo>
                    <a:lnTo>
                      <a:pt x="81" y="12"/>
                    </a:lnTo>
                    <a:cubicBezTo>
                      <a:pt x="74" y="4"/>
                      <a:pt x="65" y="0"/>
                      <a:pt x="5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5"/>
              <p:cNvSpPr/>
              <p:nvPr/>
            </p:nvSpPr>
            <p:spPr>
              <a:xfrm>
                <a:off x="3595321" y="4173081"/>
                <a:ext cx="17962" cy="3063"/>
              </a:xfrm>
              <a:custGeom>
                <a:avLst/>
                <a:gdLst/>
                <a:ahLst/>
                <a:cxnLst/>
                <a:rect l="l" t="t" r="r" b="b"/>
                <a:pathLst>
                  <a:path w="387" h="66" extrusionOk="0">
                    <a:moveTo>
                      <a:pt x="51" y="0"/>
                    </a:moveTo>
                    <a:cubicBezTo>
                      <a:pt x="16" y="0"/>
                      <a:pt x="1" y="19"/>
                      <a:pt x="1" y="35"/>
                    </a:cubicBezTo>
                    <a:cubicBezTo>
                      <a:pt x="1" y="50"/>
                      <a:pt x="16" y="66"/>
                      <a:pt x="51" y="66"/>
                    </a:cubicBezTo>
                    <a:lnTo>
                      <a:pt x="355" y="66"/>
                    </a:lnTo>
                    <a:cubicBezTo>
                      <a:pt x="371" y="66"/>
                      <a:pt x="386" y="50"/>
                      <a:pt x="386" y="35"/>
                    </a:cubicBezTo>
                    <a:cubicBezTo>
                      <a:pt x="386" y="19"/>
                      <a:pt x="371" y="0"/>
                      <a:pt x="355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5"/>
              <p:cNvSpPr/>
              <p:nvPr/>
            </p:nvSpPr>
            <p:spPr>
              <a:xfrm>
                <a:off x="3478270" y="4183617"/>
                <a:ext cx="17915" cy="3806"/>
              </a:xfrm>
              <a:custGeom>
                <a:avLst/>
                <a:gdLst/>
                <a:ahLst/>
                <a:cxnLst/>
                <a:rect l="l" t="t" r="r" b="b"/>
                <a:pathLst>
                  <a:path w="386" h="82" extrusionOk="0">
                    <a:moveTo>
                      <a:pt x="31" y="1"/>
                    </a:moveTo>
                    <a:cubicBezTo>
                      <a:pt x="15" y="1"/>
                      <a:pt x="0" y="16"/>
                      <a:pt x="0" y="32"/>
                    </a:cubicBezTo>
                    <a:cubicBezTo>
                      <a:pt x="0" y="62"/>
                      <a:pt x="15" y="82"/>
                      <a:pt x="31" y="82"/>
                    </a:cubicBezTo>
                    <a:lnTo>
                      <a:pt x="336" y="82"/>
                    </a:lnTo>
                    <a:cubicBezTo>
                      <a:pt x="370" y="82"/>
                      <a:pt x="386" y="62"/>
                      <a:pt x="386" y="32"/>
                    </a:cubicBezTo>
                    <a:cubicBezTo>
                      <a:pt x="386" y="16"/>
                      <a:pt x="370" y="1"/>
                      <a:pt x="33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5"/>
              <p:cNvSpPr/>
              <p:nvPr/>
            </p:nvSpPr>
            <p:spPr>
              <a:xfrm>
                <a:off x="3503658" y="4221258"/>
                <a:ext cx="16337" cy="10907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35" extrusionOk="0">
                    <a:moveTo>
                      <a:pt x="306" y="1"/>
                    </a:moveTo>
                    <a:cubicBezTo>
                      <a:pt x="300" y="1"/>
                      <a:pt x="295" y="3"/>
                      <a:pt x="290" y="7"/>
                    </a:cubicBezTo>
                    <a:lnTo>
                      <a:pt x="32" y="169"/>
                    </a:lnTo>
                    <a:cubicBezTo>
                      <a:pt x="16" y="185"/>
                      <a:pt x="1" y="200"/>
                      <a:pt x="16" y="216"/>
                    </a:cubicBezTo>
                    <a:cubicBezTo>
                      <a:pt x="32" y="235"/>
                      <a:pt x="32" y="235"/>
                      <a:pt x="47" y="235"/>
                    </a:cubicBezTo>
                    <a:lnTo>
                      <a:pt x="62" y="235"/>
                    </a:lnTo>
                    <a:lnTo>
                      <a:pt x="336" y="73"/>
                    </a:lnTo>
                    <a:cubicBezTo>
                      <a:pt x="352" y="57"/>
                      <a:pt x="352" y="42"/>
                      <a:pt x="336" y="23"/>
                    </a:cubicBezTo>
                    <a:cubicBezTo>
                      <a:pt x="336" y="12"/>
                      <a:pt x="321" y="1"/>
                      <a:pt x="30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5"/>
              <p:cNvSpPr/>
              <p:nvPr/>
            </p:nvSpPr>
            <p:spPr>
              <a:xfrm>
                <a:off x="3537121" y="4341143"/>
                <a:ext cx="16523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37" extrusionOk="0">
                    <a:moveTo>
                      <a:pt x="321" y="1"/>
                    </a:moveTo>
                    <a:cubicBezTo>
                      <a:pt x="311" y="1"/>
                      <a:pt x="298" y="5"/>
                      <a:pt x="290" y="12"/>
                    </a:cubicBezTo>
                    <a:lnTo>
                      <a:pt x="32" y="174"/>
                    </a:lnTo>
                    <a:cubicBezTo>
                      <a:pt x="16" y="190"/>
                      <a:pt x="1" y="205"/>
                      <a:pt x="16" y="221"/>
                    </a:cubicBezTo>
                    <a:cubicBezTo>
                      <a:pt x="16" y="236"/>
                      <a:pt x="32" y="236"/>
                      <a:pt x="51" y="236"/>
                    </a:cubicBezTo>
                    <a:lnTo>
                      <a:pt x="67" y="236"/>
                    </a:lnTo>
                    <a:lnTo>
                      <a:pt x="340" y="78"/>
                    </a:lnTo>
                    <a:cubicBezTo>
                      <a:pt x="356" y="63"/>
                      <a:pt x="356" y="43"/>
                      <a:pt x="340" y="12"/>
                    </a:cubicBezTo>
                    <a:cubicBezTo>
                      <a:pt x="340" y="5"/>
                      <a:pt x="332" y="1"/>
                      <a:pt x="321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5"/>
              <p:cNvSpPr/>
              <p:nvPr/>
            </p:nvSpPr>
            <p:spPr>
              <a:xfrm>
                <a:off x="3502776" y="4299278"/>
                <a:ext cx="17962" cy="2924"/>
              </a:xfrm>
              <a:custGeom>
                <a:avLst/>
                <a:gdLst/>
                <a:ahLst/>
                <a:cxnLst/>
                <a:rect l="l" t="t" r="r" b="b"/>
                <a:pathLst>
                  <a:path w="387" h="63" extrusionOk="0">
                    <a:moveTo>
                      <a:pt x="51" y="0"/>
                    </a:moveTo>
                    <a:cubicBezTo>
                      <a:pt x="20" y="0"/>
                      <a:pt x="0" y="16"/>
                      <a:pt x="0" y="31"/>
                    </a:cubicBezTo>
                    <a:cubicBezTo>
                      <a:pt x="0" y="47"/>
                      <a:pt x="20" y="62"/>
                      <a:pt x="51" y="62"/>
                    </a:cubicBezTo>
                    <a:lnTo>
                      <a:pt x="355" y="62"/>
                    </a:lnTo>
                    <a:cubicBezTo>
                      <a:pt x="371" y="62"/>
                      <a:pt x="386" y="47"/>
                      <a:pt x="386" y="31"/>
                    </a:cubicBezTo>
                    <a:cubicBezTo>
                      <a:pt x="386" y="16"/>
                      <a:pt x="371" y="0"/>
                      <a:pt x="355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5"/>
              <p:cNvSpPr/>
              <p:nvPr/>
            </p:nvSpPr>
            <p:spPr>
              <a:xfrm>
                <a:off x="3669256" y="4241494"/>
                <a:ext cx="17962" cy="8586"/>
              </a:xfrm>
              <a:custGeom>
                <a:avLst/>
                <a:gdLst/>
                <a:ahLst/>
                <a:cxnLst/>
                <a:rect l="l" t="t" r="r" b="b"/>
                <a:pathLst>
                  <a:path w="387" h="185" extrusionOk="0">
                    <a:moveTo>
                      <a:pt x="46" y="1"/>
                    </a:moveTo>
                    <a:cubicBezTo>
                      <a:pt x="31" y="1"/>
                      <a:pt x="16" y="12"/>
                      <a:pt x="16" y="23"/>
                    </a:cubicBezTo>
                    <a:cubicBezTo>
                      <a:pt x="0" y="38"/>
                      <a:pt x="16" y="69"/>
                      <a:pt x="31" y="69"/>
                    </a:cubicBezTo>
                    <a:lnTo>
                      <a:pt x="321" y="185"/>
                    </a:lnTo>
                    <a:lnTo>
                      <a:pt x="336" y="185"/>
                    </a:lnTo>
                    <a:cubicBezTo>
                      <a:pt x="351" y="185"/>
                      <a:pt x="367" y="185"/>
                      <a:pt x="367" y="165"/>
                    </a:cubicBezTo>
                    <a:cubicBezTo>
                      <a:pt x="386" y="150"/>
                      <a:pt x="367" y="119"/>
                      <a:pt x="351" y="119"/>
                    </a:cubicBezTo>
                    <a:lnTo>
                      <a:pt x="62" y="7"/>
                    </a:lnTo>
                    <a:cubicBezTo>
                      <a:pt x="58" y="3"/>
                      <a:pt x="52" y="1"/>
                      <a:pt x="4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5"/>
              <p:cNvSpPr/>
              <p:nvPr/>
            </p:nvSpPr>
            <p:spPr>
              <a:xfrm>
                <a:off x="3652083" y="4288696"/>
                <a:ext cx="17915" cy="900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94" extrusionOk="0">
                    <a:moveTo>
                      <a:pt x="62" y="1"/>
                    </a:moveTo>
                    <a:cubicBezTo>
                      <a:pt x="46" y="1"/>
                      <a:pt x="16" y="16"/>
                      <a:pt x="16" y="35"/>
                    </a:cubicBezTo>
                    <a:cubicBezTo>
                      <a:pt x="0" y="51"/>
                      <a:pt x="16" y="66"/>
                      <a:pt x="31" y="82"/>
                    </a:cubicBezTo>
                    <a:lnTo>
                      <a:pt x="320" y="194"/>
                    </a:lnTo>
                    <a:lnTo>
                      <a:pt x="336" y="194"/>
                    </a:lnTo>
                    <a:cubicBezTo>
                      <a:pt x="351" y="194"/>
                      <a:pt x="370" y="194"/>
                      <a:pt x="370" y="178"/>
                    </a:cubicBezTo>
                    <a:cubicBezTo>
                      <a:pt x="386" y="147"/>
                      <a:pt x="370" y="132"/>
                      <a:pt x="351" y="132"/>
                    </a:cubicBezTo>
                    <a:lnTo>
                      <a:pt x="62" y="1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5"/>
              <p:cNvSpPr/>
              <p:nvPr/>
            </p:nvSpPr>
            <p:spPr>
              <a:xfrm>
                <a:off x="3570816" y="4404079"/>
                <a:ext cx="17033" cy="854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84" extrusionOk="0">
                    <a:moveTo>
                      <a:pt x="33" y="0"/>
                    </a:moveTo>
                    <a:cubicBezTo>
                      <a:pt x="22" y="0"/>
                      <a:pt x="11" y="11"/>
                      <a:pt x="0" y="22"/>
                    </a:cubicBezTo>
                    <a:cubicBezTo>
                      <a:pt x="0" y="37"/>
                      <a:pt x="16" y="57"/>
                      <a:pt x="31" y="72"/>
                    </a:cubicBezTo>
                    <a:lnTo>
                      <a:pt x="320" y="184"/>
                    </a:lnTo>
                    <a:lnTo>
                      <a:pt x="336" y="184"/>
                    </a:lnTo>
                    <a:cubicBezTo>
                      <a:pt x="336" y="184"/>
                      <a:pt x="351" y="184"/>
                      <a:pt x="367" y="168"/>
                    </a:cubicBezTo>
                    <a:cubicBezTo>
                      <a:pt x="367" y="153"/>
                      <a:pt x="367" y="118"/>
                      <a:pt x="336" y="118"/>
                    </a:cubicBezTo>
                    <a:lnTo>
                      <a:pt x="46" y="6"/>
                    </a:lnTo>
                    <a:cubicBezTo>
                      <a:pt x="42" y="2"/>
                      <a:pt x="37" y="0"/>
                      <a:pt x="33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5"/>
              <p:cNvSpPr/>
              <p:nvPr/>
            </p:nvSpPr>
            <p:spPr>
              <a:xfrm>
                <a:off x="3612494" y="4309350"/>
                <a:ext cx="7565" cy="17544"/>
              </a:xfrm>
              <a:custGeom>
                <a:avLst/>
                <a:gdLst/>
                <a:ahLst/>
                <a:cxnLst/>
                <a:rect l="l" t="t" r="r" b="b"/>
                <a:pathLst>
                  <a:path w="163" h="378" extrusionOk="0">
                    <a:moveTo>
                      <a:pt x="46" y="1"/>
                    </a:moveTo>
                    <a:cubicBezTo>
                      <a:pt x="41" y="1"/>
                      <a:pt x="36" y="3"/>
                      <a:pt x="32" y="7"/>
                    </a:cubicBezTo>
                    <a:cubicBezTo>
                      <a:pt x="16" y="7"/>
                      <a:pt x="1" y="22"/>
                      <a:pt x="1" y="38"/>
                    </a:cubicBezTo>
                    <a:lnTo>
                      <a:pt x="82" y="343"/>
                    </a:lnTo>
                    <a:cubicBezTo>
                      <a:pt x="82" y="362"/>
                      <a:pt x="97" y="377"/>
                      <a:pt x="113" y="377"/>
                    </a:cubicBezTo>
                    <a:lnTo>
                      <a:pt x="128" y="377"/>
                    </a:lnTo>
                    <a:cubicBezTo>
                      <a:pt x="144" y="377"/>
                      <a:pt x="163" y="343"/>
                      <a:pt x="144" y="327"/>
                    </a:cubicBezTo>
                    <a:lnTo>
                      <a:pt x="82" y="22"/>
                    </a:lnTo>
                    <a:cubicBezTo>
                      <a:pt x="71" y="12"/>
                      <a:pt x="58" y="1"/>
                      <a:pt x="4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5"/>
              <p:cNvSpPr/>
              <p:nvPr/>
            </p:nvSpPr>
            <p:spPr>
              <a:xfrm>
                <a:off x="3631848" y="4109403"/>
                <a:ext cx="6126" cy="17498"/>
              </a:xfrm>
              <a:custGeom>
                <a:avLst/>
                <a:gdLst/>
                <a:ahLst/>
                <a:cxnLst/>
                <a:rect l="l" t="t" r="r" b="b"/>
                <a:pathLst>
                  <a:path w="132" h="377" extrusionOk="0">
                    <a:moveTo>
                      <a:pt x="50" y="1"/>
                    </a:moveTo>
                    <a:cubicBezTo>
                      <a:pt x="44" y="1"/>
                      <a:pt x="39" y="3"/>
                      <a:pt x="35" y="7"/>
                    </a:cubicBezTo>
                    <a:cubicBezTo>
                      <a:pt x="16" y="7"/>
                      <a:pt x="0" y="22"/>
                      <a:pt x="0" y="41"/>
                    </a:cubicBezTo>
                    <a:lnTo>
                      <a:pt x="50" y="346"/>
                    </a:lnTo>
                    <a:cubicBezTo>
                      <a:pt x="66" y="377"/>
                      <a:pt x="81" y="377"/>
                      <a:pt x="97" y="377"/>
                    </a:cubicBezTo>
                    <a:cubicBezTo>
                      <a:pt x="112" y="377"/>
                      <a:pt x="131" y="362"/>
                      <a:pt x="131" y="346"/>
                    </a:cubicBezTo>
                    <a:lnTo>
                      <a:pt x="81" y="41"/>
                    </a:lnTo>
                    <a:cubicBezTo>
                      <a:pt x="81" y="16"/>
                      <a:pt x="65" y="1"/>
                      <a:pt x="50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5"/>
              <p:cNvSpPr/>
              <p:nvPr/>
            </p:nvSpPr>
            <p:spPr>
              <a:xfrm>
                <a:off x="3593186" y="4244372"/>
                <a:ext cx="6637" cy="17544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78" extrusionOk="0">
                    <a:moveTo>
                      <a:pt x="58" y="1"/>
                    </a:moveTo>
                    <a:cubicBezTo>
                      <a:pt x="55" y="1"/>
                      <a:pt x="51" y="3"/>
                      <a:pt x="47" y="7"/>
                    </a:cubicBezTo>
                    <a:cubicBezTo>
                      <a:pt x="16" y="7"/>
                      <a:pt x="0" y="26"/>
                      <a:pt x="16" y="42"/>
                    </a:cubicBezTo>
                    <a:lnTo>
                      <a:pt x="62" y="346"/>
                    </a:lnTo>
                    <a:cubicBezTo>
                      <a:pt x="62" y="377"/>
                      <a:pt x="77" y="377"/>
                      <a:pt x="97" y="377"/>
                    </a:cubicBezTo>
                    <a:cubicBezTo>
                      <a:pt x="128" y="377"/>
                      <a:pt x="143" y="362"/>
                      <a:pt x="128" y="346"/>
                    </a:cubicBezTo>
                    <a:lnTo>
                      <a:pt x="77" y="42"/>
                    </a:lnTo>
                    <a:cubicBezTo>
                      <a:pt x="77" y="16"/>
                      <a:pt x="69" y="1"/>
                      <a:pt x="58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5"/>
              <p:cNvSpPr/>
              <p:nvPr/>
            </p:nvSpPr>
            <p:spPr>
              <a:xfrm>
                <a:off x="3654218" y="4126343"/>
                <a:ext cx="13460" cy="1401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02" extrusionOk="0">
                    <a:moveTo>
                      <a:pt x="251" y="0"/>
                    </a:moveTo>
                    <a:cubicBezTo>
                      <a:pt x="243" y="0"/>
                      <a:pt x="236" y="4"/>
                      <a:pt x="228" y="12"/>
                    </a:cubicBezTo>
                    <a:lnTo>
                      <a:pt x="16" y="236"/>
                    </a:lnTo>
                    <a:cubicBezTo>
                      <a:pt x="0" y="255"/>
                      <a:pt x="0" y="286"/>
                      <a:pt x="16" y="301"/>
                    </a:cubicBezTo>
                    <a:lnTo>
                      <a:pt x="35" y="301"/>
                    </a:lnTo>
                    <a:cubicBezTo>
                      <a:pt x="51" y="301"/>
                      <a:pt x="66" y="301"/>
                      <a:pt x="66" y="286"/>
                    </a:cubicBezTo>
                    <a:lnTo>
                      <a:pt x="274" y="62"/>
                    </a:lnTo>
                    <a:cubicBezTo>
                      <a:pt x="290" y="43"/>
                      <a:pt x="290" y="27"/>
                      <a:pt x="274" y="12"/>
                    </a:cubicBezTo>
                    <a:cubicBezTo>
                      <a:pt x="267" y="4"/>
                      <a:pt x="259" y="0"/>
                      <a:pt x="251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5"/>
              <p:cNvSpPr/>
              <p:nvPr/>
            </p:nvSpPr>
            <p:spPr>
              <a:xfrm>
                <a:off x="3549141" y="4200790"/>
                <a:ext cx="17962" cy="3667"/>
              </a:xfrm>
              <a:custGeom>
                <a:avLst/>
                <a:gdLst/>
                <a:ahLst/>
                <a:cxnLst/>
                <a:rect l="l" t="t" r="r" b="b"/>
                <a:pathLst>
                  <a:path w="387" h="79" extrusionOk="0">
                    <a:moveTo>
                      <a:pt x="31" y="1"/>
                    </a:moveTo>
                    <a:cubicBezTo>
                      <a:pt x="16" y="1"/>
                      <a:pt x="0" y="16"/>
                      <a:pt x="0" y="47"/>
                    </a:cubicBezTo>
                    <a:cubicBezTo>
                      <a:pt x="0" y="63"/>
                      <a:pt x="16" y="78"/>
                      <a:pt x="31" y="78"/>
                    </a:cubicBezTo>
                    <a:lnTo>
                      <a:pt x="336" y="78"/>
                    </a:lnTo>
                    <a:cubicBezTo>
                      <a:pt x="371" y="78"/>
                      <a:pt x="386" y="63"/>
                      <a:pt x="386" y="47"/>
                    </a:cubicBezTo>
                    <a:cubicBezTo>
                      <a:pt x="386" y="16"/>
                      <a:pt x="371" y="1"/>
                      <a:pt x="33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5"/>
              <p:cNvSpPr/>
              <p:nvPr/>
            </p:nvSpPr>
            <p:spPr>
              <a:xfrm>
                <a:off x="3570816" y="4368526"/>
                <a:ext cx="17915" cy="3806"/>
              </a:xfrm>
              <a:custGeom>
                <a:avLst/>
                <a:gdLst/>
                <a:ahLst/>
                <a:cxnLst/>
                <a:rect l="l" t="t" r="r" b="b"/>
                <a:pathLst>
                  <a:path w="386" h="82" extrusionOk="0">
                    <a:moveTo>
                      <a:pt x="31" y="1"/>
                    </a:moveTo>
                    <a:cubicBezTo>
                      <a:pt x="16" y="1"/>
                      <a:pt x="0" y="16"/>
                      <a:pt x="0" y="32"/>
                    </a:cubicBezTo>
                    <a:cubicBezTo>
                      <a:pt x="0" y="67"/>
                      <a:pt x="16" y="82"/>
                      <a:pt x="31" y="82"/>
                    </a:cubicBezTo>
                    <a:lnTo>
                      <a:pt x="336" y="82"/>
                    </a:lnTo>
                    <a:cubicBezTo>
                      <a:pt x="367" y="82"/>
                      <a:pt x="386" y="67"/>
                      <a:pt x="386" y="32"/>
                    </a:cubicBezTo>
                    <a:cubicBezTo>
                      <a:pt x="386" y="16"/>
                      <a:pt x="367" y="1"/>
                      <a:pt x="33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5"/>
              <p:cNvSpPr/>
              <p:nvPr/>
            </p:nvSpPr>
            <p:spPr>
              <a:xfrm>
                <a:off x="3531969" y="4261869"/>
                <a:ext cx="17915" cy="6823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47" extrusionOk="0">
                    <a:moveTo>
                      <a:pt x="320" y="0"/>
                    </a:moveTo>
                    <a:lnTo>
                      <a:pt x="31" y="81"/>
                    </a:lnTo>
                    <a:cubicBezTo>
                      <a:pt x="0" y="81"/>
                      <a:pt x="0" y="112"/>
                      <a:pt x="0" y="131"/>
                    </a:cubicBezTo>
                    <a:cubicBezTo>
                      <a:pt x="0" y="147"/>
                      <a:pt x="16" y="147"/>
                      <a:pt x="31" y="147"/>
                    </a:cubicBezTo>
                    <a:lnTo>
                      <a:pt x="46" y="147"/>
                    </a:lnTo>
                    <a:lnTo>
                      <a:pt x="355" y="66"/>
                    </a:lnTo>
                    <a:cubicBezTo>
                      <a:pt x="370" y="66"/>
                      <a:pt x="386" y="50"/>
                      <a:pt x="370" y="35"/>
                    </a:cubicBezTo>
                    <a:cubicBezTo>
                      <a:pt x="370" y="0"/>
                      <a:pt x="355" y="0"/>
                      <a:pt x="320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5"/>
              <p:cNvSpPr/>
              <p:nvPr/>
            </p:nvSpPr>
            <p:spPr>
              <a:xfrm>
                <a:off x="3534104" y="4164123"/>
                <a:ext cx="13460" cy="14341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09" extrusionOk="0">
                    <a:moveTo>
                      <a:pt x="274" y="0"/>
                    </a:moveTo>
                    <a:cubicBezTo>
                      <a:pt x="259" y="0"/>
                      <a:pt x="228" y="0"/>
                      <a:pt x="213" y="20"/>
                    </a:cubicBezTo>
                    <a:lnTo>
                      <a:pt x="0" y="243"/>
                    </a:lnTo>
                    <a:cubicBezTo>
                      <a:pt x="0" y="259"/>
                      <a:pt x="0" y="274"/>
                      <a:pt x="20" y="290"/>
                    </a:cubicBezTo>
                    <a:cubicBezTo>
                      <a:pt x="20" y="309"/>
                      <a:pt x="35" y="309"/>
                      <a:pt x="35" y="309"/>
                    </a:cubicBezTo>
                    <a:cubicBezTo>
                      <a:pt x="51" y="309"/>
                      <a:pt x="51" y="309"/>
                      <a:pt x="66" y="290"/>
                    </a:cubicBezTo>
                    <a:lnTo>
                      <a:pt x="274" y="66"/>
                    </a:lnTo>
                    <a:cubicBezTo>
                      <a:pt x="290" y="50"/>
                      <a:pt x="290" y="20"/>
                      <a:pt x="274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11" name="Google Shape;1111;p35"/>
          <p:cNvSpPr/>
          <p:nvPr/>
        </p:nvSpPr>
        <p:spPr>
          <a:xfrm>
            <a:off x="2264008" y="3884283"/>
            <a:ext cx="208785" cy="208785"/>
          </a:xfrm>
          <a:custGeom>
            <a:avLst/>
            <a:gdLst/>
            <a:ahLst/>
            <a:cxnLst/>
            <a:rect l="l" t="t" r="r" b="b"/>
            <a:pathLst>
              <a:path w="1706" h="1706" extrusionOk="0">
                <a:moveTo>
                  <a:pt x="853" y="1"/>
                </a:moveTo>
                <a:cubicBezTo>
                  <a:pt x="853" y="467"/>
                  <a:pt x="467" y="853"/>
                  <a:pt x="1" y="853"/>
                </a:cubicBezTo>
                <a:cubicBezTo>
                  <a:pt x="467" y="853"/>
                  <a:pt x="853" y="1239"/>
                  <a:pt x="853" y="1706"/>
                </a:cubicBezTo>
                <a:cubicBezTo>
                  <a:pt x="853" y="1239"/>
                  <a:pt x="1223" y="853"/>
                  <a:pt x="1705" y="853"/>
                </a:cubicBezTo>
                <a:cubicBezTo>
                  <a:pt x="1223" y="853"/>
                  <a:pt x="853" y="467"/>
                  <a:pt x="853" y="1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35"/>
          <p:cNvSpPr/>
          <p:nvPr/>
        </p:nvSpPr>
        <p:spPr>
          <a:xfrm>
            <a:off x="883503" y="3395115"/>
            <a:ext cx="151632" cy="151632"/>
          </a:xfrm>
          <a:custGeom>
            <a:avLst/>
            <a:gdLst/>
            <a:ahLst/>
            <a:cxnLst/>
            <a:rect l="l" t="t" r="r" b="b"/>
            <a:pathLst>
              <a:path w="1239" h="1239" extrusionOk="0">
                <a:moveTo>
                  <a:pt x="610" y="0"/>
                </a:moveTo>
                <a:cubicBezTo>
                  <a:pt x="610" y="351"/>
                  <a:pt x="336" y="625"/>
                  <a:pt x="0" y="625"/>
                </a:cubicBezTo>
                <a:cubicBezTo>
                  <a:pt x="336" y="625"/>
                  <a:pt x="610" y="899"/>
                  <a:pt x="610" y="1238"/>
                </a:cubicBezTo>
                <a:cubicBezTo>
                  <a:pt x="610" y="899"/>
                  <a:pt x="884" y="625"/>
                  <a:pt x="1239" y="625"/>
                </a:cubicBezTo>
                <a:cubicBezTo>
                  <a:pt x="884" y="625"/>
                  <a:pt x="610" y="351"/>
                  <a:pt x="610" y="0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35"/>
          <p:cNvSpPr/>
          <p:nvPr/>
        </p:nvSpPr>
        <p:spPr>
          <a:xfrm>
            <a:off x="6722060" y="870386"/>
            <a:ext cx="210743" cy="208295"/>
          </a:xfrm>
          <a:custGeom>
            <a:avLst/>
            <a:gdLst/>
            <a:ahLst/>
            <a:cxnLst/>
            <a:rect l="l" t="t" r="r" b="b"/>
            <a:pathLst>
              <a:path w="1722" h="1702" extrusionOk="0">
                <a:moveTo>
                  <a:pt x="869" y="0"/>
                </a:moveTo>
                <a:cubicBezTo>
                  <a:pt x="869" y="463"/>
                  <a:pt x="483" y="849"/>
                  <a:pt x="1" y="849"/>
                </a:cubicBezTo>
                <a:cubicBezTo>
                  <a:pt x="483" y="849"/>
                  <a:pt x="869" y="1234"/>
                  <a:pt x="869" y="1701"/>
                </a:cubicBezTo>
                <a:cubicBezTo>
                  <a:pt x="869" y="1234"/>
                  <a:pt x="1239" y="849"/>
                  <a:pt x="1721" y="849"/>
                </a:cubicBezTo>
                <a:cubicBezTo>
                  <a:pt x="1239" y="849"/>
                  <a:pt x="869" y="463"/>
                  <a:pt x="869" y="0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35"/>
          <p:cNvSpPr/>
          <p:nvPr/>
        </p:nvSpPr>
        <p:spPr>
          <a:xfrm>
            <a:off x="2736662" y="1071509"/>
            <a:ext cx="149184" cy="151632"/>
          </a:xfrm>
          <a:custGeom>
            <a:avLst/>
            <a:gdLst/>
            <a:ahLst/>
            <a:cxnLst/>
            <a:rect l="l" t="t" r="r" b="b"/>
            <a:pathLst>
              <a:path w="1219" h="1239" extrusionOk="0">
                <a:moveTo>
                  <a:pt x="610" y="0"/>
                </a:moveTo>
                <a:cubicBezTo>
                  <a:pt x="610" y="336"/>
                  <a:pt x="336" y="609"/>
                  <a:pt x="0" y="609"/>
                </a:cubicBezTo>
                <a:cubicBezTo>
                  <a:pt x="336" y="609"/>
                  <a:pt x="610" y="883"/>
                  <a:pt x="610" y="1238"/>
                </a:cubicBezTo>
                <a:cubicBezTo>
                  <a:pt x="610" y="883"/>
                  <a:pt x="883" y="609"/>
                  <a:pt x="1219" y="609"/>
                </a:cubicBezTo>
                <a:cubicBezTo>
                  <a:pt x="883" y="609"/>
                  <a:pt x="610" y="336"/>
                  <a:pt x="610" y="0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35"/>
          <p:cNvSpPr/>
          <p:nvPr/>
        </p:nvSpPr>
        <p:spPr>
          <a:xfrm>
            <a:off x="2472803" y="1311257"/>
            <a:ext cx="86892" cy="88850"/>
          </a:xfrm>
          <a:custGeom>
            <a:avLst/>
            <a:gdLst/>
            <a:ahLst/>
            <a:cxnLst/>
            <a:rect l="l" t="t" r="r" b="b"/>
            <a:pathLst>
              <a:path w="710" h="726" extrusionOk="0">
                <a:moveTo>
                  <a:pt x="355" y="0"/>
                </a:moveTo>
                <a:cubicBezTo>
                  <a:pt x="355" y="209"/>
                  <a:pt x="193" y="371"/>
                  <a:pt x="0" y="371"/>
                </a:cubicBezTo>
                <a:cubicBezTo>
                  <a:pt x="193" y="371"/>
                  <a:pt x="355" y="533"/>
                  <a:pt x="355" y="726"/>
                </a:cubicBezTo>
                <a:cubicBezTo>
                  <a:pt x="355" y="533"/>
                  <a:pt x="517" y="371"/>
                  <a:pt x="710" y="371"/>
                </a:cubicBezTo>
                <a:cubicBezTo>
                  <a:pt x="517" y="371"/>
                  <a:pt x="355" y="209"/>
                  <a:pt x="355" y="0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6" name="Google Shape;1116;p35"/>
          <p:cNvGrpSpPr/>
          <p:nvPr/>
        </p:nvGrpSpPr>
        <p:grpSpPr>
          <a:xfrm>
            <a:off x="7325426" y="3246600"/>
            <a:ext cx="710917" cy="241171"/>
            <a:chOff x="7325426" y="3246600"/>
            <a:chExt cx="710917" cy="241171"/>
          </a:xfrm>
        </p:grpSpPr>
        <p:sp>
          <p:nvSpPr>
            <p:cNvPr id="1117" name="Google Shape;1117;p35"/>
            <p:cNvSpPr/>
            <p:nvPr/>
          </p:nvSpPr>
          <p:spPr>
            <a:xfrm>
              <a:off x="7884711" y="3336629"/>
              <a:ext cx="151632" cy="151142"/>
            </a:xfrm>
            <a:custGeom>
              <a:avLst/>
              <a:gdLst/>
              <a:ahLst/>
              <a:cxnLst/>
              <a:rect l="l" t="t" r="r" b="b"/>
              <a:pathLst>
                <a:path w="1239" h="1235" extrusionOk="0">
                  <a:moveTo>
                    <a:pt x="625" y="1"/>
                  </a:moveTo>
                  <a:cubicBezTo>
                    <a:pt x="625" y="336"/>
                    <a:pt x="336" y="610"/>
                    <a:pt x="1" y="610"/>
                  </a:cubicBezTo>
                  <a:cubicBezTo>
                    <a:pt x="336" y="610"/>
                    <a:pt x="625" y="884"/>
                    <a:pt x="625" y="1235"/>
                  </a:cubicBezTo>
                  <a:cubicBezTo>
                    <a:pt x="625" y="884"/>
                    <a:pt x="899" y="610"/>
                    <a:pt x="1239" y="610"/>
                  </a:cubicBezTo>
                  <a:cubicBezTo>
                    <a:pt x="899" y="610"/>
                    <a:pt x="625" y="336"/>
                    <a:pt x="625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5"/>
            <p:cNvSpPr/>
            <p:nvPr/>
          </p:nvSpPr>
          <p:spPr>
            <a:xfrm>
              <a:off x="7325426" y="3246600"/>
              <a:ext cx="74349" cy="74100"/>
            </a:xfrm>
            <a:custGeom>
              <a:avLst/>
              <a:gdLst/>
              <a:ahLst/>
              <a:cxnLst/>
              <a:rect l="l" t="t" r="r" b="b"/>
              <a:pathLst>
                <a:path w="1239" h="1235" extrusionOk="0">
                  <a:moveTo>
                    <a:pt x="625" y="1"/>
                  </a:moveTo>
                  <a:cubicBezTo>
                    <a:pt x="625" y="336"/>
                    <a:pt x="336" y="610"/>
                    <a:pt x="1" y="610"/>
                  </a:cubicBezTo>
                  <a:cubicBezTo>
                    <a:pt x="336" y="610"/>
                    <a:pt x="625" y="884"/>
                    <a:pt x="625" y="1235"/>
                  </a:cubicBezTo>
                  <a:cubicBezTo>
                    <a:pt x="625" y="884"/>
                    <a:pt x="899" y="610"/>
                    <a:pt x="1239" y="610"/>
                  </a:cubicBezTo>
                  <a:cubicBezTo>
                    <a:pt x="899" y="610"/>
                    <a:pt x="625" y="336"/>
                    <a:pt x="625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1" name="Google Shape;2721;p45"/>
          <p:cNvSpPr txBox="1">
            <a:spLocks noGrp="1"/>
          </p:cNvSpPr>
          <p:nvPr>
            <p:ph type="title"/>
          </p:nvPr>
        </p:nvSpPr>
        <p:spPr>
          <a:xfrm>
            <a:off x="666072" y="15230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Cambria" panose="02040503050406030204" pitchFamily="18" charset="0"/>
                <a:ea typeface="Cambria" panose="02040503050406030204" pitchFamily="18" charset="0"/>
              </a:rPr>
              <a:t>3. Những báo cáo và con số </a:t>
            </a:r>
            <a:endParaRPr sz="28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9C29B1D-B707-416C-AB3E-3C990A3AD3C6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666072" y="1010351"/>
            <a:ext cx="2938675" cy="527700"/>
          </a:xfrm>
        </p:spPr>
        <p:txBody>
          <a:bodyPr/>
          <a:lstStyle/>
          <a:p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4" name="Title 6">
            <a:extLst>
              <a:ext uri="{FF2B5EF4-FFF2-40B4-BE49-F238E27FC236}">
                <a16:creationId xmlns:a16="http://schemas.microsoft.com/office/drawing/2014/main" id="{CBC01EC0-5952-45D8-998F-F31B8CE169D5}"/>
              </a:ext>
            </a:extLst>
          </p:cNvPr>
          <p:cNvSpPr txBox="1">
            <a:spLocks/>
          </p:cNvSpPr>
          <p:nvPr/>
        </p:nvSpPr>
        <p:spPr>
          <a:xfrm>
            <a:off x="5766713" y="1010351"/>
            <a:ext cx="2938675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ek Devanagari"/>
              <a:buNone/>
              <a:defRPr sz="2600" b="1" i="0" u="none" strike="noStrike" cap="none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ource Sans Pro"/>
              <a:buNone/>
              <a:defRPr sz="25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ource Sans Pro"/>
              <a:buNone/>
              <a:defRPr sz="25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ource Sans Pro"/>
              <a:buNone/>
              <a:defRPr sz="25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ource Sans Pro"/>
              <a:buNone/>
              <a:defRPr sz="25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ource Sans Pro"/>
              <a:buNone/>
              <a:defRPr sz="25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ource Sans Pro"/>
              <a:buNone/>
              <a:defRPr sz="25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ource Sans Pro"/>
              <a:buNone/>
              <a:defRPr sz="25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ource Sans Pro"/>
              <a:buNone/>
              <a:defRPr sz="25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55FC8E-8376-467D-B677-F825D79851F0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21484" y="1693406"/>
            <a:ext cx="8501032" cy="130985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hưởng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khủng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khiếp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đe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dọa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con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E795D4D-8BCD-47C3-A404-076F981C40F8}"/>
              </a:ext>
            </a:extLst>
          </p:cNvPr>
          <p:cNvSpPr txBox="1">
            <a:spLocks/>
          </p:cNvSpPr>
          <p:nvPr/>
        </p:nvSpPr>
        <p:spPr>
          <a:xfrm>
            <a:off x="1545932" y="3202674"/>
            <a:ext cx="7276584" cy="119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39700" indent="0">
              <a:lnSpc>
                <a:spcPct val="150000"/>
              </a:lnSpc>
            </a:pP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hồi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chuông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giục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4CC36A4-4570-447F-A827-B1BCBB75360F}"/>
              </a:ext>
            </a:extLst>
          </p:cNvPr>
          <p:cNvSpPr/>
          <p:nvPr/>
        </p:nvSpPr>
        <p:spPr>
          <a:xfrm>
            <a:off x="933331" y="3599215"/>
            <a:ext cx="612601" cy="799256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13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" name="Google Shape;2465;p44"/>
          <p:cNvSpPr txBox="1">
            <a:spLocks noGrp="1"/>
          </p:cNvSpPr>
          <p:nvPr>
            <p:ph type="title"/>
          </p:nvPr>
        </p:nvSpPr>
        <p:spPr>
          <a:xfrm>
            <a:off x="1589975" y="1333450"/>
            <a:ext cx="5964000" cy="22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Cambria" panose="02040503050406030204" pitchFamily="18" charset="0"/>
                <a:ea typeface="Cambria" panose="02040503050406030204" pitchFamily="18" charset="0"/>
              </a:rPr>
              <a:t>III,</a:t>
            </a:r>
            <a:br>
              <a:rPr lang="en" sz="6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6000" dirty="0">
                <a:latin typeface="Cambria" panose="02040503050406030204" pitchFamily="18" charset="0"/>
                <a:ea typeface="Cambria" panose="02040503050406030204" pitchFamily="18" charset="0"/>
              </a:rPr>
              <a:t>TỔNG KẾT</a:t>
            </a:r>
            <a:endParaRPr sz="60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66" name="Google Shape;2466;p44"/>
          <p:cNvGrpSpPr/>
          <p:nvPr/>
        </p:nvGrpSpPr>
        <p:grpSpPr>
          <a:xfrm>
            <a:off x="6980724" y="2594473"/>
            <a:ext cx="1642242" cy="1667704"/>
            <a:chOff x="6910818" y="2497897"/>
            <a:chExt cx="1737454" cy="1764393"/>
          </a:xfrm>
        </p:grpSpPr>
        <p:grpSp>
          <p:nvGrpSpPr>
            <p:cNvPr id="2467" name="Google Shape;2467;p44"/>
            <p:cNvGrpSpPr/>
            <p:nvPr/>
          </p:nvGrpSpPr>
          <p:grpSpPr>
            <a:xfrm>
              <a:off x="8194878" y="2497897"/>
              <a:ext cx="286304" cy="433613"/>
              <a:chOff x="6673046" y="1861217"/>
              <a:chExt cx="150520" cy="227966"/>
            </a:xfrm>
          </p:grpSpPr>
          <p:sp>
            <p:nvSpPr>
              <p:cNvPr id="2468" name="Google Shape;2468;p44"/>
              <p:cNvSpPr/>
              <p:nvPr/>
            </p:nvSpPr>
            <p:spPr>
              <a:xfrm>
                <a:off x="6707949" y="1871649"/>
                <a:ext cx="84296" cy="42571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510" extrusionOk="0">
                    <a:moveTo>
                      <a:pt x="2588" y="1"/>
                    </a:moveTo>
                    <a:cubicBezTo>
                      <a:pt x="1929" y="352"/>
                      <a:pt x="1801" y="1062"/>
                      <a:pt x="1801" y="1062"/>
                    </a:cubicBezTo>
                    <a:lnTo>
                      <a:pt x="1238" y="930"/>
                    </a:lnTo>
                    <a:cubicBezTo>
                      <a:pt x="1238" y="930"/>
                      <a:pt x="1045" y="225"/>
                      <a:pt x="563" y="63"/>
                    </a:cubicBezTo>
                    <a:cubicBezTo>
                      <a:pt x="0" y="788"/>
                      <a:pt x="532" y="1509"/>
                      <a:pt x="532" y="1509"/>
                    </a:cubicBezTo>
                    <a:lnTo>
                      <a:pt x="2588" y="1254"/>
                    </a:lnTo>
                    <a:cubicBezTo>
                      <a:pt x="2588" y="1254"/>
                      <a:pt x="2989" y="579"/>
                      <a:pt x="2588" y="1"/>
                    </a:cubicBezTo>
                    <a:close/>
                  </a:path>
                </a:pathLst>
              </a:custGeom>
              <a:solidFill>
                <a:srgbClr val="5487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44"/>
              <p:cNvSpPr/>
              <p:nvPr/>
            </p:nvSpPr>
            <p:spPr>
              <a:xfrm>
                <a:off x="6717957" y="1861217"/>
                <a:ext cx="61657" cy="4897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737" extrusionOk="0">
                    <a:moveTo>
                      <a:pt x="899" y="1"/>
                    </a:moveTo>
                    <a:cubicBezTo>
                      <a:pt x="0" y="838"/>
                      <a:pt x="467" y="1736"/>
                      <a:pt x="467" y="1736"/>
                    </a:cubicBezTo>
                    <a:lnTo>
                      <a:pt x="1975" y="1223"/>
                    </a:lnTo>
                    <a:cubicBezTo>
                      <a:pt x="1975" y="1204"/>
                      <a:pt x="2187" y="467"/>
                      <a:pt x="899" y="1"/>
                    </a:cubicBezTo>
                    <a:close/>
                  </a:path>
                </a:pathLst>
              </a:custGeom>
              <a:solidFill>
                <a:srgbClr val="5487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44"/>
              <p:cNvSpPr/>
              <p:nvPr/>
            </p:nvSpPr>
            <p:spPr>
              <a:xfrm>
                <a:off x="6693035" y="1874383"/>
                <a:ext cx="117760" cy="72004"/>
              </a:xfrm>
              <a:custGeom>
                <a:avLst/>
                <a:gdLst/>
                <a:ahLst/>
                <a:cxnLst/>
                <a:rect l="l" t="t" r="r" b="b"/>
                <a:pathLst>
                  <a:path w="4177" h="2554" extrusionOk="0">
                    <a:moveTo>
                      <a:pt x="2090" y="0"/>
                    </a:moveTo>
                    <a:cubicBezTo>
                      <a:pt x="2084" y="0"/>
                      <a:pt x="2078" y="0"/>
                      <a:pt x="2072" y="0"/>
                    </a:cubicBezTo>
                    <a:cubicBezTo>
                      <a:pt x="1478" y="16"/>
                      <a:pt x="1204" y="756"/>
                      <a:pt x="1204" y="756"/>
                    </a:cubicBezTo>
                    <a:cubicBezTo>
                      <a:pt x="1204" y="756"/>
                      <a:pt x="965" y="336"/>
                      <a:pt x="352" y="255"/>
                    </a:cubicBezTo>
                    <a:lnTo>
                      <a:pt x="352" y="255"/>
                    </a:lnTo>
                    <a:cubicBezTo>
                      <a:pt x="1" y="1204"/>
                      <a:pt x="818" y="2538"/>
                      <a:pt x="2041" y="2554"/>
                    </a:cubicBezTo>
                    <a:cubicBezTo>
                      <a:pt x="2048" y="2554"/>
                      <a:pt x="2056" y="2554"/>
                      <a:pt x="2063" y="2554"/>
                    </a:cubicBezTo>
                    <a:cubicBezTo>
                      <a:pt x="3479" y="2554"/>
                      <a:pt x="4176" y="1042"/>
                      <a:pt x="3823" y="274"/>
                    </a:cubicBezTo>
                    <a:lnTo>
                      <a:pt x="3823" y="274"/>
                    </a:lnTo>
                    <a:cubicBezTo>
                      <a:pt x="3437" y="320"/>
                      <a:pt x="2924" y="756"/>
                      <a:pt x="2924" y="756"/>
                    </a:cubicBezTo>
                    <a:cubicBezTo>
                      <a:pt x="2924" y="756"/>
                      <a:pt x="2671" y="0"/>
                      <a:pt x="2090" y="0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44"/>
              <p:cNvSpPr/>
              <p:nvPr/>
            </p:nvSpPr>
            <p:spPr>
              <a:xfrm>
                <a:off x="6690328" y="1889720"/>
                <a:ext cx="122355" cy="58528"/>
              </a:xfrm>
              <a:custGeom>
                <a:avLst/>
                <a:gdLst/>
                <a:ahLst/>
                <a:cxnLst/>
                <a:rect l="l" t="t" r="r" b="b"/>
                <a:pathLst>
                  <a:path w="4340" h="2076" extrusionOk="0">
                    <a:moveTo>
                      <a:pt x="2183" y="0"/>
                    </a:moveTo>
                    <a:cubicBezTo>
                      <a:pt x="2178" y="0"/>
                      <a:pt x="2173" y="0"/>
                      <a:pt x="2168" y="0"/>
                    </a:cubicBezTo>
                    <a:cubicBezTo>
                      <a:pt x="1508" y="0"/>
                      <a:pt x="1219" y="949"/>
                      <a:pt x="1219" y="949"/>
                    </a:cubicBezTo>
                    <a:cubicBezTo>
                      <a:pt x="1219" y="949"/>
                      <a:pt x="913" y="418"/>
                      <a:pt x="339" y="418"/>
                    </a:cubicBezTo>
                    <a:cubicBezTo>
                      <a:pt x="243" y="418"/>
                      <a:pt x="141" y="433"/>
                      <a:pt x="31" y="467"/>
                    </a:cubicBezTo>
                    <a:cubicBezTo>
                      <a:pt x="0" y="1528"/>
                      <a:pt x="787" y="2060"/>
                      <a:pt x="2137" y="2075"/>
                    </a:cubicBezTo>
                    <a:cubicBezTo>
                      <a:pt x="2163" y="2076"/>
                      <a:pt x="2189" y="2076"/>
                      <a:pt x="2214" y="2076"/>
                    </a:cubicBezTo>
                    <a:cubicBezTo>
                      <a:pt x="3731" y="2076"/>
                      <a:pt x="4340" y="1620"/>
                      <a:pt x="4340" y="451"/>
                    </a:cubicBezTo>
                    <a:cubicBezTo>
                      <a:pt x="4234" y="432"/>
                      <a:pt x="4137" y="423"/>
                      <a:pt x="4047" y="423"/>
                    </a:cubicBezTo>
                    <a:cubicBezTo>
                      <a:pt x="3330" y="423"/>
                      <a:pt x="3101" y="984"/>
                      <a:pt x="3101" y="984"/>
                    </a:cubicBezTo>
                    <a:cubicBezTo>
                      <a:pt x="3101" y="984"/>
                      <a:pt x="2817" y="0"/>
                      <a:pt x="2183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44"/>
              <p:cNvSpPr/>
              <p:nvPr/>
            </p:nvSpPr>
            <p:spPr>
              <a:xfrm>
                <a:off x="6683900" y="1929528"/>
                <a:ext cx="128783" cy="42740"/>
              </a:xfrm>
              <a:custGeom>
                <a:avLst/>
                <a:gdLst/>
                <a:ahLst/>
                <a:cxnLst/>
                <a:rect l="l" t="t" r="r" b="b"/>
                <a:pathLst>
                  <a:path w="4568" h="1516" extrusionOk="0">
                    <a:moveTo>
                      <a:pt x="2108" y="1"/>
                    </a:moveTo>
                    <a:cubicBezTo>
                      <a:pt x="247" y="1"/>
                      <a:pt x="1" y="1516"/>
                      <a:pt x="1" y="1516"/>
                    </a:cubicBezTo>
                    <a:lnTo>
                      <a:pt x="4568" y="1516"/>
                    </a:lnTo>
                    <a:cubicBezTo>
                      <a:pt x="4568" y="1516"/>
                      <a:pt x="4244" y="85"/>
                      <a:pt x="2253" y="4"/>
                    </a:cubicBezTo>
                    <a:cubicBezTo>
                      <a:pt x="2204" y="2"/>
                      <a:pt x="2156" y="1"/>
                      <a:pt x="2108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44"/>
              <p:cNvSpPr/>
              <p:nvPr/>
            </p:nvSpPr>
            <p:spPr>
              <a:xfrm>
                <a:off x="6769606" y="1953210"/>
                <a:ext cx="20355" cy="16352"/>
              </a:xfrm>
              <a:custGeom>
                <a:avLst/>
                <a:gdLst/>
                <a:ahLst/>
                <a:cxnLst/>
                <a:rect l="l" t="t" r="r" b="b"/>
                <a:pathLst>
                  <a:path w="722" h="580" extrusionOk="0">
                    <a:moveTo>
                      <a:pt x="0" y="1"/>
                    </a:moveTo>
                    <a:lnTo>
                      <a:pt x="0" y="579"/>
                    </a:lnTo>
                    <a:lnTo>
                      <a:pt x="721" y="579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44"/>
              <p:cNvSpPr/>
              <p:nvPr/>
            </p:nvSpPr>
            <p:spPr>
              <a:xfrm>
                <a:off x="6749702" y="1972240"/>
                <a:ext cx="451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6" h="1" extrusionOk="0">
                    <a:moveTo>
                      <a:pt x="16" y="1"/>
                    </a:moveTo>
                    <a:lnTo>
                      <a:pt x="0" y="1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D0D6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44"/>
              <p:cNvSpPr/>
              <p:nvPr/>
            </p:nvSpPr>
            <p:spPr>
              <a:xfrm>
                <a:off x="6734252" y="1946359"/>
                <a:ext cx="31773" cy="25909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919" extrusionOk="0">
                    <a:moveTo>
                      <a:pt x="564" y="1"/>
                    </a:moveTo>
                    <a:cubicBezTo>
                      <a:pt x="483" y="1"/>
                      <a:pt x="417" y="16"/>
                      <a:pt x="336" y="66"/>
                    </a:cubicBezTo>
                    <a:cubicBezTo>
                      <a:pt x="259" y="97"/>
                      <a:pt x="193" y="163"/>
                      <a:pt x="163" y="244"/>
                    </a:cubicBezTo>
                    <a:cubicBezTo>
                      <a:pt x="1" y="579"/>
                      <a:pt x="240" y="903"/>
                      <a:pt x="548" y="919"/>
                    </a:cubicBezTo>
                    <a:lnTo>
                      <a:pt x="564" y="919"/>
                    </a:lnTo>
                    <a:cubicBezTo>
                      <a:pt x="625" y="903"/>
                      <a:pt x="706" y="884"/>
                      <a:pt x="772" y="853"/>
                    </a:cubicBezTo>
                    <a:cubicBezTo>
                      <a:pt x="853" y="822"/>
                      <a:pt x="915" y="757"/>
                      <a:pt x="965" y="676"/>
                    </a:cubicBezTo>
                    <a:cubicBezTo>
                      <a:pt x="1127" y="340"/>
                      <a:pt x="868" y="1"/>
                      <a:pt x="564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44"/>
              <p:cNvSpPr/>
              <p:nvPr/>
            </p:nvSpPr>
            <p:spPr>
              <a:xfrm>
                <a:off x="6673046" y="1955494"/>
                <a:ext cx="150520" cy="133689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4742" extrusionOk="0">
                    <a:moveTo>
                      <a:pt x="0" y="1"/>
                    </a:moveTo>
                    <a:lnTo>
                      <a:pt x="502" y="2361"/>
                    </a:lnTo>
                    <a:lnTo>
                      <a:pt x="0" y="4741"/>
                    </a:lnTo>
                    <a:lnTo>
                      <a:pt x="5049" y="4741"/>
                    </a:lnTo>
                    <a:lnTo>
                      <a:pt x="5145" y="3584"/>
                    </a:lnTo>
                    <a:lnTo>
                      <a:pt x="4470" y="3198"/>
                    </a:lnTo>
                    <a:lnTo>
                      <a:pt x="5338" y="1559"/>
                    </a:lnTo>
                    <a:lnTo>
                      <a:pt x="5095" y="30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44"/>
              <p:cNvSpPr/>
              <p:nvPr/>
            </p:nvSpPr>
            <p:spPr>
              <a:xfrm>
                <a:off x="6678036" y="1978104"/>
                <a:ext cx="143669" cy="9501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337" extrusionOk="0">
                    <a:moveTo>
                      <a:pt x="1" y="1"/>
                    </a:moveTo>
                    <a:lnTo>
                      <a:pt x="82" y="337"/>
                    </a:lnTo>
                    <a:lnTo>
                      <a:pt x="5096" y="337"/>
                    </a:lnTo>
                    <a:lnTo>
                      <a:pt x="5030" y="1"/>
                    </a:ln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44"/>
              <p:cNvSpPr/>
              <p:nvPr/>
            </p:nvSpPr>
            <p:spPr>
              <a:xfrm>
                <a:off x="6683900" y="2004436"/>
                <a:ext cx="137382" cy="9473"/>
              </a:xfrm>
              <a:custGeom>
                <a:avLst/>
                <a:gdLst/>
                <a:ahLst/>
                <a:cxnLst/>
                <a:rect l="l" t="t" r="r" b="b"/>
                <a:pathLst>
                  <a:path w="4873" h="336" extrusionOk="0">
                    <a:moveTo>
                      <a:pt x="1" y="0"/>
                    </a:moveTo>
                    <a:lnTo>
                      <a:pt x="66" y="336"/>
                    </a:lnTo>
                    <a:lnTo>
                      <a:pt x="4695" y="336"/>
                    </a:lnTo>
                    <a:lnTo>
                      <a:pt x="4872" y="0"/>
                    </a:ln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44"/>
              <p:cNvSpPr/>
              <p:nvPr/>
            </p:nvSpPr>
            <p:spPr>
              <a:xfrm>
                <a:off x="6683900" y="2030627"/>
                <a:ext cx="123793" cy="9614"/>
              </a:xfrm>
              <a:custGeom>
                <a:avLst/>
                <a:gdLst/>
                <a:ahLst/>
                <a:cxnLst/>
                <a:rect l="l" t="t" r="r" b="b"/>
                <a:pathLst>
                  <a:path w="4391" h="341" extrusionOk="0">
                    <a:moveTo>
                      <a:pt x="66" y="1"/>
                    </a:moveTo>
                    <a:lnTo>
                      <a:pt x="1" y="340"/>
                    </a:lnTo>
                    <a:lnTo>
                      <a:pt x="4213" y="340"/>
                    </a:lnTo>
                    <a:lnTo>
                      <a:pt x="4390" y="1"/>
                    </a:ln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44"/>
              <p:cNvSpPr/>
              <p:nvPr/>
            </p:nvSpPr>
            <p:spPr>
              <a:xfrm>
                <a:off x="6678036" y="2056959"/>
                <a:ext cx="140089" cy="9473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36" extrusionOk="0">
                    <a:moveTo>
                      <a:pt x="82" y="0"/>
                    </a:moveTo>
                    <a:lnTo>
                      <a:pt x="1" y="336"/>
                    </a:lnTo>
                    <a:lnTo>
                      <a:pt x="4953" y="336"/>
                    </a:lnTo>
                    <a:lnTo>
                      <a:pt x="4968" y="0"/>
                    </a:ln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44"/>
              <p:cNvSpPr/>
              <p:nvPr/>
            </p:nvSpPr>
            <p:spPr>
              <a:xfrm>
                <a:off x="6673046" y="1983546"/>
                <a:ext cx="150520" cy="105637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3747" extrusionOk="0">
                    <a:moveTo>
                      <a:pt x="5226" y="1"/>
                    </a:moveTo>
                    <a:cubicBezTo>
                      <a:pt x="4677" y="580"/>
                      <a:pt x="3197" y="2674"/>
                      <a:pt x="441" y="2674"/>
                    </a:cubicBezTo>
                    <a:cubicBezTo>
                      <a:pt x="371" y="2674"/>
                      <a:pt x="300" y="2673"/>
                      <a:pt x="228" y="2670"/>
                    </a:cubicBezTo>
                    <a:lnTo>
                      <a:pt x="0" y="3746"/>
                    </a:lnTo>
                    <a:lnTo>
                      <a:pt x="5049" y="3746"/>
                    </a:lnTo>
                    <a:lnTo>
                      <a:pt x="5145" y="2589"/>
                    </a:lnTo>
                    <a:lnTo>
                      <a:pt x="4470" y="2203"/>
                    </a:lnTo>
                    <a:lnTo>
                      <a:pt x="5338" y="564"/>
                    </a:lnTo>
                    <a:lnTo>
                      <a:pt x="5226" y="1"/>
                    </a:ln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2" name="Google Shape;2482;p44"/>
            <p:cNvGrpSpPr/>
            <p:nvPr/>
          </p:nvGrpSpPr>
          <p:grpSpPr>
            <a:xfrm>
              <a:off x="7596043" y="3289611"/>
              <a:ext cx="977376" cy="664846"/>
              <a:chOff x="6358218" y="3496678"/>
              <a:chExt cx="513840" cy="349532"/>
            </a:xfrm>
          </p:grpSpPr>
          <p:sp>
            <p:nvSpPr>
              <p:cNvPr id="2483" name="Google Shape;2483;p44"/>
              <p:cNvSpPr/>
              <p:nvPr/>
            </p:nvSpPr>
            <p:spPr>
              <a:xfrm>
                <a:off x="6527064" y="3505784"/>
                <a:ext cx="171016" cy="265179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9406" extrusionOk="0">
                    <a:moveTo>
                      <a:pt x="2730" y="1"/>
                    </a:moveTo>
                    <a:cubicBezTo>
                      <a:pt x="1" y="1"/>
                      <a:pt x="1001" y="8364"/>
                      <a:pt x="1001" y="8364"/>
                    </a:cubicBezTo>
                    <a:lnTo>
                      <a:pt x="2320" y="8634"/>
                    </a:lnTo>
                    <a:lnTo>
                      <a:pt x="6015" y="9405"/>
                    </a:lnTo>
                    <a:cubicBezTo>
                      <a:pt x="6015" y="9405"/>
                      <a:pt x="6031" y="9182"/>
                      <a:pt x="6031" y="8811"/>
                    </a:cubicBezTo>
                    <a:cubicBezTo>
                      <a:pt x="6065" y="7060"/>
                      <a:pt x="5969" y="1919"/>
                      <a:pt x="3863" y="407"/>
                    </a:cubicBezTo>
                    <a:cubicBezTo>
                      <a:pt x="3655" y="264"/>
                      <a:pt x="3427" y="148"/>
                      <a:pt x="3188" y="71"/>
                    </a:cubicBezTo>
                    <a:cubicBezTo>
                      <a:pt x="3025" y="23"/>
                      <a:pt x="2873" y="1"/>
                      <a:pt x="2730" y="1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44"/>
              <p:cNvSpPr/>
              <p:nvPr/>
            </p:nvSpPr>
            <p:spPr>
              <a:xfrm>
                <a:off x="6527064" y="3505784"/>
                <a:ext cx="89878" cy="243414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8634" extrusionOk="0">
                    <a:moveTo>
                      <a:pt x="2730" y="1"/>
                    </a:moveTo>
                    <a:cubicBezTo>
                      <a:pt x="1" y="1"/>
                      <a:pt x="1001" y="8364"/>
                      <a:pt x="1001" y="8364"/>
                    </a:cubicBezTo>
                    <a:lnTo>
                      <a:pt x="2320" y="8634"/>
                    </a:lnTo>
                    <a:cubicBezTo>
                      <a:pt x="1691" y="569"/>
                      <a:pt x="3188" y="71"/>
                      <a:pt x="3188" y="71"/>
                    </a:cubicBezTo>
                    <a:cubicBezTo>
                      <a:pt x="3025" y="23"/>
                      <a:pt x="2873" y="1"/>
                      <a:pt x="2730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44"/>
              <p:cNvSpPr/>
              <p:nvPr/>
            </p:nvSpPr>
            <p:spPr>
              <a:xfrm>
                <a:off x="6578854" y="3507786"/>
                <a:ext cx="82040" cy="212064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7522" extrusionOk="0">
                    <a:moveTo>
                      <a:pt x="1351" y="0"/>
                    </a:moveTo>
                    <a:cubicBezTo>
                      <a:pt x="1335" y="16"/>
                      <a:pt x="1" y="498"/>
                      <a:pt x="417" y="7521"/>
                    </a:cubicBezTo>
                    <a:lnTo>
                      <a:pt x="2057" y="7521"/>
                    </a:lnTo>
                    <a:cubicBezTo>
                      <a:pt x="2203" y="7020"/>
                      <a:pt x="2508" y="6171"/>
                      <a:pt x="2909" y="5269"/>
                    </a:cubicBezTo>
                    <a:cubicBezTo>
                      <a:pt x="2377" y="3340"/>
                      <a:pt x="1864" y="1157"/>
                      <a:pt x="2026" y="336"/>
                    </a:cubicBezTo>
                    <a:cubicBezTo>
                      <a:pt x="1818" y="193"/>
                      <a:pt x="1590" y="77"/>
                      <a:pt x="1351" y="0"/>
                    </a:cubicBezTo>
                    <a:close/>
                  </a:path>
                </a:pathLst>
              </a:custGeom>
              <a:solidFill>
                <a:srgbClr val="5A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44"/>
              <p:cNvSpPr/>
              <p:nvPr/>
            </p:nvSpPr>
            <p:spPr>
              <a:xfrm>
                <a:off x="6548519" y="3505925"/>
                <a:ext cx="68423" cy="2139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7588" extrusionOk="0">
                    <a:moveTo>
                      <a:pt x="1976" y="1"/>
                    </a:moveTo>
                    <a:cubicBezTo>
                      <a:pt x="174" y="1"/>
                      <a:pt x="1" y="3615"/>
                      <a:pt x="78" y="6091"/>
                    </a:cubicBezTo>
                    <a:cubicBezTo>
                      <a:pt x="97" y="6669"/>
                      <a:pt x="143" y="7202"/>
                      <a:pt x="174" y="7587"/>
                    </a:cubicBezTo>
                    <a:lnTo>
                      <a:pt x="1493" y="7587"/>
                    </a:lnTo>
                    <a:cubicBezTo>
                      <a:pt x="1077" y="564"/>
                      <a:pt x="2411" y="82"/>
                      <a:pt x="2427" y="66"/>
                    </a:cubicBezTo>
                    <a:cubicBezTo>
                      <a:pt x="2265" y="16"/>
                      <a:pt x="2103" y="1"/>
                      <a:pt x="1976" y="1"/>
                    </a:cubicBezTo>
                    <a:close/>
                  </a:path>
                </a:pathLst>
              </a:custGeom>
              <a:solidFill>
                <a:srgbClr val="86AC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44"/>
              <p:cNvSpPr/>
              <p:nvPr/>
            </p:nvSpPr>
            <p:spPr>
              <a:xfrm>
                <a:off x="6631377" y="3517230"/>
                <a:ext cx="53960" cy="139102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4934" extrusionOk="0">
                    <a:moveTo>
                      <a:pt x="163" y="1"/>
                    </a:moveTo>
                    <a:lnTo>
                      <a:pt x="163" y="1"/>
                    </a:lnTo>
                    <a:cubicBezTo>
                      <a:pt x="1" y="822"/>
                      <a:pt x="514" y="3005"/>
                      <a:pt x="1046" y="4934"/>
                    </a:cubicBezTo>
                    <a:cubicBezTo>
                      <a:pt x="1305" y="4406"/>
                      <a:pt x="1575" y="3858"/>
                      <a:pt x="1914" y="3360"/>
                    </a:cubicBezTo>
                    <a:cubicBezTo>
                      <a:pt x="1594" y="1945"/>
                      <a:pt x="1062" y="645"/>
                      <a:pt x="163" y="1"/>
                    </a:cubicBezTo>
                    <a:close/>
                  </a:path>
                </a:pathLst>
              </a:custGeom>
              <a:solidFill>
                <a:srgbClr val="4976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44"/>
              <p:cNvSpPr/>
              <p:nvPr/>
            </p:nvSpPr>
            <p:spPr>
              <a:xfrm>
                <a:off x="6652691" y="3537134"/>
                <a:ext cx="11784" cy="817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90" extrusionOk="0">
                    <a:moveTo>
                      <a:pt x="356" y="1"/>
                    </a:moveTo>
                    <a:lnTo>
                      <a:pt x="16" y="213"/>
                    </a:lnTo>
                    <a:cubicBezTo>
                      <a:pt x="1" y="228"/>
                      <a:pt x="1" y="244"/>
                      <a:pt x="16" y="259"/>
                    </a:cubicBezTo>
                    <a:cubicBezTo>
                      <a:pt x="16" y="274"/>
                      <a:pt x="32" y="290"/>
                      <a:pt x="47" y="290"/>
                    </a:cubicBezTo>
                    <a:lnTo>
                      <a:pt x="66" y="274"/>
                    </a:lnTo>
                    <a:lnTo>
                      <a:pt x="387" y="66"/>
                    </a:lnTo>
                    <a:cubicBezTo>
                      <a:pt x="417" y="66"/>
                      <a:pt x="417" y="35"/>
                      <a:pt x="402" y="20"/>
                    </a:cubicBezTo>
                    <a:cubicBezTo>
                      <a:pt x="387" y="1"/>
                      <a:pt x="371" y="1"/>
                      <a:pt x="35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44"/>
              <p:cNvSpPr/>
              <p:nvPr/>
            </p:nvSpPr>
            <p:spPr>
              <a:xfrm>
                <a:off x="6663150" y="3561944"/>
                <a:ext cx="19904" cy="3383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20" extrusionOk="0">
                    <a:moveTo>
                      <a:pt x="18" y="0"/>
                    </a:moveTo>
                    <a:cubicBezTo>
                      <a:pt x="8" y="0"/>
                      <a:pt x="0" y="16"/>
                      <a:pt x="0" y="39"/>
                    </a:cubicBezTo>
                    <a:cubicBezTo>
                      <a:pt x="0" y="54"/>
                      <a:pt x="16" y="69"/>
                      <a:pt x="31" y="69"/>
                    </a:cubicBezTo>
                    <a:lnTo>
                      <a:pt x="660" y="120"/>
                    </a:lnTo>
                    <a:lnTo>
                      <a:pt x="675" y="120"/>
                    </a:lnTo>
                    <a:cubicBezTo>
                      <a:pt x="691" y="120"/>
                      <a:pt x="706" y="104"/>
                      <a:pt x="706" y="69"/>
                    </a:cubicBezTo>
                    <a:cubicBezTo>
                      <a:pt x="706" y="54"/>
                      <a:pt x="691" y="39"/>
                      <a:pt x="675" y="39"/>
                    </a:cubicBezTo>
                    <a:lnTo>
                      <a:pt x="31" y="8"/>
                    </a:lnTo>
                    <a:cubicBezTo>
                      <a:pt x="27" y="2"/>
                      <a:pt x="22" y="0"/>
                      <a:pt x="18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44"/>
              <p:cNvSpPr/>
              <p:nvPr/>
            </p:nvSpPr>
            <p:spPr>
              <a:xfrm>
                <a:off x="6672595" y="3600202"/>
                <a:ext cx="18184" cy="406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44" extrusionOk="0">
                    <a:moveTo>
                      <a:pt x="595" y="1"/>
                    </a:moveTo>
                    <a:lnTo>
                      <a:pt x="35" y="62"/>
                    </a:lnTo>
                    <a:cubicBezTo>
                      <a:pt x="16" y="78"/>
                      <a:pt x="1" y="97"/>
                      <a:pt x="1" y="113"/>
                    </a:cubicBezTo>
                    <a:cubicBezTo>
                      <a:pt x="1" y="128"/>
                      <a:pt x="16" y="143"/>
                      <a:pt x="35" y="143"/>
                    </a:cubicBezTo>
                    <a:lnTo>
                      <a:pt x="51" y="143"/>
                    </a:lnTo>
                    <a:lnTo>
                      <a:pt x="614" y="78"/>
                    </a:lnTo>
                    <a:cubicBezTo>
                      <a:pt x="629" y="78"/>
                      <a:pt x="645" y="62"/>
                      <a:pt x="645" y="32"/>
                    </a:cubicBezTo>
                    <a:cubicBezTo>
                      <a:pt x="645" y="16"/>
                      <a:pt x="629" y="1"/>
                      <a:pt x="595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44"/>
              <p:cNvSpPr/>
              <p:nvPr/>
            </p:nvSpPr>
            <p:spPr>
              <a:xfrm>
                <a:off x="6681194" y="3654360"/>
                <a:ext cx="20468" cy="8401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98" extrusionOk="0">
                    <a:moveTo>
                      <a:pt x="692" y="0"/>
                    </a:moveTo>
                    <a:cubicBezTo>
                      <a:pt x="687" y="0"/>
                      <a:pt x="681" y="2"/>
                      <a:pt x="675" y="8"/>
                    </a:cubicBezTo>
                    <a:lnTo>
                      <a:pt x="35" y="217"/>
                    </a:lnTo>
                    <a:cubicBezTo>
                      <a:pt x="20" y="232"/>
                      <a:pt x="0" y="247"/>
                      <a:pt x="20" y="263"/>
                    </a:cubicBezTo>
                    <a:cubicBezTo>
                      <a:pt x="20" y="278"/>
                      <a:pt x="35" y="298"/>
                      <a:pt x="51" y="298"/>
                    </a:cubicBezTo>
                    <a:lnTo>
                      <a:pt x="66" y="298"/>
                    </a:lnTo>
                    <a:lnTo>
                      <a:pt x="695" y="70"/>
                    </a:lnTo>
                    <a:cubicBezTo>
                      <a:pt x="710" y="70"/>
                      <a:pt x="726" y="55"/>
                      <a:pt x="726" y="24"/>
                    </a:cubicBezTo>
                    <a:cubicBezTo>
                      <a:pt x="715" y="13"/>
                      <a:pt x="704" y="0"/>
                      <a:pt x="692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44"/>
              <p:cNvSpPr/>
              <p:nvPr/>
            </p:nvSpPr>
            <p:spPr>
              <a:xfrm>
                <a:off x="6688918" y="3694647"/>
                <a:ext cx="16775" cy="7048"/>
              </a:xfrm>
              <a:custGeom>
                <a:avLst/>
                <a:gdLst/>
                <a:ahLst/>
                <a:cxnLst/>
                <a:rect l="l" t="t" r="r" b="b"/>
                <a:pathLst>
                  <a:path w="595" h="250" extrusionOk="0">
                    <a:moveTo>
                      <a:pt x="36" y="0"/>
                    </a:moveTo>
                    <a:cubicBezTo>
                      <a:pt x="24" y="0"/>
                      <a:pt x="11" y="12"/>
                      <a:pt x="0" y="26"/>
                    </a:cubicBezTo>
                    <a:cubicBezTo>
                      <a:pt x="0" y="56"/>
                      <a:pt x="16" y="72"/>
                      <a:pt x="35" y="72"/>
                    </a:cubicBezTo>
                    <a:lnTo>
                      <a:pt x="548" y="249"/>
                    </a:lnTo>
                    <a:lnTo>
                      <a:pt x="563" y="249"/>
                    </a:lnTo>
                    <a:cubicBezTo>
                      <a:pt x="579" y="249"/>
                      <a:pt x="594" y="234"/>
                      <a:pt x="594" y="218"/>
                    </a:cubicBezTo>
                    <a:cubicBezTo>
                      <a:pt x="594" y="199"/>
                      <a:pt x="594" y="184"/>
                      <a:pt x="563" y="168"/>
                    </a:cubicBezTo>
                    <a:lnTo>
                      <a:pt x="50" y="6"/>
                    </a:lnTo>
                    <a:cubicBezTo>
                      <a:pt x="46" y="2"/>
                      <a:pt x="41" y="0"/>
                      <a:pt x="3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44"/>
              <p:cNvSpPr/>
              <p:nvPr/>
            </p:nvSpPr>
            <p:spPr>
              <a:xfrm>
                <a:off x="6616491" y="3656756"/>
                <a:ext cx="10347" cy="14604"/>
              </a:xfrm>
              <a:custGeom>
                <a:avLst/>
                <a:gdLst/>
                <a:ahLst/>
                <a:cxnLst/>
                <a:rect l="l" t="t" r="r" b="b"/>
                <a:pathLst>
                  <a:path w="367" h="518" extrusionOk="0">
                    <a:moveTo>
                      <a:pt x="31" y="0"/>
                    </a:moveTo>
                    <a:cubicBezTo>
                      <a:pt x="16" y="20"/>
                      <a:pt x="0" y="35"/>
                      <a:pt x="16" y="66"/>
                    </a:cubicBezTo>
                    <a:lnTo>
                      <a:pt x="305" y="502"/>
                    </a:lnTo>
                    <a:cubicBezTo>
                      <a:pt x="305" y="517"/>
                      <a:pt x="321" y="517"/>
                      <a:pt x="336" y="517"/>
                    </a:cubicBezTo>
                    <a:lnTo>
                      <a:pt x="351" y="517"/>
                    </a:lnTo>
                    <a:cubicBezTo>
                      <a:pt x="367" y="502"/>
                      <a:pt x="367" y="482"/>
                      <a:pt x="351" y="467"/>
                    </a:cubicBezTo>
                    <a:lnTo>
                      <a:pt x="78" y="20"/>
                    </a:lnTo>
                    <a:cubicBezTo>
                      <a:pt x="62" y="0"/>
                      <a:pt x="47" y="0"/>
                      <a:pt x="31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44"/>
              <p:cNvSpPr/>
              <p:nvPr/>
            </p:nvSpPr>
            <p:spPr>
              <a:xfrm>
                <a:off x="6580179" y="3596339"/>
                <a:ext cx="15027" cy="6061"/>
              </a:xfrm>
              <a:custGeom>
                <a:avLst/>
                <a:gdLst/>
                <a:ahLst/>
                <a:cxnLst/>
                <a:rect l="l" t="t" r="r" b="b"/>
                <a:pathLst>
                  <a:path w="533" h="215" extrusionOk="0">
                    <a:moveTo>
                      <a:pt x="36" y="0"/>
                    </a:moveTo>
                    <a:cubicBezTo>
                      <a:pt x="24" y="0"/>
                      <a:pt x="11" y="11"/>
                      <a:pt x="0" y="22"/>
                    </a:cubicBezTo>
                    <a:cubicBezTo>
                      <a:pt x="0" y="57"/>
                      <a:pt x="16" y="72"/>
                      <a:pt x="35" y="72"/>
                    </a:cubicBezTo>
                    <a:lnTo>
                      <a:pt x="467" y="215"/>
                    </a:lnTo>
                    <a:lnTo>
                      <a:pt x="482" y="215"/>
                    </a:lnTo>
                    <a:cubicBezTo>
                      <a:pt x="498" y="215"/>
                      <a:pt x="517" y="215"/>
                      <a:pt x="517" y="199"/>
                    </a:cubicBezTo>
                    <a:cubicBezTo>
                      <a:pt x="532" y="169"/>
                      <a:pt x="517" y="153"/>
                      <a:pt x="498" y="153"/>
                    </a:cubicBezTo>
                    <a:lnTo>
                      <a:pt x="50" y="7"/>
                    </a:lnTo>
                    <a:cubicBezTo>
                      <a:pt x="46" y="2"/>
                      <a:pt x="41" y="0"/>
                      <a:pt x="3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44"/>
              <p:cNvSpPr/>
              <p:nvPr/>
            </p:nvSpPr>
            <p:spPr>
              <a:xfrm>
                <a:off x="6546686" y="3694816"/>
                <a:ext cx="14491" cy="6428"/>
              </a:xfrm>
              <a:custGeom>
                <a:avLst/>
                <a:gdLst/>
                <a:ahLst/>
                <a:cxnLst/>
                <a:rect l="l" t="t" r="r" b="b"/>
                <a:pathLst>
                  <a:path w="514" h="228" extrusionOk="0">
                    <a:moveTo>
                      <a:pt x="46" y="0"/>
                    </a:moveTo>
                    <a:cubicBezTo>
                      <a:pt x="31" y="0"/>
                      <a:pt x="16" y="20"/>
                      <a:pt x="0" y="35"/>
                    </a:cubicBezTo>
                    <a:cubicBezTo>
                      <a:pt x="0" y="50"/>
                      <a:pt x="16" y="66"/>
                      <a:pt x="31" y="81"/>
                    </a:cubicBezTo>
                    <a:lnTo>
                      <a:pt x="467" y="228"/>
                    </a:lnTo>
                    <a:lnTo>
                      <a:pt x="482" y="228"/>
                    </a:lnTo>
                    <a:cubicBezTo>
                      <a:pt x="498" y="228"/>
                      <a:pt x="513" y="212"/>
                      <a:pt x="513" y="193"/>
                    </a:cubicBezTo>
                    <a:cubicBezTo>
                      <a:pt x="513" y="178"/>
                      <a:pt x="513" y="162"/>
                      <a:pt x="498" y="147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44"/>
              <p:cNvSpPr/>
              <p:nvPr/>
            </p:nvSpPr>
            <p:spPr>
              <a:xfrm>
                <a:off x="6578431" y="3614664"/>
                <a:ext cx="18522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657" h="82" extrusionOk="0">
                    <a:moveTo>
                      <a:pt x="31" y="1"/>
                    </a:moveTo>
                    <a:cubicBezTo>
                      <a:pt x="16" y="1"/>
                      <a:pt x="0" y="16"/>
                      <a:pt x="0" y="47"/>
                    </a:cubicBezTo>
                    <a:cubicBezTo>
                      <a:pt x="0" y="66"/>
                      <a:pt x="16" y="82"/>
                      <a:pt x="31" y="82"/>
                    </a:cubicBezTo>
                    <a:lnTo>
                      <a:pt x="625" y="66"/>
                    </a:lnTo>
                    <a:cubicBezTo>
                      <a:pt x="641" y="66"/>
                      <a:pt x="656" y="47"/>
                      <a:pt x="656" y="32"/>
                    </a:cubicBezTo>
                    <a:cubicBezTo>
                      <a:pt x="656" y="16"/>
                      <a:pt x="641" y="1"/>
                      <a:pt x="625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44"/>
              <p:cNvSpPr/>
              <p:nvPr/>
            </p:nvSpPr>
            <p:spPr>
              <a:xfrm>
                <a:off x="6557991" y="3670345"/>
                <a:ext cx="19058" cy="273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97" extrusionOk="0">
                    <a:moveTo>
                      <a:pt x="629" y="0"/>
                    </a:moveTo>
                    <a:lnTo>
                      <a:pt x="50" y="20"/>
                    </a:lnTo>
                    <a:cubicBezTo>
                      <a:pt x="16" y="20"/>
                      <a:pt x="0" y="35"/>
                      <a:pt x="0" y="51"/>
                    </a:cubicBezTo>
                    <a:cubicBezTo>
                      <a:pt x="0" y="81"/>
                      <a:pt x="16" y="97"/>
                      <a:pt x="50" y="97"/>
                    </a:cubicBezTo>
                    <a:lnTo>
                      <a:pt x="644" y="81"/>
                    </a:lnTo>
                    <a:cubicBezTo>
                      <a:pt x="660" y="81"/>
                      <a:pt x="675" y="66"/>
                      <a:pt x="675" y="51"/>
                    </a:cubicBezTo>
                    <a:cubicBezTo>
                      <a:pt x="675" y="20"/>
                      <a:pt x="660" y="0"/>
                      <a:pt x="629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44"/>
              <p:cNvSpPr/>
              <p:nvPr/>
            </p:nvSpPr>
            <p:spPr>
              <a:xfrm>
                <a:off x="6582463" y="3568034"/>
                <a:ext cx="19058" cy="273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97" extrusionOk="0">
                    <a:moveTo>
                      <a:pt x="629" y="0"/>
                    </a:moveTo>
                    <a:lnTo>
                      <a:pt x="31" y="15"/>
                    </a:lnTo>
                    <a:cubicBezTo>
                      <a:pt x="16" y="15"/>
                      <a:pt x="0" y="31"/>
                      <a:pt x="0" y="46"/>
                    </a:cubicBezTo>
                    <a:cubicBezTo>
                      <a:pt x="0" y="81"/>
                      <a:pt x="16" y="96"/>
                      <a:pt x="50" y="96"/>
                    </a:cubicBezTo>
                    <a:lnTo>
                      <a:pt x="629" y="81"/>
                    </a:lnTo>
                    <a:cubicBezTo>
                      <a:pt x="660" y="81"/>
                      <a:pt x="675" y="62"/>
                      <a:pt x="675" y="31"/>
                    </a:cubicBezTo>
                    <a:cubicBezTo>
                      <a:pt x="675" y="15"/>
                      <a:pt x="660" y="0"/>
                      <a:pt x="629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44"/>
              <p:cNvSpPr/>
              <p:nvPr/>
            </p:nvSpPr>
            <p:spPr>
              <a:xfrm>
                <a:off x="6608344" y="3634568"/>
                <a:ext cx="17197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610" h="82" extrusionOk="0">
                    <a:moveTo>
                      <a:pt x="579" y="1"/>
                    </a:moveTo>
                    <a:lnTo>
                      <a:pt x="46" y="16"/>
                    </a:lnTo>
                    <a:cubicBezTo>
                      <a:pt x="16" y="16"/>
                      <a:pt x="0" y="35"/>
                      <a:pt x="0" y="51"/>
                    </a:cubicBezTo>
                    <a:cubicBezTo>
                      <a:pt x="0" y="66"/>
                      <a:pt x="16" y="82"/>
                      <a:pt x="46" y="82"/>
                    </a:cubicBezTo>
                    <a:lnTo>
                      <a:pt x="579" y="66"/>
                    </a:lnTo>
                    <a:cubicBezTo>
                      <a:pt x="594" y="66"/>
                      <a:pt x="610" y="51"/>
                      <a:pt x="610" y="35"/>
                    </a:cubicBezTo>
                    <a:cubicBezTo>
                      <a:pt x="610" y="16"/>
                      <a:pt x="594" y="1"/>
                      <a:pt x="579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44"/>
              <p:cNvSpPr/>
              <p:nvPr/>
            </p:nvSpPr>
            <p:spPr>
              <a:xfrm>
                <a:off x="6545812" y="3633694"/>
                <a:ext cx="16775" cy="4060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44" extrusionOk="0">
                    <a:moveTo>
                      <a:pt x="31" y="1"/>
                    </a:moveTo>
                    <a:cubicBezTo>
                      <a:pt x="16" y="1"/>
                      <a:pt x="0" y="1"/>
                      <a:pt x="0" y="32"/>
                    </a:cubicBezTo>
                    <a:cubicBezTo>
                      <a:pt x="0" y="47"/>
                      <a:pt x="16" y="66"/>
                      <a:pt x="31" y="66"/>
                    </a:cubicBezTo>
                    <a:lnTo>
                      <a:pt x="544" y="143"/>
                    </a:lnTo>
                    <a:cubicBezTo>
                      <a:pt x="579" y="143"/>
                      <a:pt x="594" y="128"/>
                      <a:pt x="594" y="113"/>
                    </a:cubicBezTo>
                    <a:cubicBezTo>
                      <a:pt x="594" y="97"/>
                      <a:pt x="579" y="82"/>
                      <a:pt x="560" y="82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44"/>
              <p:cNvSpPr/>
              <p:nvPr/>
            </p:nvSpPr>
            <p:spPr>
              <a:xfrm>
                <a:off x="6549393" y="3550300"/>
                <a:ext cx="15478" cy="273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97" extrusionOk="0">
                    <a:moveTo>
                      <a:pt x="47" y="0"/>
                    </a:moveTo>
                    <a:cubicBezTo>
                      <a:pt x="16" y="0"/>
                      <a:pt x="1" y="16"/>
                      <a:pt x="1" y="35"/>
                    </a:cubicBezTo>
                    <a:cubicBezTo>
                      <a:pt x="1" y="50"/>
                      <a:pt x="16" y="66"/>
                      <a:pt x="47" y="66"/>
                    </a:cubicBezTo>
                    <a:lnTo>
                      <a:pt x="514" y="97"/>
                    </a:lnTo>
                    <a:cubicBezTo>
                      <a:pt x="529" y="97"/>
                      <a:pt x="548" y="81"/>
                      <a:pt x="548" y="66"/>
                    </a:cubicBezTo>
                    <a:cubicBezTo>
                      <a:pt x="548" y="35"/>
                      <a:pt x="529" y="16"/>
                      <a:pt x="514" y="16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44"/>
              <p:cNvSpPr/>
              <p:nvPr/>
            </p:nvSpPr>
            <p:spPr>
              <a:xfrm>
                <a:off x="6558865" y="3523123"/>
                <a:ext cx="17310" cy="9585"/>
              </a:xfrm>
              <a:custGeom>
                <a:avLst/>
                <a:gdLst/>
                <a:ahLst/>
                <a:cxnLst/>
                <a:rect l="l" t="t" r="r" b="b"/>
                <a:pathLst>
                  <a:path w="614" h="340" extrusionOk="0">
                    <a:moveTo>
                      <a:pt x="66" y="0"/>
                    </a:moveTo>
                    <a:cubicBezTo>
                      <a:pt x="50" y="0"/>
                      <a:pt x="19" y="0"/>
                      <a:pt x="19" y="35"/>
                    </a:cubicBezTo>
                    <a:cubicBezTo>
                      <a:pt x="0" y="50"/>
                      <a:pt x="19" y="66"/>
                      <a:pt x="35" y="81"/>
                    </a:cubicBezTo>
                    <a:lnTo>
                      <a:pt x="548" y="324"/>
                    </a:lnTo>
                    <a:lnTo>
                      <a:pt x="563" y="339"/>
                    </a:lnTo>
                    <a:cubicBezTo>
                      <a:pt x="579" y="339"/>
                      <a:pt x="598" y="324"/>
                      <a:pt x="598" y="305"/>
                    </a:cubicBezTo>
                    <a:cubicBezTo>
                      <a:pt x="613" y="289"/>
                      <a:pt x="598" y="274"/>
                      <a:pt x="579" y="258"/>
                    </a:cubicBez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44"/>
              <p:cNvSpPr/>
              <p:nvPr/>
            </p:nvSpPr>
            <p:spPr>
              <a:xfrm>
                <a:off x="6542119" y="3588783"/>
                <a:ext cx="17310" cy="9614"/>
              </a:xfrm>
              <a:custGeom>
                <a:avLst/>
                <a:gdLst/>
                <a:ahLst/>
                <a:cxnLst/>
                <a:rect l="l" t="t" r="r" b="b"/>
                <a:pathLst>
                  <a:path w="614" h="341" extrusionOk="0">
                    <a:moveTo>
                      <a:pt x="50" y="1"/>
                    </a:moveTo>
                    <a:cubicBezTo>
                      <a:pt x="35" y="1"/>
                      <a:pt x="16" y="1"/>
                      <a:pt x="0" y="35"/>
                    </a:cubicBezTo>
                    <a:cubicBezTo>
                      <a:pt x="0" y="51"/>
                      <a:pt x="0" y="66"/>
                      <a:pt x="16" y="82"/>
                    </a:cubicBezTo>
                    <a:lnTo>
                      <a:pt x="548" y="325"/>
                    </a:lnTo>
                    <a:lnTo>
                      <a:pt x="563" y="340"/>
                    </a:lnTo>
                    <a:cubicBezTo>
                      <a:pt x="579" y="340"/>
                      <a:pt x="594" y="325"/>
                      <a:pt x="594" y="309"/>
                    </a:cubicBezTo>
                    <a:cubicBezTo>
                      <a:pt x="613" y="290"/>
                      <a:pt x="594" y="275"/>
                      <a:pt x="579" y="259"/>
                    </a:cubicBez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44"/>
              <p:cNvSpPr/>
              <p:nvPr/>
            </p:nvSpPr>
            <p:spPr>
              <a:xfrm>
                <a:off x="6614631" y="3540179"/>
                <a:ext cx="6343" cy="14716"/>
              </a:xfrm>
              <a:custGeom>
                <a:avLst/>
                <a:gdLst/>
                <a:ahLst/>
                <a:cxnLst/>
                <a:rect l="l" t="t" r="r" b="b"/>
                <a:pathLst>
                  <a:path w="225" h="522" extrusionOk="0">
                    <a:moveTo>
                      <a:pt x="180" y="0"/>
                    </a:moveTo>
                    <a:cubicBezTo>
                      <a:pt x="169" y="0"/>
                      <a:pt x="157" y="13"/>
                      <a:pt x="144" y="24"/>
                    </a:cubicBezTo>
                    <a:lnTo>
                      <a:pt x="1" y="471"/>
                    </a:lnTo>
                    <a:cubicBezTo>
                      <a:pt x="1" y="506"/>
                      <a:pt x="1" y="521"/>
                      <a:pt x="32" y="521"/>
                    </a:cubicBezTo>
                    <a:cubicBezTo>
                      <a:pt x="47" y="521"/>
                      <a:pt x="66" y="521"/>
                      <a:pt x="82" y="506"/>
                    </a:cubicBezTo>
                    <a:lnTo>
                      <a:pt x="225" y="55"/>
                    </a:lnTo>
                    <a:cubicBezTo>
                      <a:pt x="225" y="24"/>
                      <a:pt x="225" y="8"/>
                      <a:pt x="194" y="8"/>
                    </a:cubicBezTo>
                    <a:cubicBezTo>
                      <a:pt x="189" y="3"/>
                      <a:pt x="184" y="0"/>
                      <a:pt x="180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44"/>
              <p:cNvSpPr/>
              <p:nvPr/>
            </p:nvSpPr>
            <p:spPr>
              <a:xfrm>
                <a:off x="6622806" y="3503754"/>
                <a:ext cx="10882" cy="1491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29" extrusionOk="0">
                    <a:moveTo>
                      <a:pt x="345" y="0"/>
                    </a:moveTo>
                    <a:cubicBezTo>
                      <a:pt x="337" y="0"/>
                      <a:pt x="328" y="4"/>
                      <a:pt x="320" y="12"/>
                    </a:cubicBezTo>
                    <a:lnTo>
                      <a:pt x="0" y="463"/>
                    </a:lnTo>
                    <a:cubicBezTo>
                      <a:pt x="0" y="479"/>
                      <a:pt x="0" y="494"/>
                      <a:pt x="16" y="510"/>
                    </a:cubicBezTo>
                    <a:lnTo>
                      <a:pt x="31" y="529"/>
                    </a:lnTo>
                    <a:cubicBezTo>
                      <a:pt x="46" y="529"/>
                      <a:pt x="66" y="510"/>
                      <a:pt x="66" y="510"/>
                    </a:cubicBezTo>
                    <a:lnTo>
                      <a:pt x="386" y="62"/>
                    </a:lnTo>
                    <a:cubicBezTo>
                      <a:pt x="386" y="47"/>
                      <a:pt x="386" y="27"/>
                      <a:pt x="370" y="12"/>
                    </a:cubicBezTo>
                    <a:cubicBezTo>
                      <a:pt x="363" y="4"/>
                      <a:pt x="354" y="0"/>
                      <a:pt x="345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44"/>
              <p:cNvSpPr/>
              <p:nvPr/>
            </p:nvSpPr>
            <p:spPr>
              <a:xfrm>
                <a:off x="6592471" y="3496678"/>
                <a:ext cx="7189" cy="1657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588" extrusionOk="0">
                    <a:moveTo>
                      <a:pt x="39" y="0"/>
                    </a:moveTo>
                    <a:cubicBezTo>
                      <a:pt x="33" y="0"/>
                      <a:pt x="25" y="3"/>
                      <a:pt x="15" y="8"/>
                    </a:cubicBezTo>
                    <a:cubicBezTo>
                      <a:pt x="0" y="8"/>
                      <a:pt x="0" y="24"/>
                      <a:pt x="0" y="55"/>
                    </a:cubicBezTo>
                    <a:lnTo>
                      <a:pt x="177" y="552"/>
                    </a:lnTo>
                    <a:cubicBezTo>
                      <a:pt x="177" y="568"/>
                      <a:pt x="193" y="587"/>
                      <a:pt x="208" y="587"/>
                    </a:cubicBezTo>
                    <a:lnTo>
                      <a:pt x="224" y="587"/>
                    </a:lnTo>
                    <a:cubicBezTo>
                      <a:pt x="239" y="568"/>
                      <a:pt x="255" y="552"/>
                      <a:pt x="239" y="537"/>
                    </a:cubicBezTo>
                    <a:lnTo>
                      <a:pt x="62" y="24"/>
                    </a:lnTo>
                    <a:cubicBezTo>
                      <a:pt x="62" y="13"/>
                      <a:pt x="54" y="0"/>
                      <a:pt x="39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44"/>
              <p:cNvSpPr/>
              <p:nvPr/>
            </p:nvSpPr>
            <p:spPr>
              <a:xfrm>
                <a:off x="6632787" y="3557546"/>
                <a:ext cx="204790" cy="187198"/>
              </a:xfrm>
              <a:custGeom>
                <a:avLst/>
                <a:gdLst/>
                <a:ahLst/>
                <a:cxnLst/>
                <a:rect l="l" t="t" r="r" b="b"/>
                <a:pathLst>
                  <a:path w="7264" h="6640" extrusionOk="0">
                    <a:moveTo>
                      <a:pt x="4430" y="1"/>
                    </a:moveTo>
                    <a:cubicBezTo>
                      <a:pt x="1696" y="1"/>
                      <a:pt x="1" y="6219"/>
                      <a:pt x="1" y="6219"/>
                    </a:cubicBezTo>
                    <a:lnTo>
                      <a:pt x="3006" y="6528"/>
                    </a:lnTo>
                    <a:lnTo>
                      <a:pt x="4097" y="6640"/>
                    </a:lnTo>
                    <a:cubicBezTo>
                      <a:pt x="4097" y="6640"/>
                      <a:pt x="7264" y="83"/>
                      <a:pt x="4483" y="2"/>
                    </a:cubicBezTo>
                    <a:cubicBezTo>
                      <a:pt x="4465" y="1"/>
                      <a:pt x="4448" y="1"/>
                      <a:pt x="4430" y="1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44"/>
              <p:cNvSpPr/>
              <p:nvPr/>
            </p:nvSpPr>
            <p:spPr>
              <a:xfrm>
                <a:off x="6717506" y="3557574"/>
                <a:ext cx="120072" cy="187170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6639" extrusionOk="0">
                    <a:moveTo>
                      <a:pt x="1478" y="1"/>
                    </a:moveTo>
                    <a:cubicBezTo>
                      <a:pt x="1478" y="1"/>
                      <a:pt x="2508" y="722"/>
                      <a:pt x="1" y="6527"/>
                    </a:cubicBezTo>
                    <a:lnTo>
                      <a:pt x="1092" y="6639"/>
                    </a:lnTo>
                    <a:cubicBezTo>
                      <a:pt x="1092" y="6639"/>
                      <a:pt x="4259" y="82"/>
                      <a:pt x="1478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44"/>
              <p:cNvSpPr/>
              <p:nvPr/>
            </p:nvSpPr>
            <p:spPr>
              <a:xfrm>
                <a:off x="6710655" y="3571727"/>
                <a:ext cx="8176" cy="893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17" extrusionOk="0">
                    <a:moveTo>
                      <a:pt x="50" y="0"/>
                    </a:moveTo>
                    <a:cubicBezTo>
                      <a:pt x="38" y="0"/>
                      <a:pt x="26" y="4"/>
                      <a:pt x="16" y="12"/>
                    </a:cubicBezTo>
                    <a:cubicBezTo>
                      <a:pt x="1" y="27"/>
                      <a:pt x="1" y="62"/>
                      <a:pt x="16" y="62"/>
                    </a:cubicBezTo>
                    <a:lnTo>
                      <a:pt x="228" y="301"/>
                    </a:lnTo>
                    <a:lnTo>
                      <a:pt x="244" y="316"/>
                    </a:lnTo>
                    <a:cubicBezTo>
                      <a:pt x="259" y="316"/>
                      <a:pt x="259" y="316"/>
                      <a:pt x="274" y="301"/>
                    </a:cubicBezTo>
                    <a:cubicBezTo>
                      <a:pt x="290" y="286"/>
                      <a:pt x="290" y="270"/>
                      <a:pt x="274" y="255"/>
                    </a:cubicBezTo>
                    <a:lnTo>
                      <a:pt x="82" y="12"/>
                    </a:lnTo>
                    <a:cubicBezTo>
                      <a:pt x="74" y="4"/>
                      <a:pt x="62" y="0"/>
                      <a:pt x="50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44"/>
              <p:cNvSpPr/>
              <p:nvPr/>
            </p:nvSpPr>
            <p:spPr>
              <a:xfrm>
                <a:off x="6694360" y="3582299"/>
                <a:ext cx="16323" cy="5639"/>
              </a:xfrm>
              <a:custGeom>
                <a:avLst/>
                <a:gdLst/>
                <a:ahLst/>
                <a:cxnLst/>
                <a:rect l="l" t="t" r="r" b="b"/>
                <a:pathLst>
                  <a:path w="579" h="200" extrusionOk="0">
                    <a:moveTo>
                      <a:pt x="36" y="1"/>
                    </a:moveTo>
                    <a:cubicBezTo>
                      <a:pt x="24" y="1"/>
                      <a:pt x="11" y="12"/>
                      <a:pt x="0" y="22"/>
                    </a:cubicBezTo>
                    <a:cubicBezTo>
                      <a:pt x="0" y="57"/>
                      <a:pt x="16" y="73"/>
                      <a:pt x="35" y="73"/>
                    </a:cubicBezTo>
                    <a:lnTo>
                      <a:pt x="532" y="200"/>
                    </a:lnTo>
                    <a:cubicBezTo>
                      <a:pt x="548" y="200"/>
                      <a:pt x="563" y="184"/>
                      <a:pt x="579" y="169"/>
                    </a:cubicBezTo>
                    <a:cubicBezTo>
                      <a:pt x="579" y="154"/>
                      <a:pt x="563" y="134"/>
                      <a:pt x="548" y="119"/>
                    </a:cubicBezTo>
                    <a:lnTo>
                      <a:pt x="50" y="7"/>
                    </a:lnTo>
                    <a:cubicBezTo>
                      <a:pt x="46" y="2"/>
                      <a:pt x="41" y="1"/>
                      <a:pt x="3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44"/>
              <p:cNvSpPr/>
              <p:nvPr/>
            </p:nvSpPr>
            <p:spPr>
              <a:xfrm>
                <a:off x="6670311" y="3619232"/>
                <a:ext cx="14181" cy="721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256" extrusionOk="0">
                    <a:moveTo>
                      <a:pt x="66" y="1"/>
                    </a:moveTo>
                    <a:cubicBezTo>
                      <a:pt x="35" y="1"/>
                      <a:pt x="20" y="1"/>
                      <a:pt x="20" y="32"/>
                    </a:cubicBezTo>
                    <a:cubicBezTo>
                      <a:pt x="1" y="47"/>
                      <a:pt x="20" y="62"/>
                      <a:pt x="35" y="78"/>
                    </a:cubicBezTo>
                    <a:lnTo>
                      <a:pt x="452" y="255"/>
                    </a:lnTo>
                    <a:lnTo>
                      <a:pt x="467" y="255"/>
                    </a:lnTo>
                    <a:cubicBezTo>
                      <a:pt x="483" y="255"/>
                      <a:pt x="483" y="255"/>
                      <a:pt x="502" y="240"/>
                    </a:cubicBezTo>
                    <a:cubicBezTo>
                      <a:pt x="502" y="224"/>
                      <a:pt x="502" y="194"/>
                      <a:pt x="483" y="194"/>
                    </a:cubicBez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44"/>
              <p:cNvSpPr/>
              <p:nvPr/>
            </p:nvSpPr>
            <p:spPr>
              <a:xfrm>
                <a:off x="6657258" y="3645451"/>
                <a:ext cx="14491" cy="10882"/>
              </a:xfrm>
              <a:custGeom>
                <a:avLst/>
                <a:gdLst/>
                <a:ahLst/>
                <a:cxnLst/>
                <a:rect l="l" t="t" r="r" b="b"/>
                <a:pathLst>
                  <a:path w="514" h="386" extrusionOk="0">
                    <a:moveTo>
                      <a:pt x="63" y="0"/>
                    </a:moveTo>
                    <a:cubicBezTo>
                      <a:pt x="47" y="0"/>
                      <a:pt x="32" y="0"/>
                      <a:pt x="16" y="16"/>
                    </a:cubicBezTo>
                    <a:cubicBezTo>
                      <a:pt x="1" y="35"/>
                      <a:pt x="16" y="50"/>
                      <a:pt x="32" y="66"/>
                    </a:cubicBezTo>
                    <a:lnTo>
                      <a:pt x="448" y="371"/>
                    </a:lnTo>
                    <a:cubicBezTo>
                      <a:pt x="464" y="386"/>
                      <a:pt x="464" y="386"/>
                      <a:pt x="483" y="386"/>
                    </a:cubicBezTo>
                    <a:cubicBezTo>
                      <a:pt x="498" y="386"/>
                      <a:pt x="498" y="371"/>
                      <a:pt x="514" y="371"/>
                    </a:cubicBezTo>
                    <a:cubicBezTo>
                      <a:pt x="514" y="355"/>
                      <a:pt x="514" y="324"/>
                      <a:pt x="498" y="324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44"/>
              <p:cNvSpPr/>
              <p:nvPr/>
            </p:nvSpPr>
            <p:spPr>
              <a:xfrm>
                <a:off x="6643133" y="3677619"/>
                <a:ext cx="14153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502" h="82" extrusionOk="0">
                    <a:moveTo>
                      <a:pt x="35" y="1"/>
                    </a:moveTo>
                    <a:cubicBezTo>
                      <a:pt x="20" y="1"/>
                      <a:pt x="0" y="16"/>
                      <a:pt x="0" y="32"/>
                    </a:cubicBezTo>
                    <a:cubicBezTo>
                      <a:pt x="0" y="66"/>
                      <a:pt x="20" y="82"/>
                      <a:pt x="35" y="82"/>
                    </a:cubicBezTo>
                    <a:lnTo>
                      <a:pt x="467" y="82"/>
                    </a:lnTo>
                    <a:cubicBezTo>
                      <a:pt x="483" y="82"/>
                      <a:pt x="502" y="66"/>
                      <a:pt x="502" y="32"/>
                    </a:cubicBezTo>
                    <a:cubicBezTo>
                      <a:pt x="502" y="16"/>
                      <a:pt x="483" y="1"/>
                      <a:pt x="467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44"/>
              <p:cNvSpPr/>
              <p:nvPr/>
            </p:nvSpPr>
            <p:spPr>
              <a:xfrm>
                <a:off x="6710655" y="3667018"/>
                <a:ext cx="11897" cy="9332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31" extrusionOk="0">
                    <a:moveTo>
                      <a:pt x="369" y="0"/>
                    </a:moveTo>
                    <a:cubicBezTo>
                      <a:pt x="365" y="0"/>
                      <a:pt x="360" y="2"/>
                      <a:pt x="355" y="7"/>
                    </a:cubicBezTo>
                    <a:lnTo>
                      <a:pt x="16" y="265"/>
                    </a:lnTo>
                    <a:cubicBezTo>
                      <a:pt x="1" y="280"/>
                      <a:pt x="1" y="311"/>
                      <a:pt x="16" y="331"/>
                    </a:cubicBezTo>
                    <a:lnTo>
                      <a:pt x="66" y="331"/>
                    </a:lnTo>
                    <a:lnTo>
                      <a:pt x="402" y="72"/>
                    </a:lnTo>
                    <a:cubicBezTo>
                      <a:pt x="421" y="57"/>
                      <a:pt x="421" y="41"/>
                      <a:pt x="402" y="22"/>
                    </a:cubicBezTo>
                    <a:cubicBezTo>
                      <a:pt x="391" y="11"/>
                      <a:pt x="380" y="0"/>
                      <a:pt x="369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44"/>
              <p:cNvSpPr/>
              <p:nvPr/>
            </p:nvSpPr>
            <p:spPr>
              <a:xfrm>
                <a:off x="6756440" y="3607814"/>
                <a:ext cx="12320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437" h="82" extrusionOk="0">
                    <a:moveTo>
                      <a:pt x="31" y="1"/>
                    </a:moveTo>
                    <a:cubicBezTo>
                      <a:pt x="16" y="1"/>
                      <a:pt x="0" y="20"/>
                      <a:pt x="0" y="51"/>
                    </a:cubicBezTo>
                    <a:cubicBezTo>
                      <a:pt x="0" y="66"/>
                      <a:pt x="16" y="82"/>
                      <a:pt x="31" y="82"/>
                    </a:cubicBezTo>
                    <a:lnTo>
                      <a:pt x="402" y="82"/>
                    </a:lnTo>
                    <a:cubicBezTo>
                      <a:pt x="417" y="82"/>
                      <a:pt x="436" y="66"/>
                      <a:pt x="436" y="51"/>
                    </a:cubicBezTo>
                    <a:cubicBezTo>
                      <a:pt x="436" y="20"/>
                      <a:pt x="417" y="1"/>
                      <a:pt x="402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44"/>
              <p:cNvSpPr/>
              <p:nvPr/>
            </p:nvSpPr>
            <p:spPr>
              <a:xfrm>
                <a:off x="6747418" y="3640996"/>
                <a:ext cx="14914" cy="6315"/>
              </a:xfrm>
              <a:custGeom>
                <a:avLst/>
                <a:gdLst/>
                <a:ahLst/>
                <a:cxnLst/>
                <a:rect l="l" t="t" r="r" b="b"/>
                <a:pathLst>
                  <a:path w="529" h="224" extrusionOk="0">
                    <a:moveTo>
                      <a:pt x="47" y="0"/>
                    </a:moveTo>
                    <a:cubicBezTo>
                      <a:pt x="31" y="0"/>
                      <a:pt x="16" y="16"/>
                      <a:pt x="0" y="31"/>
                    </a:cubicBezTo>
                    <a:cubicBezTo>
                      <a:pt x="0" y="46"/>
                      <a:pt x="16" y="62"/>
                      <a:pt x="31" y="77"/>
                    </a:cubicBezTo>
                    <a:lnTo>
                      <a:pt x="482" y="224"/>
                    </a:lnTo>
                    <a:cubicBezTo>
                      <a:pt x="498" y="224"/>
                      <a:pt x="513" y="224"/>
                      <a:pt x="529" y="208"/>
                    </a:cubicBezTo>
                    <a:cubicBezTo>
                      <a:pt x="529" y="193"/>
                      <a:pt x="513" y="158"/>
                      <a:pt x="498" y="158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44"/>
              <p:cNvSpPr/>
              <p:nvPr/>
            </p:nvSpPr>
            <p:spPr>
              <a:xfrm>
                <a:off x="6732420" y="3687458"/>
                <a:ext cx="14040" cy="609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216" extrusionOk="0">
                    <a:moveTo>
                      <a:pt x="48" y="0"/>
                    </a:moveTo>
                    <a:cubicBezTo>
                      <a:pt x="33" y="0"/>
                      <a:pt x="15" y="11"/>
                      <a:pt x="15" y="22"/>
                    </a:cubicBezTo>
                    <a:cubicBezTo>
                      <a:pt x="0" y="38"/>
                      <a:pt x="15" y="68"/>
                      <a:pt x="35" y="68"/>
                    </a:cubicBezTo>
                    <a:lnTo>
                      <a:pt x="436" y="215"/>
                    </a:lnTo>
                    <a:lnTo>
                      <a:pt x="451" y="215"/>
                    </a:lnTo>
                    <a:cubicBezTo>
                      <a:pt x="467" y="215"/>
                      <a:pt x="482" y="200"/>
                      <a:pt x="482" y="184"/>
                    </a:cubicBezTo>
                    <a:cubicBezTo>
                      <a:pt x="498" y="165"/>
                      <a:pt x="482" y="149"/>
                      <a:pt x="467" y="134"/>
                    </a:cubicBezTo>
                    <a:lnTo>
                      <a:pt x="66" y="7"/>
                    </a:lnTo>
                    <a:cubicBezTo>
                      <a:pt x="61" y="2"/>
                      <a:pt x="55" y="0"/>
                      <a:pt x="48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44"/>
              <p:cNvSpPr/>
              <p:nvPr/>
            </p:nvSpPr>
            <p:spPr>
              <a:xfrm>
                <a:off x="6772764" y="3663156"/>
                <a:ext cx="14040" cy="406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44" extrusionOk="0">
                    <a:moveTo>
                      <a:pt x="50" y="1"/>
                    </a:moveTo>
                    <a:cubicBezTo>
                      <a:pt x="31" y="1"/>
                      <a:pt x="0" y="16"/>
                      <a:pt x="0" y="32"/>
                    </a:cubicBezTo>
                    <a:cubicBezTo>
                      <a:pt x="0" y="47"/>
                      <a:pt x="15" y="63"/>
                      <a:pt x="31" y="82"/>
                    </a:cubicBezTo>
                    <a:lnTo>
                      <a:pt x="451" y="144"/>
                    </a:lnTo>
                    <a:cubicBezTo>
                      <a:pt x="482" y="144"/>
                      <a:pt x="498" y="128"/>
                      <a:pt x="498" y="113"/>
                    </a:cubicBezTo>
                    <a:cubicBezTo>
                      <a:pt x="498" y="97"/>
                      <a:pt x="482" y="63"/>
                      <a:pt x="467" y="63"/>
                    </a:cubicBez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44"/>
              <p:cNvSpPr/>
              <p:nvPr/>
            </p:nvSpPr>
            <p:spPr>
              <a:xfrm>
                <a:off x="6784492" y="3627182"/>
                <a:ext cx="12743" cy="3834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36" extrusionOk="0">
                    <a:moveTo>
                      <a:pt x="421" y="0"/>
                    </a:moveTo>
                    <a:cubicBezTo>
                      <a:pt x="415" y="0"/>
                      <a:pt x="410" y="3"/>
                      <a:pt x="406" y="8"/>
                    </a:cubicBezTo>
                    <a:lnTo>
                      <a:pt x="35" y="54"/>
                    </a:lnTo>
                    <a:cubicBezTo>
                      <a:pt x="20" y="70"/>
                      <a:pt x="1" y="85"/>
                      <a:pt x="1" y="104"/>
                    </a:cubicBezTo>
                    <a:cubicBezTo>
                      <a:pt x="1" y="120"/>
                      <a:pt x="20" y="135"/>
                      <a:pt x="35" y="135"/>
                    </a:cubicBezTo>
                    <a:lnTo>
                      <a:pt x="51" y="135"/>
                    </a:lnTo>
                    <a:lnTo>
                      <a:pt x="421" y="70"/>
                    </a:lnTo>
                    <a:cubicBezTo>
                      <a:pt x="436" y="70"/>
                      <a:pt x="452" y="54"/>
                      <a:pt x="452" y="39"/>
                    </a:cubicBezTo>
                    <a:cubicBezTo>
                      <a:pt x="452" y="17"/>
                      <a:pt x="436" y="0"/>
                      <a:pt x="421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44"/>
              <p:cNvSpPr/>
              <p:nvPr/>
            </p:nvSpPr>
            <p:spPr>
              <a:xfrm>
                <a:off x="6784492" y="3582468"/>
                <a:ext cx="15478" cy="3637"/>
              </a:xfrm>
              <a:custGeom>
                <a:avLst/>
                <a:gdLst/>
                <a:ahLst/>
                <a:cxnLst/>
                <a:rect l="l" t="t" r="r" b="b"/>
                <a:pathLst>
                  <a:path w="549" h="129" extrusionOk="0">
                    <a:moveTo>
                      <a:pt x="502" y="1"/>
                    </a:moveTo>
                    <a:lnTo>
                      <a:pt x="35" y="67"/>
                    </a:lnTo>
                    <a:cubicBezTo>
                      <a:pt x="20" y="67"/>
                      <a:pt x="1" y="82"/>
                      <a:pt x="1" y="97"/>
                    </a:cubicBezTo>
                    <a:cubicBezTo>
                      <a:pt x="1" y="113"/>
                      <a:pt x="20" y="128"/>
                      <a:pt x="35" y="128"/>
                    </a:cubicBezTo>
                    <a:lnTo>
                      <a:pt x="51" y="128"/>
                    </a:lnTo>
                    <a:lnTo>
                      <a:pt x="517" y="67"/>
                    </a:lnTo>
                    <a:cubicBezTo>
                      <a:pt x="533" y="67"/>
                      <a:pt x="548" y="51"/>
                      <a:pt x="548" y="32"/>
                    </a:cubicBezTo>
                    <a:cubicBezTo>
                      <a:pt x="533" y="1"/>
                      <a:pt x="517" y="1"/>
                      <a:pt x="502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44"/>
              <p:cNvSpPr/>
              <p:nvPr/>
            </p:nvSpPr>
            <p:spPr>
              <a:xfrm>
                <a:off x="6732843" y="3600202"/>
                <a:ext cx="1889" cy="12658"/>
              </a:xfrm>
              <a:custGeom>
                <a:avLst/>
                <a:gdLst/>
                <a:ahLst/>
                <a:cxnLst/>
                <a:rect l="l" t="t" r="r" b="b"/>
                <a:pathLst>
                  <a:path w="67" h="449" extrusionOk="0">
                    <a:moveTo>
                      <a:pt x="35" y="1"/>
                    </a:moveTo>
                    <a:cubicBezTo>
                      <a:pt x="20" y="1"/>
                      <a:pt x="0" y="16"/>
                      <a:pt x="0" y="32"/>
                    </a:cubicBezTo>
                    <a:lnTo>
                      <a:pt x="0" y="402"/>
                    </a:lnTo>
                    <a:cubicBezTo>
                      <a:pt x="0" y="433"/>
                      <a:pt x="20" y="448"/>
                      <a:pt x="35" y="448"/>
                    </a:cubicBezTo>
                    <a:cubicBezTo>
                      <a:pt x="51" y="448"/>
                      <a:pt x="66" y="433"/>
                      <a:pt x="66" y="402"/>
                    </a:cubicBezTo>
                    <a:lnTo>
                      <a:pt x="66" y="32"/>
                    </a:lnTo>
                    <a:cubicBezTo>
                      <a:pt x="66" y="16"/>
                      <a:pt x="51" y="1"/>
                      <a:pt x="35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44"/>
              <p:cNvSpPr/>
              <p:nvPr/>
            </p:nvSpPr>
            <p:spPr>
              <a:xfrm>
                <a:off x="6746967" y="3550554"/>
                <a:ext cx="5920" cy="13363"/>
              </a:xfrm>
              <a:custGeom>
                <a:avLst/>
                <a:gdLst/>
                <a:ahLst/>
                <a:cxnLst/>
                <a:rect l="l" t="t" r="r" b="b"/>
                <a:pathLst>
                  <a:path w="210" h="474" extrusionOk="0">
                    <a:moveTo>
                      <a:pt x="45" y="0"/>
                    </a:moveTo>
                    <a:cubicBezTo>
                      <a:pt x="41" y="0"/>
                      <a:pt x="36" y="2"/>
                      <a:pt x="32" y="7"/>
                    </a:cubicBezTo>
                    <a:cubicBezTo>
                      <a:pt x="16" y="7"/>
                      <a:pt x="1" y="26"/>
                      <a:pt x="1" y="57"/>
                    </a:cubicBezTo>
                    <a:lnTo>
                      <a:pt x="128" y="458"/>
                    </a:lnTo>
                    <a:cubicBezTo>
                      <a:pt x="144" y="473"/>
                      <a:pt x="159" y="473"/>
                      <a:pt x="159" y="473"/>
                    </a:cubicBezTo>
                    <a:lnTo>
                      <a:pt x="174" y="473"/>
                    </a:lnTo>
                    <a:cubicBezTo>
                      <a:pt x="194" y="473"/>
                      <a:pt x="209" y="443"/>
                      <a:pt x="209" y="427"/>
                    </a:cubicBezTo>
                    <a:lnTo>
                      <a:pt x="78" y="26"/>
                    </a:lnTo>
                    <a:cubicBezTo>
                      <a:pt x="67" y="12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44"/>
              <p:cNvSpPr/>
              <p:nvPr/>
            </p:nvSpPr>
            <p:spPr>
              <a:xfrm>
                <a:off x="6658132" y="3608349"/>
                <a:ext cx="69297" cy="111501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3955" extrusionOk="0">
                    <a:moveTo>
                      <a:pt x="1995" y="1"/>
                    </a:moveTo>
                    <a:cubicBezTo>
                      <a:pt x="1528" y="1"/>
                      <a:pt x="275" y="3214"/>
                      <a:pt x="1" y="3954"/>
                    </a:cubicBezTo>
                    <a:lnTo>
                      <a:pt x="1046" y="3954"/>
                    </a:lnTo>
                    <a:cubicBezTo>
                      <a:pt x="1320" y="3229"/>
                      <a:pt x="2458" y="97"/>
                      <a:pt x="2010" y="1"/>
                    </a:cubicBezTo>
                    <a:close/>
                  </a:path>
                </a:pathLst>
              </a:custGeom>
              <a:solidFill>
                <a:srgbClr val="5A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44"/>
              <p:cNvSpPr/>
              <p:nvPr/>
            </p:nvSpPr>
            <p:spPr>
              <a:xfrm>
                <a:off x="6396278" y="3631947"/>
                <a:ext cx="127797" cy="100957"/>
              </a:xfrm>
              <a:custGeom>
                <a:avLst/>
                <a:gdLst/>
                <a:ahLst/>
                <a:cxnLst/>
                <a:rect l="l" t="t" r="r" b="b"/>
                <a:pathLst>
                  <a:path w="4533" h="3581" extrusionOk="0">
                    <a:moveTo>
                      <a:pt x="2242" y="0"/>
                    </a:moveTo>
                    <a:cubicBezTo>
                      <a:pt x="1117" y="0"/>
                      <a:pt x="1" y="422"/>
                      <a:pt x="1" y="1266"/>
                    </a:cubicBezTo>
                    <a:cubicBezTo>
                      <a:pt x="1" y="2986"/>
                      <a:pt x="1366" y="3580"/>
                      <a:pt x="1366" y="3580"/>
                    </a:cubicBezTo>
                    <a:lnTo>
                      <a:pt x="3279" y="3580"/>
                    </a:lnTo>
                    <a:cubicBezTo>
                      <a:pt x="3279" y="3580"/>
                      <a:pt x="4533" y="3021"/>
                      <a:pt x="4533" y="1301"/>
                    </a:cubicBezTo>
                    <a:cubicBezTo>
                      <a:pt x="4533" y="434"/>
                      <a:pt x="3383" y="0"/>
                      <a:pt x="2242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44"/>
              <p:cNvSpPr/>
              <p:nvPr/>
            </p:nvSpPr>
            <p:spPr>
              <a:xfrm>
                <a:off x="6403890" y="3631862"/>
                <a:ext cx="108344" cy="105609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3746" extrusionOk="0">
                    <a:moveTo>
                      <a:pt x="1995" y="0"/>
                    </a:moveTo>
                    <a:cubicBezTo>
                      <a:pt x="1995" y="0"/>
                      <a:pt x="1" y="756"/>
                      <a:pt x="1675" y="3745"/>
                    </a:cubicBezTo>
                    <a:lnTo>
                      <a:pt x="2446" y="3745"/>
                    </a:lnTo>
                    <a:cubicBezTo>
                      <a:pt x="2446" y="3745"/>
                      <a:pt x="3843" y="883"/>
                      <a:pt x="1995" y="0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44"/>
              <p:cNvSpPr/>
              <p:nvPr/>
            </p:nvSpPr>
            <p:spPr>
              <a:xfrm>
                <a:off x="6420213" y="3594873"/>
                <a:ext cx="52664" cy="44149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566" extrusionOk="0">
                    <a:moveTo>
                      <a:pt x="984" y="0"/>
                    </a:moveTo>
                    <a:cubicBezTo>
                      <a:pt x="894" y="0"/>
                      <a:pt x="802" y="14"/>
                      <a:pt x="710" y="43"/>
                    </a:cubicBezTo>
                    <a:cubicBezTo>
                      <a:pt x="259" y="170"/>
                      <a:pt x="0" y="606"/>
                      <a:pt x="116" y="1023"/>
                    </a:cubicBezTo>
                    <a:cubicBezTo>
                      <a:pt x="217" y="1356"/>
                      <a:pt x="531" y="1565"/>
                      <a:pt x="879" y="1565"/>
                    </a:cubicBezTo>
                    <a:cubicBezTo>
                      <a:pt x="971" y="1565"/>
                      <a:pt x="1064" y="1551"/>
                      <a:pt x="1158" y="1520"/>
                    </a:cubicBezTo>
                    <a:cubicBezTo>
                      <a:pt x="1609" y="1393"/>
                      <a:pt x="1867" y="961"/>
                      <a:pt x="1755" y="541"/>
                    </a:cubicBezTo>
                    <a:cubicBezTo>
                      <a:pt x="1651" y="209"/>
                      <a:pt x="1335" y="0"/>
                      <a:pt x="984" y="0"/>
                    </a:cubicBez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44"/>
              <p:cNvSpPr/>
              <p:nvPr/>
            </p:nvSpPr>
            <p:spPr>
              <a:xfrm>
                <a:off x="6413786" y="3599666"/>
                <a:ext cx="68113" cy="46771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1659" extrusionOk="0">
                    <a:moveTo>
                      <a:pt x="1081" y="0"/>
                    </a:moveTo>
                    <a:cubicBezTo>
                      <a:pt x="730" y="193"/>
                      <a:pt x="664" y="695"/>
                      <a:pt x="664" y="695"/>
                    </a:cubicBezTo>
                    <a:cubicBezTo>
                      <a:pt x="664" y="695"/>
                      <a:pt x="364" y="545"/>
                      <a:pt x="142" y="545"/>
                    </a:cubicBezTo>
                    <a:cubicBezTo>
                      <a:pt x="122" y="545"/>
                      <a:pt x="104" y="546"/>
                      <a:pt x="86" y="548"/>
                    </a:cubicBezTo>
                    <a:cubicBezTo>
                      <a:pt x="0" y="990"/>
                      <a:pt x="470" y="1659"/>
                      <a:pt x="1151" y="1659"/>
                    </a:cubicBezTo>
                    <a:cubicBezTo>
                      <a:pt x="1238" y="1659"/>
                      <a:pt x="1328" y="1648"/>
                      <a:pt x="1420" y="1624"/>
                    </a:cubicBezTo>
                    <a:cubicBezTo>
                      <a:pt x="2126" y="1447"/>
                      <a:pt x="2415" y="564"/>
                      <a:pt x="2095" y="66"/>
                    </a:cubicBezTo>
                    <a:lnTo>
                      <a:pt x="2095" y="66"/>
                    </a:lnTo>
                    <a:cubicBezTo>
                      <a:pt x="1740" y="193"/>
                      <a:pt x="1659" y="467"/>
                      <a:pt x="1659" y="467"/>
                    </a:cubicBezTo>
                    <a:cubicBezTo>
                      <a:pt x="1659" y="467"/>
                      <a:pt x="1563" y="132"/>
                      <a:pt x="1081" y="0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44"/>
              <p:cNvSpPr/>
              <p:nvPr/>
            </p:nvSpPr>
            <p:spPr>
              <a:xfrm>
                <a:off x="6394868" y="3647537"/>
                <a:ext cx="14068" cy="6090"/>
              </a:xfrm>
              <a:custGeom>
                <a:avLst/>
                <a:gdLst/>
                <a:ahLst/>
                <a:cxnLst/>
                <a:rect l="l" t="t" r="r" b="b"/>
                <a:pathLst>
                  <a:path w="499" h="216" extrusionOk="0">
                    <a:moveTo>
                      <a:pt x="41" y="1"/>
                    </a:moveTo>
                    <a:cubicBezTo>
                      <a:pt x="24" y="1"/>
                      <a:pt x="16" y="12"/>
                      <a:pt x="16" y="23"/>
                    </a:cubicBezTo>
                    <a:cubicBezTo>
                      <a:pt x="1" y="57"/>
                      <a:pt x="16" y="73"/>
                      <a:pt x="32" y="73"/>
                    </a:cubicBezTo>
                    <a:lnTo>
                      <a:pt x="437" y="200"/>
                    </a:lnTo>
                    <a:lnTo>
                      <a:pt x="452" y="216"/>
                    </a:lnTo>
                    <a:cubicBezTo>
                      <a:pt x="467" y="216"/>
                      <a:pt x="483" y="200"/>
                      <a:pt x="483" y="185"/>
                    </a:cubicBezTo>
                    <a:cubicBezTo>
                      <a:pt x="498" y="169"/>
                      <a:pt x="483" y="135"/>
                      <a:pt x="467" y="135"/>
                    </a:cubicBezTo>
                    <a:lnTo>
                      <a:pt x="66" y="7"/>
                    </a:lnTo>
                    <a:cubicBezTo>
                      <a:pt x="56" y="3"/>
                      <a:pt x="48" y="1"/>
                      <a:pt x="41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44"/>
              <p:cNvSpPr/>
              <p:nvPr/>
            </p:nvSpPr>
            <p:spPr>
              <a:xfrm>
                <a:off x="6389427" y="3667187"/>
                <a:ext cx="13645" cy="1889"/>
              </a:xfrm>
              <a:custGeom>
                <a:avLst/>
                <a:gdLst/>
                <a:ahLst/>
                <a:cxnLst/>
                <a:rect l="l" t="t" r="r" b="b"/>
                <a:pathLst>
                  <a:path w="484" h="67" extrusionOk="0">
                    <a:moveTo>
                      <a:pt x="32" y="1"/>
                    </a:moveTo>
                    <a:cubicBezTo>
                      <a:pt x="16" y="1"/>
                      <a:pt x="1" y="16"/>
                      <a:pt x="1" y="35"/>
                    </a:cubicBezTo>
                    <a:cubicBezTo>
                      <a:pt x="1" y="51"/>
                      <a:pt x="16" y="66"/>
                      <a:pt x="32" y="66"/>
                    </a:cubicBezTo>
                    <a:lnTo>
                      <a:pt x="452" y="66"/>
                    </a:lnTo>
                    <a:cubicBezTo>
                      <a:pt x="468" y="66"/>
                      <a:pt x="483" y="51"/>
                      <a:pt x="483" y="35"/>
                    </a:cubicBezTo>
                    <a:cubicBezTo>
                      <a:pt x="483" y="16"/>
                      <a:pt x="468" y="1"/>
                      <a:pt x="452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44"/>
              <p:cNvSpPr/>
              <p:nvPr/>
            </p:nvSpPr>
            <p:spPr>
              <a:xfrm>
                <a:off x="6393036" y="3683511"/>
                <a:ext cx="15901" cy="589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209" extrusionOk="0">
                    <a:moveTo>
                      <a:pt x="502" y="0"/>
                    </a:moveTo>
                    <a:lnTo>
                      <a:pt x="35" y="147"/>
                    </a:lnTo>
                    <a:cubicBezTo>
                      <a:pt x="19" y="147"/>
                      <a:pt x="0" y="162"/>
                      <a:pt x="19" y="193"/>
                    </a:cubicBezTo>
                    <a:cubicBezTo>
                      <a:pt x="19" y="208"/>
                      <a:pt x="35" y="208"/>
                      <a:pt x="50" y="208"/>
                    </a:cubicBezTo>
                    <a:lnTo>
                      <a:pt x="66" y="208"/>
                    </a:lnTo>
                    <a:lnTo>
                      <a:pt x="532" y="81"/>
                    </a:lnTo>
                    <a:cubicBezTo>
                      <a:pt x="548" y="66"/>
                      <a:pt x="563" y="50"/>
                      <a:pt x="548" y="35"/>
                    </a:cubicBezTo>
                    <a:cubicBezTo>
                      <a:pt x="548" y="16"/>
                      <a:pt x="532" y="0"/>
                      <a:pt x="502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44"/>
              <p:cNvSpPr/>
              <p:nvPr/>
            </p:nvSpPr>
            <p:spPr>
              <a:xfrm>
                <a:off x="6417056" y="3694196"/>
                <a:ext cx="10037" cy="7499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66" extrusionOk="0">
                    <a:moveTo>
                      <a:pt x="307" y="1"/>
                    </a:moveTo>
                    <a:cubicBezTo>
                      <a:pt x="301" y="1"/>
                      <a:pt x="294" y="2"/>
                      <a:pt x="290" y="7"/>
                    </a:cubicBezTo>
                    <a:lnTo>
                      <a:pt x="16" y="200"/>
                    </a:lnTo>
                    <a:cubicBezTo>
                      <a:pt x="1" y="215"/>
                      <a:pt x="1" y="234"/>
                      <a:pt x="1" y="250"/>
                    </a:cubicBezTo>
                    <a:cubicBezTo>
                      <a:pt x="16" y="265"/>
                      <a:pt x="16" y="265"/>
                      <a:pt x="35" y="265"/>
                    </a:cubicBezTo>
                    <a:lnTo>
                      <a:pt x="66" y="265"/>
                    </a:lnTo>
                    <a:lnTo>
                      <a:pt x="340" y="72"/>
                    </a:lnTo>
                    <a:cubicBezTo>
                      <a:pt x="355" y="57"/>
                      <a:pt x="355" y="42"/>
                      <a:pt x="355" y="22"/>
                    </a:cubicBezTo>
                    <a:cubicBezTo>
                      <a:pt x="345" y="11"/>
                      <a:pt x="324" y="1"/>
                      <a:pt x="307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44"/>
              <p:cNvSpPr/>
              <p:nvPr/>
            </p:nvSpPr>
            <p:spPr>
              <a:xfrm>
                <a:off x="6427938" y="3659773"/>
                <a:ext cx="11333" cy="569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42" y="1"/>
                    </a:moveTo>
                    <a:cubicBezTo>
                      <a:pt x="25" y="1"/>
                      <a:pt x="16" y="14"/>
                      <a:pt x="16" y="25"/>
                    </a:cubicBezTo>
                    <a:cubicBezTo>
                      <a:pt x="0" y="40"/>
                      <a:pt x="16" y="71"/>
                      <a:pt x="35" y="71"/>
                    </a:cubicBezTo>
                    <a:lnTo>
                      <a:pt x="355" y="183"/>
                    </a:lnTo>
                    <a:lnTo>
                      <a:pt x="355" y="202"/>
                    </a:lnTo>
                    <a:cubicBezTo>
                      <a:pt x="371" y="202"/>
                      <a:pt x="386" y="183"/>
                      <a:pt x="401" y="167"/>
                    </a:cubicBezTo>
                    <a:cubicBezTo>
                      <a:pt x="401" y="152"/>
                      <a:pt x="386" y="136"/>
                      <a:pt x="371" y="121"/>
                    </a:cubicBezTo>
                    <a:lnTo>
                      <a:pt x="66" y="9"/>
                    </a:lnTo>
                    <a:cubicBezTo>
                      <a:pt x="57" y="3"/>
                      <a:pt x="48" y="1"/>
                      <a:pt x="42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44"/>
              <p:cNvSpPr/>
              <p:nvPr/>
            </p:nvSpPr>
            <p:spPr>
              <a:xfrm>
                <a:off x="6480997" y="3657574"/>
                <a:ext cx="13194" cy="420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149" extrusionOk="0">
                    <a:moveTo>
                      <a:pt x="430" y="0"/>
                    </a:moveTo>
                    <a:cubicBezTo>
                      <a:pt x="425" y="0"/>
                      <a:pt x="421" y="2"/>
                      <a:pt x="417" y="6"/>
                    </a:cubicBezTo>
                    <a:lnTo>
                      <a:pt x="31" y="87"/>
                    </a:lnTo>
                    <a:cubicBezTo>
                      <a:pt x="16" y="87"/>
                      <a:pt x="1" y="103"/>
                      <a:pt x="1" y="133"/>
                    </a:cubicBezTo>
                    <a:cubicBezTo>
                      <a:pt x="1" y="149"/>
                      <a:pt x="16" y="149"/>
                      <a:pt x="31" y="149"/>
                    </a:cubicBezTo>
                    <a:lnTo>
                      <a:pt x="47" y="149"/>
                    </a:lnTo>
                    <a:lnTo>
                      <a:pt x="433" y="68"/>
                    </a:lnTo>
                    <a:cubicBezTo>
                      <a:pt x="448" y="68"/>
                      <a:pt x="467" y="52"/>
                      <a:pt x="467" y="37"/>
                    </a:cubicBezTo>
                    <a:cubicBezTo>
                      <a:pt x="453" y="14"/>
                      <a:pt x="441" y="0"/>
                      <a:pt x="430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44"/>
              <p:cNvSpPr/>
              <p:nvPr/>
            </p:nvSpPr>
            <p:spPr>
              <a:xfrm>
                <a:off x="6480997" y="3691236"/>
                <a:ext cx="11333" cy="5018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78" extrusionOk="0">
                    <a:moveTo>
                      <a:pt x="47" y="0"/>
                    </a:moveTo>
                    <a:cubicBezTo>
                      <a:pt x="31" y="0"/>
                      <a:pt x="16" y="15"/>
                      <a:pt x="1" y="31"/>
                    </a:cubicBezTo>
                    <a:cubicBezTo>
                      <a:pt x="1" y="50"/>
                      <a:pt x="16" y="66"/>
                      <a:pt x="31" y="81"/>
                    </a:cubicBezTo>
                    <a:lnTo>
                      <a:pt x="352" y="177"/>
                    </a:lnTo>
                    <a:lnTo>
                      <a:pt x="371" y="177"/>
                    </a:lnTo>
                    <a:cubicBezTo>
                      <a:pt x="386" y="177"/>
                      <a:pt x="402" y="177"/>
                      <a:pt x="402" y="162"/>
                    </a:cubicBezTo>
                    <a:cubicBezTo>
                      <a:pt x="402" y="147"/>
                      <a:pt x="402" y="112"/>
                      <a:pt x="371" y="112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44"/>
              <p:cNvSpPr/>
              <p:nvPr/>
            </p:nvSpPr>
            <p:spPr>
              <a:xfrm>
                <a:off x="6482294" y="3674489"/>
                <a:ext cx="10037" cy="1861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6" extrusionOk="0">
                    <a:moveTo>
                      <a:pt x="36" y="0"/>
                    </a:moveTo>
                    <a:cubicBezTo>
                      <a:pt x="16" y="0"/>
                      <a:pt x="1" y="15"/>
                      <a:pt x="1" y="31"/>
                    </a:cubicBezTo>
                    <a:cubicBezTo>
                      <a:pt x="1" y="46"/>
                      <a:pt x="16" y="66"/>
                      <a:pt x="36" y="66"/>
                    </a:cubicBezTo>
                    <a:lnTo>
                      <a:pt x="325" y="66"/>
                    </a:lnTo>
                    <a:cubicBezTo>
                      <a:pt x="340" y="66"/>
                      <a:pt x="356" y="46"/>
                      <a:pt x="356" y="31"/>
                    </a:cubicBezTo>
                    <a:cubicBezTo>
                      <a:pt x="356" y="15"/>
                      <a:pt x="340" y="0"/>
                      <a:pt x="325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44"/>
              <p:cNvSpPr/>
              <p:nvPr/>
            </p:nvSpPr>
            <p:spPr>
              <a:xfrm>
                <a:off x="6516774" y="3659040"/>
                <a:ext cx="13194" cy="459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163" extrusionOk="0">
                    <a:moveTo>
                      <a:pt x="417" y="0"/>
                    </a:moveTo>
                    <a:lnTo>
                      <a:pt x="31" y="81"/>
                    </a:lnTo>
                    <a:cubicBezTo>
                      <a:pt x="16" y="97"/>
                      <a:pt x="1" y="112"/>
                      <a:pt x="1" y="132"/>
                    </a:cubicBezTo>
                    <a:cubicBezTo>
                      <a:pt x="1" y="147"/>
                      <a:pt x="16" y="162"/>
                      <a:pt x="31" y="162"/>
                    </a:cubicBezTo>
                    <a:lnTo>
                      <a:pt x="47" y="162"/>
                    </a:lnTo>
                    <a:lnTo>
                      <a:pt x="433" y="81"/>
                    </a:lnTo>
                    <a:cubicBezTo>
                      <a:pt x="467" y="81"/>
                      <a:pt x="467" y="66"/>
                      <a:pt x="467" y="35"/>
                    </a:cubicBezTo>
                    <a:cubicBezTo>
                      <a:pt x="467" y="16"/>
                      <a:pt x="452" y="0"/>
                      <a:pt x="417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44"/>
              <p:cNvSpPr/>
              <p:nvPr/>
            </p:nvSpPr>
            <p:spPr>
              <a:xfrm>
                <a:off x="6518070" y="3685344"/>
                <a:ext cx="10910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387" h="82" extrusionOk="0">
                    <a:moveTo>
                      <a:pt x="36" y="1"/>
                    </a:moveTo>
                    <a:cubicBezTo>
                      <a:pt x="20" y="1"/>
                      <a:pt x="1" y="16"/>
                      <a:pt x="1" y="32"/>
                    </a:cubicBezTo>
                    <a:cubicBezTo>
                      <a:pt x="1" y="47"/>
                      <a:pt x="20" y="66"/>
                      <a:pt x="36" y="66"/>
                    </a:cubicBezTo>
                    <a:lnTo>
                      <a:pt x="340" y="82"/>
                    </a:lnTo>
                    <a:cubicBezTo>
                      <a:pt x="356" y="82"/>
                      <a:pt x="371" y="66"/>
                      <a:pt x="387" y="47"/>
                    </a:cubicBezTo>
                    <a:cubicBezTo>
                      <a:pt x="387" y="16"/>
                      <a:pt x="371" y="1"/>
                      <a:pt x="340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44"/>
              <p:cNvSpPr/>
              <p:nvPr/>
            </p:nvSpPr>
            <p:spPr>
              <a:xfrm>
                <a:off x="6358218" y="3719823"/>
                <a:ext cx="487533" cy="126387"/>
              </a:xfrm>
              <a:custGeom>
                <a:avLst/>
                <a:gdLst/>
                <a:ahLst/>
                <a:cxnLst/>
                <a:rect l="l" t="t" r="r" b="b"/>
                <a:pathLst>
                  <a:path w="17293" h="4483" extrusionOk="0">
                    <a:moveTo>
                      <a:pt x="321" y="0"/>
                    </a:moveTo>
                    <a:cubicBezTo>
                      <a:pt x="144" y="0"/>
                      <a:pt x="16" y="128"/>
                      <a:pt x="16" y="305"/>
                    </a:cubicBezTo>
                    <a:lnTo>
                      <a:pt x="1" y="3919"/>
                    </a:lnTo>
                    <a:cubicBezTo>
                      <a:pt x="1" y="4224"/>
                      <a:pt x="240" y="4482"/>
                      <a:pt x="545" y="4482"/>
                    </a:cubicBezTo>
                    <a:lnTo>
                      <a:pt x="5979" y="4467"/>
                    </a:lnTo>
                    <a:cubicBezTo>
                      <a:pt x="6076" y="4467"/>
                      <a:pt x="6138" y="4401"/>
                      <a:pt x="6138" y="4305"/>
                    </a:cubicBezTo>
                    <a:cubicBezTo>
                      <a:pt x="6138" y="4112"/>
                      <a:pt x="6284" y="3919"/>
                      <a:pt x="6492" y="3888"/>
                    </a:cubicBezTo>
                    <a:cubicBezTo>
                      <a:pt x="6522" y="3882"/>
                      <a:pt x="6551" y="3879"/>
                      <a:pt x="6580" y="3879"/>
                    </a:cubicBezTo>
                    <a:cubicBezTo>
                      <a:pt x="6688" y="3879"/>
                      <a:pt x="6786" y="3924"/>
                      <a:pt x="6863" y="4000"/>
                    </a:cubicBezTo>
                    <a:cubicBezTo>
                      <a:pt x="6924" y="4081"/>
                      <a:pt x="6974" y="4178"/>
                      <a:pt x="6974" y="4305"/>
                    </a:cubicBezTo>
                    <a:cubicBezTo>
                      <a:pt x="6974" y="4401"/>
                      <a:pt x="7055" y="4467"/>
                      <a:pt x="7136" y="4467"/>
                    </a:cubicBezTo>
                    <a:lnTo>
                      <a:pt x="7310" y="4467"/>
                    </a:lnTo>
                    <a:cubicBezTo>
                      <a:pt x="7391" y="4467"/>
                      <a:pt x="7472" y="4401"/>
                      <a:pt x="7472" y="4320"/>
                    </a:cubicBezTo>
                    <a:cubicBezTo>
                      <a:pt x="7472" y="4097"/>
                      <a:pt x="7634" y="3904"/>
                      <a:pt x="7858" y="3888"/>
                    </a:cubicBezTo>
                    <a:cubicBezTo>
                      <a:pt x="7874" y="3886"/>
                      <a:pt x="7890" y="3885"/>
                      <a:pt x="7906" y="3885"/>
                    </a:cubicBezTo>
                    <a:cubicBezTo>
                      <a:pt x="8014" y="3885"/>
                      <a:pt x="8111" y="3930"/>
                      <a:pt x="8178" y="4000"/>
                    </a:cubicBezTo>
                    <a:cubicBezTo>
                      <a:pt x="8259" y="4081"/>
                      <a:pt x="8309" y="4178"/>
                      <a:pt x="8309" y="4305"/>
                    </a:cubicBezTo>
                    <a:cubicBezTo>
                      <a:pt x="8309" y="4401"/>
                      <a:pt x="8371" y="4467"/>
                      <a:pt x="8467" y="4467"/>
                    </a:cubicBezTo>
                    <a:lnTo>
                      <a:pt x="8645" y="4467"/>
                    </a:lnTo>
                    <a:cubicBezTo>
                      <a:pt x="8726" y="4467"/>
                      <a:pt x="8791" y="4401"/>
                      <a:pt x="8791" y="4320"/>
                    </a:cubicBezTo>
                    <a:cubicBezTo>
                      <a:pt x="8791" y="4112"/>
                      <a:pt x="8934" y="3919"/>
                      <a:pt x="9142" y="3888"/>
                    </a:cubicBezTo>
                    <a:cubicBezTo>
                      <a:pt x="9161" y="3886"/>
                      <a:pt x="9180" y="3885"/>
                      <a:pt x="9198" y="3885"/>
                    </a:cubicBezTo>
                    <a:cubicBezTo>
                      <a:pt x="9321" y="3885"/>
                      <a:pt x="9426" y="3930"/>
                      <a:pt x="9497" y="4000"/>
                    </a:cubicBezTo>
                    <a:cubicBezTo>
                      <a:pt x="9578" y="4081"/>
                      <a:pt x="9624" y="4178"/>
                      <a:pt x="9624" y="4305"/>
                    </a:cubicBezTo>
                    <a:cubicBezTo>
                      <a:pt x="9624" y="4386"/>
                      <a:pt x="9690" y="4467"/>
                      <a:pt x="9786" y="4467"/>
                    </a:cubicBezTo>
                    <a:lnTo>
                      <a:pt x="10045" y="4451"/>
                    </a:lnTo>
                    <a:lnTo>
                      <a:pt x="15283" y="4436"/>
                    </a:lnTo>
                    <a:cubicBezTo>
                      <a:pt x="15587" y="4436"/>
                      <a:pt x="15830" y="4178"/>
                      <a:pt x="15830" y="3873"/>
                    </a:cubicBezTo>
                    <a:lnTo>
                      <a:pt x="15830" y="3294"/>
                    </a:lnTo>
                    <a:cubicBezTo>
                      <a:pt x="16023" y="3036"/>
                      <a:pt x="16602" y="2604"/>
                      <a:pt x="17292" y="2604"/>
                    </a:cubicBezTo>
                    <a:lnTo>
                      <a:pt x="17292" y="899"/>
                    </a:lnTo>
                    <a:cubicBezTo>
                      <a:pt x="17292" y="899"/>
                      <a:pt x="17121" y="930"/>
                      <a:pt x="16894" y="930"/>
                    </a:cubicBezTo>
                    <a:cubicBezTo>
                      <a:pt x="16534" y="930"/>
                      <a:pt x="16032" y="852"/>
                      <a:pt x="15846" y="448"/>
                    </a:cubicBezTo>
                    <a:lnTo>
                      <a:pt x="15846" y="290"/>
                    </a:lnTo>
                    <a:cubicBezTo>
                      <a:pt x="15846" y="128"/>
                      <a:pt x="15718" y="0"/>
                      <a:pt x="15556" y="0"/>
                    </a:cubicBez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44"/>
              <p:cNvSpPr/>
              <p:nvPr/>
            </p:nvSpPr>
            <p:spPr>
              <a:xfrm>
                <a:off x="6837128" y="3737444"/>
                <a:ext cx="34931" cy="64392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2284" extrusionOk="0">
                    <a:moveTo>
                      <a:pt x="128" y="0"/>
                    </a:moveTo>
                    <a:cubicBezTo>
                      <a:pt x="62" y="0"/>
                      <a:pt x="0" y="50"/>
                      <a:pt x="0" y="112"/>
                    </a:cubicBezTo>
                    <a:lnTo>
                      <a:pt x="0" y="2153"/>
                    </a:lnTo>
                    <a:cubicBezTo>
                      <a:pt x="0" y="2218"/>
                      <a:pt x="62" y="2284"/>
                      <a:pt x="128" y="2284"/>
                    </a:cubicBezTo>
                    <a:lnTo>
                      <a:pt x="1107" y="2284"/>
                    </a:lnTo>
                    <a:cubicBezTo>
                      <a:pt x="1188" y="2284"/>
                      <a:pt x="1238" y="2218"/>
                      <a:pt x="1238" y="2153"/>
                    </a:cubicBezTo>
                    <a:lnTo>
                      <a:pt x="1238" y="112"/>
                    </a:lnTo>
                    <a:cubicBezTo>
                      <a:pt x="1238" y="50"/>
                      <a:pt x="1188" y="0"/>
                      <a:pt x="1107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44"/>
              <p:cNvSpPr/>
              <p:nvPr/>
            </p:nvSpPr>
            <p:spPr>
              <a:xfrm>
                <a:off x="6837128" y="3747875"/>
                <a:ext cx="34931" cy="10037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1238" y="355"/>
                    </a:lnTo>
                    <a:lnTo>
                      <a:pt x="1238" y="1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44"/>
              <p:cNvSpPr/>
              <p:nvPr/>
            </p:nvSpPr>
            <p:spPr>
              <a:xfrm>
                <a:off x="6837128" y="3764622"/>
                <a:ext cx="34931" cy="10037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1238" y="355"/>
                    </a:lnTo>
                    <a:lnTo>
                      <a:pt x="1238" y="1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44"/>
              <p:cNvSpPr/>
              <p:nvPr/>
            </p:nvSpPr>
            <p:spPr>
              <a:xfrm>
                <a:off x="6837128" y="3781368"/>
                <a:ext cx="34931" cy="10037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1238" y="355"/>
                    </a:lnTo>
                    <a:lnTo>
                      <a:pt x="1238" y="1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44"/>
              <p:cNvSpPr/>
              <p:nvPr/>
            </p:nvSpPr>
            <p:spPr>
              <a:xfrm>
                <a:off x="6384014" y="3719823"/>
                <a:ext cx="392891" cy="95178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3376" extrusionOk="0">
                    <a:moveTo>
                      <a:pt x="0" y="0"/>
                    </a:moveTo>
                    <a:lnTo>
                      <a:pt x="0" y="2330"/>
                    </a:lnTo>
                    <a:cubicBezTo>
                      <a:pt x="0" y="2909"/>
                      <a:pt x="482" y="3375"/>
                      <a:pt x="1061" y="3375"/>
                    </a:cubicBezTo>
                    <a:lnTo>
                      <a:pt x="12875" y="3375"/>
                    </a:lnTo>
                    <a:cubicBezTo>
                      <a:pt x="13453" y="3375"/>
                      <a:pt x="13936" y="2909"/>
                      <a:pt x="13936" y="2330"/>
                    </a:cubicBezTo>
                    <a:lnTo>
                      <a:pt x="13936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44"/>
              <p:cNvSpPr/>
              <p:nvPr/>
            </p:nvSpPr>
            <p:spPr>
              <a:xfrm>
                <a:off x="6374964" y="3735583"/>
                <a:ext cx="156722" cy="15027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533" extrusionOk="0">
                    <a:moveTo>
                      <a:pt x="256" y="1"/>
                    </a:moveTo>
                    <a:cubicBezTo>
                      <a:pt x="113" y="1"/>
                      <a:pt x="1" y="132"/>
                      <a:pt x="1" y="275"/>
                    </a:cubicBezTo>
                    <a:cubicBezTo>
                      <a:pt x="1" y="421"/>
                      <a:pt x="113" y="533"/>
                      <a:pt x="256" y="533"/>
                    </a:cubicBezTo>
                    <a:lnTo>
                      <a:pt x="5304" y="533"/>
                    </a:lnTo>
                    <a:cubicBezTo>
                      <a:pt x="5447" y="533"/>
                      <a:pt x="5559" y="421"/>
                      <a:pt x="5559" y="275"/>
                    </a:cubicBezTo>
                    <a:cubicBezTo>
                      <a:pt x="5559" y="132"/>
                      <a:pt x="5447" y="1"/>
                      <a:pt x="5304" y="1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44"/>
              <p:cNvSpPr/>
              <p:nvPr/>
            </p:nvSpPr>
            <p:spPr>
              <a:xfrm>
                <a:off x="6384014" y="3771472"/>
                <a:ext cx="392891" cy="43529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544" extrusionOk="0">
                    <a:moveTo>
                      <a:pt x="0" y="1"/>
                    </a:moveTo>
                    <a:lnTo>
                      <a:pt x="0" y="498"/>
                    </a:lnTo>
                    <a:cubicBezTo>
                      <a:pt x="0" y="1077"/>
                      <a:pt x="482" y="1543"/>
                      <a:pt x="1061" y="1543"/>
                    </a:cubicBezTo>
                    <a:lnTo>
                      <a:pt x="12875" y="1543"/>
                    </a:lnTo>
                    <a:cubicBezTo>
                      <a:pt x="13453" y="1543"/>
                      <a:pt x="13936" y="1077"/>
                      <a:pt x="13936" y="498"/>
                    </a:cubicBezTo>
                    <a:lnTo>
                      <a:pt x="13936" y="305"/>
                    </a:lnTo>
                    <a:cubicBezTo>
                      <a:pt x="13018" y="463"/>
                      <a:pt x="12084" y="579"/>
                      <a:pt x="11155" y="656"/>
                    </a:cubicBezTo>
                    <a:cubicBezTo>
                      <a:pt x="11139" y="849"/>
                      <a:pt x="10977" y="1011"/>
                      <a:pt x="10784" y="1011"/>
                    </a:cubicBezTo>
                    <a:cubicBezTo>
                      <a:pt x="10719" y="1011"/>
                      <a:pt x="10657" y="996"/>
                      <a:pt x="10576" y="965"/>
                    </a:cubicBezTo>
                    <a:cubicBezTo>
                      <a:pt x="10526" y="930"/>
                      <a:pt x="10495" y="899"/>
                      <a:pt x="10464" y="834"/>
                    </a:cubicBezTo>
                    <a:cubicBezTo>
                      <a:pt x="10430" y="787"/>
                      <a:pt x="10414" y="737"/>
                      <a:pt x="10414" y="706"/>
                    </a:cubicBezTo>
                    <a:cubicBezTo>
                      <a:pt x="9755" y="737"/>
                      <a:pt x="9114" y="753"/>
                      <a:pt x="8470" y="753"/>
                    </a:cubicBezTo>
                    <a:cubicBezTo>
                      <a:pt x="7537" y="753"/>
                      <a:pt x="6623" y="722"/>
                      <a:pt x="5770" y="656"/>
                    </a:cubicBezTo>
                    <a:cubicBezTo>
                      <a:pt x="5739" y="868"/>
                      <a:pt x="5577" y="1011"/>
                      <a:pt x="5369" y="1011"/>
                    </a:cubicBezTo>
                    <a:cubicBezTo>
                      <a:pt x="5304" y="1011"/>
                      <a:pt x="5238" y="996"/>
                      <a:pt x="5161" y="965"/>
                    </a:cubicBezTo>
                    <a:cubicBezTo>
                      <a:pt x="5111" y="930"/>
                      <a:pt x="5064" y="884"/>
                      <a:pt x="5030" y="834"/>
                    </a:cubicBezTo>
                    <a:cubicBezTo>
                      <a:pt x="4983" y="753"/>
                      <a:pt x="4968" y="676"/>
                      <a:pt x="4968" y="610"/>
                    </a:cubicBezTo>
                    <a:cubicBezTo>
                      <a:pt x="4258" y="560"/>
                      <a:pt x="3599" y="498"/>
                      <a:pt x="2989" y="417"/>
                    </a:cubicBezTo>
                    <a:cubicBezTo>
                      <a:pt x="2974" y="691"/>
                      <a:pt x="2750" y="899"/>
                      <a:pt x="2476" y="899"/>
                    </a:cubicBezTo>
                    <a:cubicBezTo>
                      <a:pt x="2395" y="899"/>
                      <a:pt x="2314" y="884"/>
                      <a:pt x="2218" y="834"/>
                    </a:cubicBezTo>
                    <a:cubicBezTo>
                      <a:pt x="2137" y="787"/>
                      <a:pt x="2056" y="722"/>
                      <a:pt x="2025" y="625"/>
                    </a:cubicBezTo>
                    <a:cubicBezTo>
                      <a:pt x="1959" y="514"/>
                      <a:pt x="1944" y="402"/>
                      <a:pt x="1959" y="290"/>
                    </a:cubicBezTo>
                    <a:cubicBezTo>
                      <a:pt x="1061" y="174"/>
                      <a:pt x="386" y="62"/>
                      <a:pt x="0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44"/>
              <p:cNvSpPr/>
              <p:nvPr/>
            </p:nvSpPr>
            <p:spPr>
              <a:xfrm>
                <a:off x="6439244" y="3767328"/>
                <a:ext cx="29489" cy="15929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565" extrusionOk="0">
                    <a:moveTo>
                      <a:pt x="517" y="1"/>
                    </a:moveTo>
                    <a:cubicBezTo>
                      <a:pt x="259" y="1"/>
                      <a:pt x="51" y="194"/>
                      <a:pt x="0" y="437"/>
                    </a:cubicBezTo>
                    <a:cubicBezTo>
                      <a:pt x="324" y="483"/>
                      <a:pt x="660" y="533"/>
                      <a:pt x="1030" y="564"/>
                    </a:cubicBezTo>
                    <a:cubicBezTo>
                      <a:pt x="1046" y="468"/>
                      <a:pt x="1030" y="371"/>
                      <a:pt x="984" y="275"/>
                    </a:cubicBezTo>
                    <a:cubicBezTo>
                      <a:pt x="934" y="178"/>
                      <a:pt x="853" y="113"/>
                      <a:pt x="772" y="67"/>
                    </a:cubicBezTo>
                    <a:cubicBezTo>
                      <a:pt x="675" y="16"/>
                      <a:pt x="598" y="1"/>
                      <a:pt x="517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44"/>
              <p:cNvSpPr/>
              <p:nvPr/>
            </p:nvSpPr>
            <p:spPr>
              <a:xfrm>
                <a:off x="6438821" y="3779620"/>
                <a:ext cx="29489" cy="1722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611" extrusionOk="0">
                    <a:moveTo>
                      <a:pt x="15" y="1"/>
                    </a:moveTo>
                    <a:lnTo>
                      <a:pt x="15" y="1"/>
                    </a:lnTo>
                    <a:cubicBezTo>
                      <a:pt x="0" y="113"/>
                      <a:pt x="15" y="225"/>
                      <a:pt x="81" y="336"/>
                    </a:cubicBezTo>
                    <a:cubicBezTo>
                      <a:pt x="112" y="433"/>
                      <a:pt x="193" y="498"/>
                      <a:pt x="274" y="545"/>
                    </a:cubicBezTo>
                    <a:cubicBezTo>
                      <a:pt x="370" y="595"/>
                      <a:pt x="451" y="610"/>
                      <a:pt x="532" y="610"/>
                    </a:cubicBezTo>
                    <a:cubicBezTo>
                      <a:pt x="806" y="610"/>
                      <a:pt x="1030" y="402"/>
                      <a:pt x="1045" y="128"/>
                    </a:cubicBezTo>
                    <a:cubicBezTo>
                      <a:pt x="675" y="97"/>
                      <a:pt x="339" y="47"/>
                      <a:pt x="15" y="1"/>
                    </a:cubicBezTo>
                    <a:close/>
                  </a:path>
                </a:pathLst>
              </a:custGeom>
              <a:solidFill>
                <a:srgbClr val="0C2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44"/>
              <p:cNvSpPr/>
              <p:nvPr/>
            </p:nvSpPr>
            <p:spPr>
              <a:xfrm>
                <a:off x="6494586" y="3766031"/>
                <a:ext cx="14491" cy="11784"/>
              </a:xfrm>
              <a:custGeom>
                <a:avLst/>
                <a:gdLst/>
                <a:ahLst/>
                <a:cxnLst/>
                <a:rect l="l" t="t" r="r" b="b"/>
                <a:pathLst>
                  <a:path w="514" h="418" extrusionOk="0">
                    <a:moveTo>
                      <a:pt x="255" y="1"/>
                    </a:moveTo>
                    <a:cubicBezTo>
                      <a:pt x="113" y="1"/>
                      <a:pt x="1" y="159"/>
                      <a:pt x="82" y="305"/>
                    </a:cubicBezTo>
                    <a:cubicBezTo>
                      <a:pt x="97" y="336"/>
                      <a:pt x="128" y="367"/>
                      <a:pt x="159" y="386"/>
                    </a:cubicBezTo>
                    <a:cubicBezTo>
                      <a:pt x="194" y="402"/>
                      <a:pt x="224" y="417"/>
                      <a:pt x="255" y="417"/>
                    </a:cubicBezTo>
                    <a:cubicBezTo>
                      <a:pt x="402" y="417"/>
                      <a:pt x="514" y="255"/>
                      <a:pt x="433" y="113"/>
                    </a:cubicBezTo>
                    <a:cubicBezTo>
                      <a:pt x="417" y="78"/>
                      <a:pt x="402" y="47"/>
                      <a:pt x="371" y="32"/>
                    </a:cubicBezTo>
                    <a:cubicBezTo>
                      <a:pt x="321" y="16"/>
                      <a:pt x="290" y="1"/>
                      <a:pt x="255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44"/>
              <p:cNvSpPr/>
              <p:nvPr/>
            </p:nvSpPr>
            <p:spPr>
              <a:xfrm>
                <a:off x="6524047" y="3777788"/>
                <a:ext cx="23090" cy="12207"/>
              </a:xfrm>
              <a:custGeom>
                <a:avLst/>
                <a:gdLst/>
                <a:ahLst/>
                <a:cxnLst/>
                <a:rect l="l" t="t" r="r" b="b"/>
                <a:pathLst>
                  <a:path w="819" h="433" extrusionOk="0">
                    <a:moveTo>
                      <a:pt x="402" y="0"/>
                    </a:moveTo>
                    <a:cubicBezTo>
                      <a:pt x="194" y="0"/>
                      <a:pt x="16" y="162"/>
                      <a:pt x="1" y="386"/>
                    </a:cubicBezTo>
                    <a:cubicBezTo>
                      <a:pt x="271" y="401"/>
                      <a:pt x="529" y="417"/>
                      <a:pt x="803" y="432"/>
                    </a:cubicBezTo>
                    <a:cubicBezTo>
                      <a:pt x="819" y="355"/>
                      <a:pt x="803" y="274"/>
                      <a:pt x="753" y="178"/>
                    </a:cubicBezTo>
                    <a:cubicBezTo>
                      <a:pt x="722" y="128"/>
                      <a:pt x="676" y="81"/>
                      <a:pt x="626" y="47"/>
                    </a:cubicBezTo>
                    <a:cubicBezTo>
                      <a:pt x="545" y="16"/>
                      <a:pt x="483" y="0"/>
                      <a:pt x="402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44"/>
              <p:cNvSpPr/>
              <p:nvPr/>
            </p:nvSpPr>
            <p:spPr>
              <a:xfrm>
                <a:off x="6524047" y="3788642"/>
                <a:ext cx="22667" cy="11362"/>
              </a:xfrm>
              <a:custGeom>
                <a:avLst/>
                <a:gdLst/>
                <a:ahLst/>
                <a:cxnLst/>
                <a:rect l="l" t="t" r="r" b="b"/>
                <a:pathLst>
                  <a:path w="804" h="403" extrusionOk="0">
                    <a:moveTo>
                      <a:pt x="1" y="1"/>
                    </a:moveTo>
                    <a:cubicBezTo>
                      <a:pt x="1" y="67"/>
                      <a:pt x="16" y="144"/>
                      <a:pt x="63" y="225"/>
                    </a:cubicBezTo>
                    <a:cubicBezTo>
                      <a:pt x="97" y="275"/>
                      <a:pt x="144" y="321"/>
                      <a:pt x="194" y="356"/>
                    </a:cubicBezTo>
                    <a:cubicBezTo>
                      <a:pt x="271" y="387"/>
                      <a:pt x="337" y="402"/>
                      <a:pt x="402" y="402"/>
                    </a:cubicBezTo>
                    <a:cubicBezTo>
                      <a:pt x="610" y="402"/>
                      <a:pt x="772" y="259"/>
                      <a:pt x="803" y="47"/>
                    </a:cubicBezTo>
                    <a:cubicBezTo>
                      <a:pt x="529" y="32"/>
                      <a:pt x="271" y="16"/>
                      <a:pt x="1" y="1"/>
                    </a:cubicBezTo>
                    <a:close/>
                  </a:path>
                </a:pathLst>
              </a:custGeom>
              <a:solidFill>
                <a:srgbClr val="0C2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44"/>
              <p:cNvSpPr/>
              <p:nvPr/>
            </p:nvSpPr>
            <p:spPr>
              <a:xfrm>
                <a:off x="6703494" y="3747452"/>
                <a:ext cx="31237" cy="2534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899" extrusionOk="0">
                    <a:moveTo>
                      <a:pt x="544" y="0"/>
                    </a:moveTo>
                    <a:cubicBezTo>
                      <a:pt x="239" y="0"/>
                      <a:pt x="0" y="336"/>
                      <a:pt x="158" y="675"/>
                    </a:cubicBezTo>
                    <a:cubicBezTo>
                      <a:pt x="193" y="756"/>
                      <a:pt x="255" y="818"/>
                      <a:pt x="336" y="853"/>
                    </a:cubicBezTo>
                    <a:cubicBezTo>
                      <a:pt x="417" y="883"/>
                      <a:pt x="482" y="899"/>
                      <a:pt x="544" y="899"/>
                    </a:cubicBezTo>
                    <a:cubicBezTo>
                      <a:pt x="868" y="899"/>
                      <a:pt x="1107" y="579"/>
                      <a:pt x="945" y="239"/>
                    </a:cubicBezTo>
                    <a:cubicBezTo>
                      <a:pt x="914" y="158"/>
                      <a:pt x="849" y="97"/>
                      <a:pt x="771" y="62"/>
                    </a:cubicBezTo>
                    <a:cubicBezTo>
                      <a:pt x="690" y="16"/>
                      <a:pt x="625" y="0"/>
                      <a:pt x="544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44"/>
              <p:cNvSpPr/>
              <p:nvPr/>
            </p:nvSpPr>
            <p:spPr>
              <a:xfrm>
                <a:off x="6676739" y="3779084"/>
                <a:ext cx="21765" cy="1232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437" extrusionOk="0">
                    <a:moveTo>
                      <a:pt x="401" y="1"/>
                    </a:moveTo>
                    <a:cubicBezTo>
                      <a:pt x="178" y="1"/>
                      <a:pt x="0" y="193"/>
                      <a:pt x="31" y="436"/>
                    </a:cubicBezTo>
                    <a:cubicBezTo>
                      <a:pt x="274" y="421"/>
                      <a:pt x="513" y="406"/>
                      <a:pt x="772" y="386"/>
                    </a:cubicBezTo>
                    <a:cubicBezTo>
                      <a:pt x="772" y="325"/>
                      <a:pt x="756" y="244"/>
                      <a:pt x="706" y="178"/>
                    </a:cubicBezTo>
                    <a:cubicBezTo>
                      <a:pt x="691" y="132"/>
                      <a:pt x="641" y="82"/>
                      <a:pt x="594" y="51"/>
                    </a:cubicBezTo>
                    <a:cubicBezTo>
                      <a:pt x="529" y="20"/>
                      <a:pt x="467" y="1"/>
                      <a:pt x="401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44"/>
              <p:cNvSpPr/>
              <p:nvPr/>
            </p:nvSpPr>
            <p:spPr>
              <a:xfrm>
                <a:off x="6677613" y="3789967"/>
                <a:ext cx="20891" cy="10037"/>
              </a:xfrm>
              <a:custGeom>
                <a:avLst/>
                <a:gdLst/>
                <a:ahLst/>
                <a:cxnLst/>
                <a:rect l="l" t="t" r="r" b="b"/>
                <a:pathLst>
                  <a:path w="741" h="356" extrusionOk="0">
                    <a:moveTo>
                      <a:pt x="741" y="0"/>
                    </a:moveTo>
                    <a:lnTo>
                      <a:pt x="741" y="0"/>
                    </a:lnTo>
                    <a:cubicBezTo>
                      <a:pt x="482" y="20"/>
                      <a:pt x="243" y="35"/>
                      <a:pt x="0" y="50"/>
                    </a:cubicBezTo>
                    <a:cubicBezTo>
                      <a:pt x="0" y="81"/>
                      <a:pt x="16" y="131"/>
                      <a:pt x="50" y="178"/>
                    </a:cubicBezTo>
                    <a:cubicBezTo>
                      <a:pt x="81" y="243"/>
                      <a:pt x="112" y="274"/>
                      <a:pt x="162" y="309"/>
                    </a:cubicBezTo>
                    <a:cubicBezTo>
                      <a:pt x="243" y="340"/>
                      <a:pt x="305" y="355"/>
                      <a:pt x="370" y="355"/>
                    </a:cubicBezTo>
                    <a:cubicBezTo>
                      <a:pt x="563" y="355"/>
                      <a:pt x="725" y="193"/>
                      <a:pt x="741" y="0"/>
                    </a:cubicBezTo>
                    <a:close/>
                  </a:path>
                </a:pathLst>
              </a:custGeom>
              <a:solidFill>
                <a:srgbClr val="0C2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44"/>
              <p:cNvSpPr/>
              <p:nvPr/>
            </p:nvSpPr>
            <p:spPr>
              <a:xfrm>
                <a:off x="6756863" y="3521967"/>
                <a:ext cx="53538" cy="44741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587" extrusionOk="0">
                    <a:moveTo>
                      <a:pt x="888" y="0"/>
                    </a:moveTo>
                    <a:cubicBezTo>
                      <a:pt x="608" y="0"/>
                      <a:pt x="348" y="138"/>
                      <a:pt x="209" y="380"/>
                    </a:cubicBezTo>
                    <a:cubicBezTo>
                      <a:pt x="1" y="751"/>
                      <a:pt x="163" y="1233"/>
                      <a:pt x="564" y="1472"/>
                    </a:cubicBezTo>
                    <a:cubicBezTo>
                      <a:pt x="709" y="1550"/>
                      <a:pt x="863" y="1587"/>
                      <a:pt x="1013" y="1587"/>
                    </a:cubicBezTo>
                    <a:cubicBezTo>
                      <a:pt x="1293" y="1587"/>
                      <a:pt x="1554" y="1455"/>
                      <a:pt x="1690" y="1214"/>
                    </a:cubicBezTo>
                    <a:cubicBezTo>
                      <a:pt x="1899" y="847"/>
                      <a:pt x="1737" y="346"/>
                      <a:pt x="1335" y="122"/>
                    </a:cubicBezTo>
                    <a:cubicBezTo>
                      <a:pt x="1191" y="39"/>
                      <a:pt x="1037" y="0"/>
                      <a:pt x="888" y="0"/>
                    </a:cubicBez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44"/>
              <p:cNvSpPr/>
              <p:nvPr/>
            </p:nvSpPr>
            <p:spPr>
              <a:xfrm>
                <a:off x="6747841" y="3521375"/>
                <a:ext cx="65266" cy="52466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1861" extrusionOk="0">
                    <a:moveTo>
                      <a:pt x="564" y="0"/>
                    </a:moveTo>
                    <a:cubicBezTo>
                      <a:pt x="143" y="270"/>
                      <a:pt x="1" y="1254"/>
                      <a:pt x="722" y="1701"/>
                    </a:cubicBezTo>
                    <a:cubicBezTo>
                      <a:pt x="895" y="1812"/>
                      <a:pt x="1085" y="1860"/>
                      <a:pt x="1270" y="1860"/>
                    </a:cubicBezTo>
                    <a:cubicBezTo>
                      <a:pt x="1758" y="1860"/>
                      <a:pt x="2223" y="1526"/>
                      <a:pt x="2315" y="1107"/>
                    </a:cubicBezTo>
                    <a:cubicBezTo>
                      <a:pt x="2185" y="1045"/>
                      <a:pt x="2068" y="1026"/>
                      <a:pt x="1973" y="1026"/>
                    </a:cubicBezTo>
                    <a:cubicBezTo>
                      <a:pt x="1818" y="1026"/>
                      <a:pt x="1721" y="1076"/>
                      <a:pt x="1721" y="1076"/>
                    </a:cubicBezTo>
                    <a:cubicBezTo>
                      <a:pt x="1721" y="1076"/>
                      <a:pt x="1898" y="772"/>
                      <a:pt x="1671" y="336"/>
                    </a:cubicBezTo>
                    <a:cubicBezTo>
                      <a:pt x="1609" y="319"/>
                      <a:pt x="1546" y="311"/>
                      <a:pt x="1486" y="311"/>
                    </a:cubicBezTo>
                    <a:cubicBezTo>
                      <a:pt x="1155" y="311"/>
                      <a:pt x="869" y="529"/>
                      <a:pt x="869" y="529"/>
                    </a:cubicBezTo>
                    <a:cubicBezTo>
                      <a:pt x="869" y="529"/>
                      <a:pt x="757" y="143"/>
                      <a:pt x="564" y="0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6" name="Google Shape;2556;p44"/>
            <p:cNvGrpSpPr/>
            <p:nvPr/>
          </p:nvGrpSpPr>
          <p:grpSpPr>
            <a:xfrm>
              <a:off x="6963370" y="3088355"/>
              <a:ext cx="483644" cy="870447"/>
              <a:chOff x="6025600" y="3390870"/>
              <a:chExt cx="254269" cy="457624"/>
            </a:xfrm>
          </p:grpSpPr>
          <p:sp>
            <p:nvSpPr>
              <p:cNvPr id="2557" name="Google Shape;2557;p44"/>
              <p:cNvSpPr/>
              <p:nvPr/>
            </p:nvSpPr>
            <p:spPr>
              <a:xfrm>
                <a:off x="6025600" y="3690362"/>
                <a:ext cx="102903" cy="104199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696" extrusionOk="0">
                    <a:moveTo>
                      <a:pt x="1867" y="0"/>
                    </a:moveTo>
                    <a:cubicBezTo>
                      <a:pt x="837" y="0"/>
                      <a:pt x="0" y="818"/>
                      <a:pt x="0" y="1848"/>
                    </a:cubicBezTo>
                    <a:cubicBezTo>
                      <a:pt x="0" y="2858"/>
                      <a:pt x="837" y="3695"/>
                      <a:pt x="1867" y="3695"/>
                    </a:cubicBezTo>
                    <a:cubicBezTo>
                      <a:pt x="2716" y="3695"/>
                      <a:pt x="3441" y="3101"/>
                      <a:pt x="3649" y="2314"/>
                    </a:cubicBezTo>
                    <a:lnTo>
                      <a:pt x="2862" y="2314"/>
                    </a:lnTo>
                    <a:cubicBezTo>
                      <a:pt x="2685" y="2685"/>
                      <a:pt x="2299" y="2955"/>
                      <a:pt x="1867" y="2955"/>
                    </a:cubicBezTo>
                    <a:cubicBezTo>
                      <a:pt x="1254" y="2955"/>
                      <a:pt x="756" y="2457"/>
                      <a:pt x="756" y="1848"/>
                    </a:cubicBezTo>
                    <a:cubicBezTo>
                      <a:pt x="756" y="1238"/>
                      <a:pt x="1254" y="737"/>
                      <a:pt x="1867" y="737"/>
                    </a:cubicBezTo>
                    <a:cubicBezTo>
                      <a:pt x="2218" y="737"/>
                      <a:pt x="2542" y="914"/>
                      <a:pt x="2750" y="1188"/>
                    </a:cubicBezTo>
                    <a:lnTo>
                      <a:pt x="3583" y="1188"/>
                    </a:lnTo>
                    <a:cubicBezTo>
                      <a:pt x="3329" y="498"/>
                      <a:pt x="2654" y="0"/>
                      <a:pt x="1867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44"/>
              <p:cNvSpPr/>
              <p:nvPr/>
            </p:nvSpPr>
            <p:spPr>
              <a:xfrm>
                <a:off x="6036905" y="3702541"/>
                <a:ext cx="48519" cy="79841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2832" extrusionOk="0">
                    <a:moveTo>
                      <a:pt x="1431" y="0"/>
                    </a:moveTo>
                    <a:cubicBezTo>
                      <a:pt x="645" y="0"/>
                      <a:pt x="0" y="629"/>
                      <a:pt x="0" y="1416"/>
                    </a:cubicBezTo>
                    <a:cubicBezTo>
                      <a:pt x="0" y="2203"/>
                      <a:pt x="645" y="2831"/>
                      <a:pt x="1431" y="2831"/>
                    </a:cubicBezTo>
                    <a:cubicBezTo>
                      <a:pt x="1528" y="2831"/>
                      <a:pt x="1624" y="2831"/>
                      <a:pt x="1721" y="2797"/>
                    </a:cubicBezTo>
                    <a:cubicBezTo>
                      <a:pt x="1705" y="2700"/>
                      <a:pt x="1674" y="2604"/>
                      <a:pt x="1659" y="2507"/>
                    </a:cubicBezTo>
                    <a:cubicBezTo>
                      <a:pt x="1593" y="2507"/>
                      <a:pt x="1528" y="2523"/>
                      <a:pt x="1466" y="2523"/>
                    </a:cubicBezTo>
                    <a:cubicBezTo>
                      <a:pt x="853" y="2523"/>
                      <a:pt x="355" y="2025"/>
                      <a:pt x="355" y="1416"/>
                    </a:cubicBezTo>
                    <a:cubicBezTo>
                      <a:pt x="355" y="806"/>
                      <a:pt x="853" y="305"/>
                      <a:pt x="1466" y="305"/>
                    </a:cubicBezTo>
                    <a:cubicBezTo>
                      <a:pt x="1512" y="305"/>
                      <a:pt x="1563" y="305"/>
                      <a:pt x="1593" y="324"/>
                    </a:cubicBezTo>
                    <a:lnTo>
                      <a:pt x="1593" y="0"/>
                    </a:lnTo>
                    <a:close/>
                  </a:path>
                </a:pathLst>
              </a:custGeom>
              <a:solidFill>
                <a:srgbClr val="2E4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44"/>
              <p:cNvSpPr/>
              <p:nvPr/>
            </p:nvSpPr>
            <p:spPr>
              <a:xfrm>
                <a:off x="6170116" y="3431665"/>
                <a:ext cx="101155" cy="122778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355" extrusionOk="0">
                    <a:moveTo>
                      <a:pt x="2831" y="0"/>
                    </a:moveTo>
                    <a:cubicBezTo>
                      <a:pt x="2430" y="0"/>
                      <a:pt x="2091" y="336"/>
                      <a:pt x="2091" y="752"/>
                    </a:cubicBezTo>
                    <a:lnTo>
                      <a:pt x="2091" y="2665"/>
                    </a:lnTo>
                    <a:cubicBezTo>
                      <a:pt x="2091" y="2777"/>
                      <a:pt x="1994" y="2858"/>
                      <a:pt x="1883" y="2858"/>
                    </a:cubicBezTo>
                    <a:lnTo>
                      <a:pt x="756" y="2858"/>
                    </a:lnTo>
                    <a:cubicBezTo>
                      <a:pt x="340" y="2858"/>
                      <a:pt x="0" y="3198"/>
                      <a:pt x="0" y="3614"/>
                    </a:cubicBezTo>
                    <a:cubicBezTo>
                      <a:pt x="0" y="4031"/>
                      <a:pt x="340" y="4355"/>
                      <a:pt x="756" y="4355"/>
                    </a:cubicBezTo>
                    <a:lnTo>
                      <a:pt x="1883" y="4355"/>
                    </a:lnTo>
                    <a:cubicBezTo>
                      <a:pt x="2816" y="4355"/>
                      <a:pt x="3587" y="3599"/>
                      <a:pt x="3587" y="2665"/>
                    </a:cubicBezTo>
                    <a:lnTo>
                      <a:pt x="3587" y="752"/>
                    </a:lnTo>
                    <a:cubicBezTo>
                      <a:pt x="3587" y="336"/>
                      <a:pt x="3248" y="0"/>
                      <a:pt x="2831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44"/>
              <p:cNvSpPr/>
              <p:nvPr/>
            </p:nvSpPr>
            <p:spPr>
              <a:xfrm>
                <a:off x="6087680" y="3488756"/>
                <a:ext cx="114631" cy="112347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3985" extrusionOk="0">
                    <a:moveTo>
                      <a:pt x="757" y="0"/>
                    </a:moveTo>
                    <a:cubicBezTo>
                      <a:pt x="340" y="0"/>
                      <a:pt x="1" y="336"/>
                      <a:pt x="1" y="752"/>
                    </a:cubicBezTo>
                    <a:lnTo>
                      <a:pt x="1" y="2233"/>
                    </a:lnTo>
                    <a:cubicBezTo>
                      <a:pt x="1" y="3198"/>
                      <a:pt x="787" y="3985"/>
                      <a:pt x="1767" y="3985"/>
                    </a:cubicBezTo>
                    <a:lnTo>
                      <a:pt x="3329" y="3985"/>
                    </a:lnTo>
                    <a:cubicBezTo>
                      <a:pt x="3730" y="3985"/>
                      <a:pt x="4066" y="3664"/>
                      <a:pt x="4066" y="3244"/>
                    </a:cubicBezTo>
                    <a:cubicBezTo>
                      <a:pt x="4066" y="2827"/>
                      <a:pt x="3730" y="2488"/>
                      <a:pt x="3329" y="2488"/>
                    </a:cubicBezTo>
                    <a:lnTo>
                      <a:pt x="1767" y="2488"/>
                    </a:lnTo>
                    <a:cubicBezTo>
                      <a:pt x="1624" y="2488"/>
                      <a:pt x="1497" y="2376"/>
                      <a:pt x="1497" y="2233"/>
                    </a:cubicBezTo>
                    <a:lnTo>
                      <a:pt x="1497" y="752"/>
                    </a:lnTo>
                    <a:cubicBezTo>
                      <a:pt x="1497" y="336"/>
                      <a:pt x="1158" y="0"/>
                      <a:pt x="757" y="0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44"/>
              <p:cNvSpPr/>
              <p:nvPr/>
            </p:nvSpPr>
            <p:spPr>
              <a:xfrm>
                <a:off x="6151621" y="3432088"/>
                <a:ext cx="59824" cy="20978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7441" extrusionOk="0">
                    <a:moveTo>
                      <a:pt x="1061" y="1"/>
                    </a:moveTo>
                    <a:cubicBezTo>
                      <a:pt x="915" y="1"/>
                      <a:pt x="787" y="32"/>
                      <a:pt x="656" y="82"/>
                    </a:cubicBezTo>
                    <a:cubicBezTo>
                      <a:pt x="271" y="240"/>
                      <a:pt x="1" y="610"/>
                      <a:pt x="1" y="1061"/>
                    </a:cubicBezTo>
                    <a:lnTo>
                      <a:pt x="1" y="7294"/>
                    </a:lnTo>
                    <a:cubicBezTo>
                      <a:pt x="1" y="7375"/>
                      <a:pt x="62" y="7441"/>
                      <a:pt x="143" y="7441"/>
                    </a:cubicBezTo>
                    <a:lnTo>
                      <a:pt x="1975" y="7441"/>
                    </a:lnTo>
                    <a:cubicBezTo>
                      <a:pt x="2056" y="7441"/>
                      <a:pt x="2122" y="7375"/>
                      <a:pt x="2122" y="7294"/>
                    </a:cubicBezTo>
                    <a:lnTo>
                      <a:pt x="2122" y="1061"/>
                    </a:lnTo>
                    <a:cubicBezTo>
                      <a:pt x="2122" y="772"/>
                      <a:pt x="1991" y="498"/>
                      <a:pt x="1798" y="305"/>
                    </a:cubicBezTo>
                    <a:cubicBezTo>
                      <a:pt x="1605" y="113"/>
                      <a:pt x="1351" y="1"/>
                      <a:pt x="1061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44"/>
              <p:cNvSpPr/>
              <p:nvPr/>
            </p:nvSpPr>
            <p:spPr>
              <a:xfrm>
                <a:off x="6151621" y="3434372"/>
                <a:ext cx="18522" cy="207497"/>
              </a:xfrm>
              <a:custGeom>
                <a:avLst/>
                <a:gdLst/>
                <a:ahLst/>
                <a:cxnLst/>
                <a:rect l="l" t="t" r="r" b="b"/>
                <a:pathLst>
                  <a:path w="657" h="7360" extrusionOk="0">
                    <a:moveTo>
                      <a:pt x="656" y="1"/>
                    </a:moveTo>
                    <a:cubicBezTo>
                      <a:pt x="271" y="159"/>
                      <a:pt x="1" y="529"/>
                      <a:pt x="1" y="980"/>
                    </a:cubicBezTo>
                    <a:lnTo>
                      <a:pt x="1" y="7213"/>
                    </a:lnTo>
                    <a:cubicBezTo>
                      <a:pt x="1" y="7294"/>
                      <a:pt x="62" y="7360"/>
                      <a:pt x="143" y="7360"/>
                    </a:cubicBezTo>
                    <a:lnTo>
                      <a:pt x="656" y="7360"/>
                    </a:lnTo>
                    <a:lnTo>
                      <a:pt x="656" y="1"/>
                    </a:ln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44"/>
              <p:cNvSpPr/>
              <p:nvPr/>
            </p:nvSpPr>
            <p:spPr>
              <a:xfrm>
                <a:off x="6088131" y="3626844"/>
                <a:ext cx="184886" cy="97039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3442" extrusionOk="0">
                    <a:moveTo>
                      <a:pt x="3375" y="1"/>
                    </a:moveTo>
                    <a:cubicBezTo>
                      <a:pt x="2299" y="1"/>
                      <a:pt x="1481" y="386"/>
                      <a:pt x="903" y="772"/>
                    </a:cubicBezTo>
                    <a:cubicBezTo>
                      <a:pt x="305" y="1193"/>
                      <a:pt x="0" y="1624"/>
                      <a:pt x="0" y="1624"/>
                    </a:cubicBezTo>
                    <a:lnTo>
                      <a:pt x="3954" y="3441"/>
                    </a:lnTo>
                    <a:lnTo>
                      <a:pt x="6557" y="1624"/>
                    </a:lnTo>
                    <a:cubicBezTo>
                      <a:pt x="6557" y="1624"/>
                      <a:pt x="6364" y="1289"/>
                      <a:pt x="5932" y="919"/>
                    </a:cubicBezTo>
                    <a:cubicBezTo>
                      <a:pt x="5415" y="483"/>
                      <a:pt x="4582" y="1"/>
                      <a:pt x="3375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44"/>
              <p:cNvSpPr/>
              <p:nvPr/>
            </p:nvSpPr>
            <p:spPr>
              <a:xfrm>
                <a:off x="6093995" y="3648608"/>
                <a:ext cx="174004" cy="39921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416" extrusionOk="0">
                    <a:moveTo>
                      <a:pt x="695" y="0"/>
                    </a:moveTo>
                    <a:cubicBezTo>
                      <a:pt x="386" y="228"/>
                      <a:pt x="147" y="451"/>
                      <a:pt x="0" y="613"/>
                    </a:cubicBezTo>
                    <a:lnTo>
                      <a:pt x="1304" y="613"/>
                    </a:lnTo>
                    <a:lnTo>
                      <a:pt x="2669" y="1126"/>
                    </a:lnTo>
                    <a:lnTo>
                      <a:pt x="3587" y="868"/>
                    </a:lnTo>
                    <a:lnTo>
                      <a:pt x="4694" y="1416"/>
                    </a:lnTo>
                    <a:lnTo>
                      <a:pt x="5902" y="613"/>
                    </a:lnTo>
                    <a:lnTo>
                      <a:pt x="6172" y="613"/>
                    </a:lnTo>
                    <a:cubicBezTo>
                      <a:pt x="6075" y="482"/>
                      <a:pt x="5917" y="309"/>
                      <a:pt x="5724" y="147"/>
                    </a:cubicBezTo>
                    <a:cubicBezTo>
                      <a:pt x="4918" y="355"/>
                      <a:pt x="4166" y="436"/>
                      <a:pt x="3491" y="436"/>
                    </a:cubicBezTo>
                    <a:cubicBezTo>
                      <a:pt x="2237" y="436"/>
                      <a:pt x="1223" y="178"/>
                      <a:pt x="695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44"/>
              <p:cNvSpPr/>
              <p:nvPr/>
            </p:nvSpPr>
            <p:spPr>
              <a:xfrm>
                <a:off x="6081816" y="3665891"/>
                <a:ext cx="198052" cy="182603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6477" extrusionOk="0">
                    <a:moveTo>
                      <a:pt x="0" y="0"/>
                    </a:moveTo>
                    <a:lnTo>
                      <a:pt x="0" y="3198"/>
                    </a:lnTo>
                    <a:cubicBezTo>
                      <a:pt x="0" y="3807"/>
                      <a:pt x="178" y="4386"/>
                      <a:pt x="467" y="4868"/>
                    </a:cubicBezTo>
                    <a:cubicBezTo>
                      <a:pt x="1046" y="5832"/>
                      <a:pt x="2091" y="6476"/>
                      <a:pt x="3294" y="6476"/>
                    </a:cubicBezTo>
                    <a:lnTo>
                      <a:pt x="3746" y="6476"/>
                    </a:lnTo>
                    <a:cubicBezTo>
                      <a:pt x="5080" y="6476"/>
                      <a:pt x="6218" y="5690"/>
                      <a:pt x="6735" y="4563"/>
                    </a:cubicBezTo>
                    <a:cubicBezTo>
                      <a:pt x="6928" y="4147"/>
                      <a:pt x="7024" y="3680"/>
                      <a:pt x="7024" y="3198"/>
                    </a:cubicBezTo>
                    <a:lnTo>
                      <a:pt x="7024" y="0"/>
                    </a:lnTo>
                    <a:lnTo>
                      <a:pt x="6334" y="0"/>
                    </a:lnTo>
                    <a:lnTo>
                      <a:pt x="5126" y="803"/>
                    </a:lnTo>
                    <a:lnTo>
                      <a:pt x="4019" y="255"/>
                    </a:lnTo>
                    <a:lnTo>
                      <a:pt x="3101" y="513"/>
                    </a:lnTo>
                    <a:lnTo>
                      <a:pt x="1736" y="0"/>
                    </a:ln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44"/>
              <p:cNvSpPr/>
              <p:nvPr/>
            </p:nvSpPr>
            <p:spPr>
              <a:xfrm>
                <a:off x="6094982" y="3794534"/>
                <a:ext cx="176711" cy="53960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1914" extrusionOk="0">
                    <a:moveTo>
                      <a:pt x="6268" y="0"/>
                    </a:moveTo>
                    <a:lnTo>
                      <a:pt x="6268" y="0"/>
                    </a:lnTo>
                    <a:cubicBezTo>
                      <a:pt x="4146" y="112"/>
                      <a:pt x="1527" y="243"/>
                      <a:pt x="0" y="305"/>
                    </a:cubicBezTo>
                    <a:cubicBezTo>
                      <a:pt x="579" y="1269"/>
                      <a:pt x="1624" y="1913"/>
                      <a:pt x="2827" y="1913"/>
                    </a:cubicBezTo>
                    <a:lnTo>
                      <a:pt x="3279" y="1913"/>
                    </a:lnTo>
                    <a:cubicBezTo>
                      <a:pt x="4613" y="1913"/>
                      <a:pt x="5751" y="1127"/>
                      <a:pt x="6268" y="0"/>
                    </a:cubicBezTo>
                    <a:close/>
                  </a:path>
                </a:pathLst>
              </a:custGeom>
              <a:solidFill>
                <a:srgbClr val="B2C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44"/>
              <p:cNvSpPr/>
              <p:nvPr/>
            </p:nvSpPr>
            <p:spPr>
              <a:xfrm>
                <a:off x="6174683" y="3710266"/>
                <a:ext cx="55793" cy="68846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2442" extrusionOk="0">
                    <a:moveTo>
                      <a:pt x="980" y="0"/>
                    </a:moveTo>
                    <a:cubicBezTo>
                      <a:pt x="436" y="0"/>
                      <a:pt x="0" y="548"/>
                      <a:pt x="0" y="1223"/>
                    </a:cubicBezTo>
                    <a:cubicBezTo>
                      <a:pt x="0" y="1898"/>
                      <a:pt x="436" y="2442"/>
                      <a:pt x="980" y="2442"/>
                    </a:cubicBezTo>
                    <a:cubicBezTo>
                      <a:pt x="1528" y="2442"/>
                      <a:pt x="1979" y="1898"/>
                      <a:pt x="1979" y="1223"/>
                    </a:cubicBezTo>
                    <a:cubicBezTo>
                      <a:pt x="1979" y="548"/>
                      <a:pt x="1528" y="0"/>
                      <a:pt x="980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44"/>
              <p:cNvSpPr/>
              <p:nvPr/>
            </p:nvSpPr>
            <p:spPr>
              <a:xfrm>
                <a:off x="6182831" y="3720697"/>
                <a:ext cx="38962" cy="48096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706" extrusionOk="0">
                    <a:moveTo>
                      <a:pt x="691" y="0"/>
                    </a:moveTo>
                    <a:cubicBezTo>
                      <a:pt x="321" y="0"/>
                      <a:pt x="1" y="386"/>
                      <a:pt x="1" y="853"/>
                    </a:cubicBezTo>
                    <a:cubicBezTo>
                      <a:pt x="1" y="1335"/>
                      <a:pt x="321" y="1705"/>
                      <a:pt x="691" y="1705"/>
                    </a:cubicBezTo>
                    <a:cubicBezTo>
                      <a:pt x="1077" y="1705"/>
                      <a:pt x="1381" y="1335"/>
                      <a:pt x="1381" y="853"/>
                    </a:cubicBezTo>
                    <a:cubicBezTo>
                      <a:pt x="1381" y="386"/>
                      <a:pt x="1077" y="0"/>
                      <a:pt x="691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44"/>
              <p:cNvSpPr/>
              <p:nvPr/>
            </p:nvSpPr>
            <p:spPr>
              <a:xfrm>
                <a:off x="6163801" y="3390870"/>
                <a:ext cx="48096" cy="43980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560" extrusionOk="0">
                    <a:moveTo>
                      <a:pt x="853" y="1"/>
                    </a:moveTo>
                    <a:cubicBezTo>
                      <a:pt x="371" y="1"/>
                      <a:pt x="1" y="352"/>
                      <a:pt x="1" y="772"/>
                    </a:cubicBezTo>
                    <a:cubicBezTo>
                      <a:pt x="1" y="1204"/>
                      <a:pt x="371" y="1559"/>
                      <a:pt x="853" y="1559"/>
                    </a:cubicBezTo>
                    <a:cubicBezTo>
                      <a:pt x="1320" y="1559"/>
                      <a:pt x="1705" y="1204"/>
                      <a:pt x="1705" y="772"/>
                    </a:cubicBezTo>
                    <a:cubicBezTo>
                      <a:pt x="1705" y="352"/>
                      <a:pt x="1320" y="1"/>
                      <a:pt x="853" y="1"/>
                    </a:cubicBez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44"/>
              <p:cNvSpPr/>
              <p:nvPr/>
            </p:nvSpPr>
            <p:spPr>
              <a:xfrm>
                <a:off x="6152495" y="3395325"/>
                <a:ext cx="69748" cy="47251"/>
              </a:xfrm>
              <a:custGeom>
                <a:avLst/>
                <a:gdLst/>
                <a:ahLst/>
                <a:cxnLst/>
                <a:rect l="l" t="t" r="r" b="b"/>
                <a:pathLst>
                  <a:path w="2474" h="1676" extrusionOk="0">
                    <a:moveTo>
                      <a:pt x="1350" y="1"/>
                    </a:moveTo>
                    <a:cubicBezTo>
                      <a:pt x="949" y="97"/>
                      <a:pt x="756" y="564"/>
                      <a:pt x="756" y="564"/>
                    </a:cubicBezTo>
                    <a:cubicBezTo>
                      <a:pt x="756" y="564"/>
                      <a:pt x="467" y="290"/>
                      <a:pt x="224" y="259"/>
                    </a:cubicBezTo>
                    <a:lnTo>
                      <a:pt x="224" y="259"/>
                    </a:lnTo>
                    <a:cubicBezTo>
                      <a:pt x="0" y="691"/>
                      <a:pt x="371" y="1625"/>
                      <a:pt x="1223" y="1675"/>
                    </a:cubicBezTo>
                    <a:cubicBezTo>
                      <a:pt x="1237" y="1676"/>
                      <a:pt x="1251" y="1676"/>
                      <a:pt x="1265" y="1676"/>
                    </a:cubicBezTo>
                    <a:cubicBezTo>
                      <a:pt x="1965" y="1676"/>
                      <a:pt x="2473" y="923"/>
                      <a:pt x="2299" y="356"/>
                    </a:cubicBezTo>
                    <a:lnTo>
                      <a:pt x="2299" y="356"/>
                    </a:lnTo>
                    <a:cubicBezTo>
                      <a:pt x="1929" y="387"/>
                      <a:pt x="1767" y="630"/>
                      <a:pt x="1767" y="630"/>
                    </a:cubicBezTo>
                    <a:cubicBezTo>
                      <a:pt x="1767" y="630"/>
                      <a:pt x="1767" y="275"/>
                      <a:pt x="1350" y="1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44"/>
              <p:cNvSpPr/>
              <p:nvPr/>
            </p:nvSpPr>
            <p:spPr>
              <a:xfrm>
                <a:off x="6082690" y="3514524"/>
                <a:ext cx="10882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386" h="82" extrusionOk="0">
                    <a:moveTo>
                      <a:pt x="35" y="0"/>
                    </a:moveTo>
                    <a:cubicBezTo>
                      <a:pt x="16" y="0"/>
                      <a:pt x="0" y="16"/>
                      <a:pt x="0" y="31"/>
                    </a:cubicBezTo>
                    <a:cubicBezTo>
                      <a:pt x="0" y="66"/>
                      <a:pt x="16" y="81"/>
                      <a:pt x="35" y="81"/>
                    </a:cubicBezTo>
                    <a:lnTo>
                      <a:pt x="355" y="81"/>
                    </a:lnTo>
                    <a:cubicBezTo>
                      <a:pt x="370" y="81"/>
                      <a:pt x="386" y="66"/>
                      <a:pt x="386" y="31"/>
                    </a:cubicBezTo>
                    <a:cubicBezTo>
                      <a:pt x="386" y="16"/>
                      <a:pt x="370" y="0"/>
                      <a:pt x="355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44"/>
              <p:cNvSpPr/>
              <p:nvPr/>
            </p:nvSpPr>
            <p:spPr>
              <a:xfrm>
                <a:off x="6121709" y="3504092"/>
                <a:ext cx="10910" cy="1861"/>
              </a:xfrm>
              <a:custGeom>
                <a:avLst/>
                <a:gdLst/>
                <a:ahLst/>
                <a:cxnLst/>
                <a:rect l="l" t="t" r="r" b="b"/>
                <a:pathLst>
                  <a:path w="387" h="66" extrusionOk="0">
                    <a:moveTo>
                      <a:pt x="32" y="0"/>
                    </a:moveTo>
                    <a:cubicBezTo>
                      <a:pt x="16" y="0"/>
                      <a:pt x="1" y="15"/>
                      <a:pt x="1" y="35"/>
                    </a:cubicBezTo>
                    <a:cubicBezTo>
                      <a:pt x="1" y="50"/>
                      <a:pt x="16" y="66"/>
                      <a:pt x="32" y="66"/>
                    </a:cubicBezTo>
                    <a:lnTo>
                      <a:pt x="336" y="66"/>
                    </a:lnTo>
                    <a:cubicBezTo>
                      <a:pt x="367" y="66"/>
                      <a:pt x="387" y="50"/>
                      <a:pt x="387" y="35"/>
                    </a:cubicBezTo>
                    <a:cubicBezTo>
                      <a:pt x="387" y="15"/>
                      <a:pt x="367" y="0"/>
                      <a:pt x="33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44"/>
              <p:cNvSpPr/>
              <p:nvPr/>
            </p:nvSpPr>
            <p:spPr>
              <a:xfrm>
                <a:off x="6082690" y="3538121"/>
                <a:ext cx="10882" cy="406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44" extrusionOk="0">
                    <a:moveTo>
                      <a:pt x="50" y="0"/>
                    </a:moveTo>
                    <a:cubicBezTo>
                      <a:pt x="35" y="0"/>
                      <a:pt x="16" y="0"/>
                      <a:pt x="16" y="31"/>
                    </a:cubicBezTo>
                    <a:cubicBezTo>
                      <a:pt x="0" y="47"/>
                      <a:pt x="16" y="62"/>
                      <a:pt x="35" y="62"/>
                    </a:cubicBezTo>
                    <a:lnTo>
                      <a:pt x="340" y="143"/>
                    </a:lnTo>
                    <a:cubicBezTo>
                      <a:pt x="355" y="143"/>
                      <a:pt x="370" y="143"/>
                      <a:pt x="386" y="128"/>
                    </a:cubicBezTo>
                    <a:cubicBezTo>
                      <a:pt x="386" y="97"/>
                      <a:pt x="370" y="81"/>
                      <a:pt x="355" y="81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44"/>
              <p:cNvSpPr/>
              <p:nvPr/>
            </p:nvSpPr>
            <p:spPr>
              <a:xfrm>
                <a:off x="6112151" y="3531270"/>
                <a:ext cx="10037" cy="6879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44" extrusionOk="0">
                    <a:moveTo>
                      <a:pt x="66" y="0"/>
                    </a:moveTo>
                    <a:cubicBezTo>
                      <a:pt x="51" y="0"/>
                      <a:pt x="31" y="0"/>
                      <a:pt x="16" y="16"/>
                    </a:cubicBezTo>
                    <a:cubicBezTo>
                      <a:pt x="0" y="35"/>
                      <a:pt x="0" y="66"/>
                      <a:pt x="31" y="66"/>
                    </a:cubicBezTo>
                    <a:lnTo>
                      <a:pt x="290" y="228"/>
                    </a:lnTo>
                    <a:cubicBezTo>
                      <a:pt x="290" y="243"/>
                      <a:pt x="305" y="243"/>
                      <a:pt x="305" y="243"/>
                    </a:cubicBezTo>
                    <a:cubicBezTo>
                      <a:pt x="321" y="243"/>
                      <a:pt x="340" y="228"/>
                      <a:pt x="340" y="228"/>
                    </a:cubicBezTo>
                    <a:cubicBezTo>
                      <a:pt x="355" y="209"/>
                      <a:pt x="355" y="178"/>
                      <a:pt x="321" y="178"/>
                    </a:cubicBez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44"/>
              <p:cNvSpPr/>
              <p:nvPr/>
            </p:nvSpPr>
            <p:spPr>
              <a:xfrm>
                <a:off x="6109868" y="3568175"/>
                <a:ext cx="7302" cy="9332"/>
              </a:xfrm>
              <a:custGeom>
                <a:avLst/>
                <a:gdLst/>
                <a:ahLst/>
                <a:cxnLst/>
                <a:rect l="l" t="t" r="r" b="b"/>
                <a:pathLst>
                  <a:path w="259" h="331" extrusionOk="0">
                    <a:moveTo>
                      <a:pt x="206" y="0"/>
                    </a:moveTo>
                    <a:cubicBezTo>
                      <a:pt x="196" y="0"/>
                      <a:pt x="187" y="8"/>
                      <a:pt x="178" y="26"/>
                    </a:cubicBezTo>
                    <a:lnTo>
                      <a:pt x="16" y="284"/>
                    </a:lnTo>
                    <a:cubicBezTo>
                      <a:pt x="0" y="300"/>
                      <a:pt x="0" y="315"/>
                      <a:pt x="16" y="331"/>
                    </a:cubicBezTo>
                    <a:lnTo>
                      <a:pt x="35" y="331"/>
                    </a:lnTo>
                    <a:cubicBezTo>
                      <a:pt x="51" y="331"/>
                      <a:pt x="66" y="331"/>
                      <a:pt x="66" y="315"/>
                    </a:cubicBezTo>
                    <a:lnTo>
                      <a:pt x="243" y="57"/>
                    </a:lnTo>
                    <a:cubicBezTo>
                      <a:pt x="259" y="41"/>
                      <a:pt x="243" y="26"/>
                      <a:pt x="228" y="10"/>
                    </a:cubicBezTo>
                    <a:cubicBezTo>
                      <a:pt x="220" y="4"/>
                      <a:pt x="213" y="0"/>
                      <a:pt x="20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44"/>
              <p:cNvSpPr/>
              <p:nvPr/>
            </p:nvSpPr>
            <p:spPr>
              <a:xfrm>
                <a:off x="6127601" y="3520388"/>
                <a:ext cx="10882" cy="1889"/>
              </a:xfrm>
              <a:custGeom>
                <a:avLst/>
                <a:gdLst/>
                <a:ahLst/>
                <a:cxnLst/>
                <a:rect l="l" t="t" r="r" b="b"/>
                <a:pathLst>
                  <a:path w="386" h="67" extrusionOk="0">
                    <a:moveTo>
                      <a:pt x="31" y="1"/>
                    </a:moveTo>
                    <a:cubicBezTo>
                      <a:pt x="16" y="1"/>
                      <a:pt x="0" y="16"/>
                      <a:pt x="0" y="35"/>
                    </a:cubicBezTo>
                    <a:cubicBezTo>
                      <a:pt x="0" y="51"/>
                      <a:pt x="16" y="66"/>
                      <a:pt x="31" y="66"/>
                    </a:cubicBezTo>
                    <a:lnTo>
                      <a:pt x="336" y="66"/>
                    </a:lnTo>
                    <a:cubicBezTo>
                      <a:pt x="370" y="66"/>
                      <a:pt x="386" y="51"/>
                      <a:pt x="386" y="35"/>
                    </a:cubicBezTo>
                    <a:cubicBezTo>
                      <a:pt x="386" y="16"/>
                      <a:pt x="370" y="1"/>
                      <a:pt x="33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44"/>
              <p:cNvSpPr/>
              <p:nvPr/>
            </p:nvSpPr>
            <p:spPr>
              <a:xfrm>
                <a:off x="6082690" y="3562141"/>
                <a:ext cx="10882" cy="5469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94" extrusionOk="0">
                    <a:moveTo>
                      <a:pt x="324" y="1"/>
                    </a:moveTo>
                    <a:lnTo>
                      <a:pt x="35" y="113"/>
                    </a:lnTo>
                    <a:cubicBezTo>
                      <a:pt x="16" y="128"/>
                      <a:pt x="0" y="143"/>
                      <a:pt x="16" y="159"/>
                    </a:cubicBezTo>
                    <a:cubicBezTo>
                      <a:pt x="16" y="174"/>
                      <a:pt x="35" y="194"/>
                      <a:pt x="50" y="194"/>
                    </a:cubicBezTo>
                    <a:lnTo>
                      <a:pt x="66" y="174"/>
                    </a:lnTo>
                    <a:lnTo>
                      <a:pt x="355" y="62"/>
                    </a:lnTo>
                    <a:cubicBezTo>
                      <a:pt x="370" y="62"/>
                      <a:pt x="386" y="32"/>
                      <a:pt x="370" y="16"/>
                    </a:cubicBezTo>
                    <a:cubicBezTo>
                      <a:pt x="370" y="1"/>
                      <a:pt x="340" y="1"/>
                      <a:pt x="324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44"/>
              <p:cNvSpPr/>
              <p:nvPr/>
            </p:nvSpPr>
            <p:spPr>
              <a:xfrm>
                <a:off x="6105836" y="3592477"/>
                <a:ext cx="10488" cy="5469"/>
              </a:xfrm>
              <a:custGeom>
                <a:avLst/>
                <a:gdLst/>
                <a:ahLst/>
                <a:cxnLst/>
                <a:rect l="l" t="t" r="r" b="b"/>
                <a:pathLst>
                  <a:path w="372" h="194" extrusionOk="0">
                    <a:moveTo>
                      <a:pt x="321" y="1"/>
                    </a:moveTo>
                    <a:lnTo>
                      <a:pt x="32" y="113"/>
                    </a:lnTo>
                    <a:cubicBezTo>
                      <a:pt x="1" y="128"/>
                      <a:pt x="1" y="144"/>
                      <a:pt x="1" y="159"/>
                    </a:cubicBezTo>
                    <a:cubicBezTo>
                      <a:pt x="16" y="178"/>
                      <a:pt x="32" y="194"/>
                      <a:pt x="47" y="194"/>
                    </a:cubicBezTo>
                    <a:lnTo>
                      <a:pt x="336" y="82"/>
                    </a:lnTo>
                    <a:cubicBezTo>
                      <a:pt x="371" y="63"/>
                      <a:pt x="371" y="47"/>
                      <a:pt x="371" y="32"/>
                    </a:cubicBezTo>
                    <a:cubicBezTo>
                      <a:pt x="352" y="1"/>
                      <a:pt x="336" y="1"/>
                      <a:pt x="321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44"/>
              <p:cNvSpPr/>
              <p:nvPr/>
            </p:nvSpPr>
            <p:spPr>
              <a:xfrm>
                <a:off x="6112574" y="3481905"/>
                <a:ext cx="3750" cy="10882"/>
              </a:xfrm>
              <a:custGeom>
                <a:avLst/>
                <a:gdLst/>
                <a:ahLst/>
                <a:cxnLst/>
                <a:rect l="l" t="t" r="r" b="b"/>
                <a:pathLst>
                  <a:path w="133" h="386" extrusionOk="0">
                    <a:moveTo>
                      <a:pt x="97" y="0"/>
                    </a:moveTo>
                    <a:cubicBezTo>
                      <a:pt x="82" y="0"/>
                      <a:pt x="66" y="16"/>
                      <a:pt x="51" y="31"/>
                    </a:cubicBezTo>
                    <a:lnTo>
                      <a:pt x="1" y="340"/>
                    </a:lnTo>
                    <a:cubicBezTo>
                      <a:pt x="1" y="355"/>
                      <a:pt x="16" y="370"/>
                      <a:pt x="36" y="386"/>
                    </a:cubicBezTo>
                    <a:cubicBezTo>
                      <a:pt x="66" y="386"/>
                      <a:pt x="82" y="370"/>
                      <a:pt x="82" y="355"/>
                    </a:cubicBezTo>
                    <a:lnTo>
                      <a:pt x="132" y="50"/>
                    </a:lnTo>
                    <a:cubicBezTo>
                      <a:pt x="132" y="16"/>
                      <a:pt x="113" y="0"/>
                      <a:pt x="97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44"/>
              <p:cNvSpPr/>
              <p:nvPr/>
            </p:nvSpPr>
            <p:spPr>
              <a:xfrm>
                <a:off x="6135326" y="3554868"/>
                <a:ext cx="3609" cy="10882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86" extrusionOk="0">
                    <a:moveTo>
                      <a:pt x="96" y="0"/>
                    </a:moveTo>
                    <a:cubicBezTo>
                      <a:pt x="77" y="0"/>
                      <a:pt x="62" y="16"/>
                      <a:pt x="62" y="31"/>
                    </a:cubicBezTo>
                    <a:lnTo>
                      <a:pt x="0" y="336"/>
                    </a:lnTo>
                    <a:cubicBezTo>
                      <a:pt x="0" y="371"/>
                      <a:pt x="15" y="386"/>
                      <a:pt x="31" y="386"/>
                    </a:cubicBezTo>
                    <a:lnTo>
                      <a:pt x="46" y="386"/>
                    </a:lnTo>
                    <a:cubicBezTo>
                      <a:pt x="62" y="386"/>
                      <a:pt x="77" y="371"/>
                      <a:pt x="77" y="355"/>
                    </a:cubicBezTo>
                    <a:lnTo>
                      <a:pt x="127" y="47"/>
                    </a:lnTo>
                    <a:cubicBezTo>
                      <a:pt x="127" y="31"/>
                      <a:pt x="127" y="16"/>
                      <a:pt x="9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44"/>
              <p:cNvSpPr/>
              <p:nvPr/>
            </p:nvSpPr>
            <p:spPr>
              <a:xfrm>
                <a:off x="6094531" y="3491998"/>
                <a:ext cx="8176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18" extrusionOk="0">
                    <a:moveTo>
                      <a:pt x="39" y="1"/>
                    </a:moveTo>
                    <a:cubicBezTo>
                      <a:pt x="31" y="1"/>
                      <a:pt x="24" y="5"/>
                      <a:pt x="16" y="12"/>
                    </a:cubicBezTo>
                    <a:cubicBezTo>
                      <a:pt x="1" y="28"/>
                      <a:pt x="1" y="43"/>
                      <a:pt x="16" y="59"/>
                    </a:cubicBezTo>
                    <a:lnTo>
                      <a:pt x="224" y="302"/>
                    </a:lnTo>
                    <a:cubicBezTo>
                      <a:pt x="224" y="302"/>
                      <a:pt x="240" y="317"/>
                      <a:pt x="255" y="317"/>
                    </a:cubicBezTo>
                    <a:lnTo>
                      <a:pt x="271" y="302"/>
                    </a:lnTo>
                    <a:cubicBezTo>
                      <a:pt x="290" y="286"/>
                      <a:pt x="290" y="271"/>
                      <a:pt x="271" y="252"/>
                    </a:cubicBezTo>
                    <a:lnTo>
                      <a:pt x="62" y="12"/>
                    </a:lnTo>
                    <a:cubicBezTo>
                      <a:pt x="55" y="5"/>
                      <a:pt x="47" y="1"/>
                      <a:pt x="39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44"/>
              <p:cNvSpPr/>
              <p:nvPr/>
            </p:nvSpPr>
            <p:spPr>
              <a:xfrm>
                <a:off x="6265802" y="3457856"/>
                <a:ext cx="10910" cy="1889"/>
              </a:xfrm>
              <a:custGeom>
                <a:avLst/>
                <a:gdLst/>
                <a:ahLst/>
                <a:cxnLst/>
                <a:rect l="l" t="t" r="r" b="b"/>
                <a:pathLst>
                  <a:path w="387" h="67" extrusionOk="0">
                    <a:moveTo>
                      <a:pt x="31" y="1"/>
                    </a:moveTo>
                    <a:cubicBezTo>
                      <a:pt x="16" y="1"/>
                      <a:pt x="0" y="16"/>
                      <a:pt x="0" y="36"/>
                    </a:cubicBezTo>
                    <a:cubicBezTo>
                      <a:pt x="0" y="51"/>
                      <a:pt x="16" y="66"/>
                      <a:pt x="31" y="66"/>
                    </a:cubicBezTo>
                    <a:lnTo>
                      <a:pt x="351" y="66"/>
                    </a:lnTo>
                    <a:cubicBezTo>
                      <a:pt x="367" y="66"/>
                      <a:pt x="386" y="51"/>
                      <a:pt x="386" y="36"/>
                    </a:cubicBezTo>
                    <a:cubicBezTo>
                      <a:pt x="386" y="16"/>
                      <a:pt x="367" y="1"/>
                      <a:pt x="351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44"/>
              <p:cNvSpPr/>
              <p:nvPr/>
            </p:nvSpPr>
            <p:spPr>
              <a:xfrm>
                <a:off x="6226755" y="3447002"/>
                <a:ext cx="10910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387" h="82" extrusionOk="0">
                    <a:moveTo>
                      <a:pt x="51" y="0"/>
                    </a:moveTo>
                    <a:cubicBezTo>
                      <a:pt x="16" y="0"/>
                      <a:pt x="1" y="16"/>
                      <a:pt x="1" y="50"/>
                    </a:cubicBezTo>
                    <a:cubicBezTo>
                      <a:pt x="1" y="66"/>
                      <a:pt x="16" y="81"/>
                      <a:pt x="51" y="81"/>
                    </a:cubicBezTo>
                    <a:lnTo>
                      <a:pt x="356" y="81"/>
                    </a:lnTo>
                    <a:cubicBezTo>
                      <a:pt x="371" y="81"/>
                      <a:pt x="387" y="66"/>
                      <a:pt x="387" y="50"/>
                    </a:cubicBezTo>
                    <a:cubicBezTo>
                      <a:pt x="387" y="16"/>
                      <a:pt x="371" y="0"/>
                      <a:pt x="35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44"/>
              <p:cNvSpPr/>
              <p:nvPr/>
            </p:nvSpPr>
            <p:spPr>
              <a:xfrm>
                <a:off x="6265802" y="3481285"/>
                <a:ext cx="10910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387" h="150" extrusionOk="0">
                    <a:moveTo>
                      <a:pt x="350" y="0"/>
                    </a:moveTo>
                    <a:cubicBezTo>
                      <a:pt x="345" y="0"/>
                      <a:pt x="341" y="2"/>
                      <a:pt x="336" y="7"/>
                    </a:cubicBezTo>
                    <a:lnTo>
                      <a:pt x="31" y="88"/>
                    </a:lnTo>
                    <a:cubicBezTo>
                      <a:pt x="16" y="88"/>
                      <a:pt x="0" y="103"/>
                      <a:pt x="0" y="119"/>
                    </a:cubicBezTo>
                    <a:cubicBezTo>
                      <a:pt x="16" y="134"/>
                      <a:pt x="31" y="149"/>
                      <a:pt x="47" y="149"/>
                    </a:cubicBezTo>
                    <a:lnTo>
                      <a:pt x="351" y="72"/>
                    </a:lnTo>
                    <a:cubicBezTo>
                      <a:pt x="367" y="72"/>
                      <a:pt x="386" y="38"/>
                      <a:pt x="386" y="22"/>
                    </a:cubicBezTo>
                    <a:cubicBezTo>
                      <a:pt x="373" y="11"/>
                      <a:pt x="361" y="0"/>
                      <a:pt x="350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44"/>
              <p:cNvSpPr/>
              <p:nvPr/>
            </p:nvSpPr>
            <p:spPr>
              <a:xfrm>
                <a:off x="6237214" y="3474434"/>
                <a:ext cx="10008" cy="7048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50" extrusionOk="0">
                    <a:moveTo>
                      <a:pt x="306" y="0"/>
                    </a:moveTo>
                    <a:cubicBezTo>
                      <a:pt x="300" y="0"/>
                      <a:pt x="294" y="2"/>
                      <a:pt x="289" y="7"/>
                    </a:cubicBezTo>
                    <a:lnTo>
                      <a:pt x="31" y="169"/>
                    </a:lnTo>
                    <a:cubicBezTo>
                      <a:pt x="16" y="184"/>
                      <a:pt x="0" y="200"/>
                      <a:pt x="16" y="219"/>
                    </a:cubicBezTo>
                    <a:cubicBezTo>
                      <a:pt x="16" y="234"/>
                      <a:pt x="31" y="250"/>
                      <a:pt x="50" y="250"/>
                    </a:cubicBezTo>
                    <a:lnTo>
                      <a:pt x="66" y="234"/>
                    </a:lnTo>
                    <a:lnTo>
                      <a:pt x="339" y="72"/>
                    </a:lnTo>
                    <a:cubicBezTo>
                      <a:pt x="355" y="57"/>
                      <a:pt x="355" y="42"/>
                      <a:pt x="339" y="26"/>
                    </a:cubicBezTo>
                    <a:cubicBezTo>
                      <a:pt x="339" y="12"/>
                      <a:pt x="322" y="0"/>
                      <a:pt x="30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44"/>
              <p:cNvSpPr/>
              <p:nvPr/>
            </p:nvSpPr>
            <p:spPr>
              <a:xfrm>
                <a:off x="6242205" y="3511479"/>
                <a:ext cx="7302" cy="9388"/>
              </a:xfrm>
              <a:custGeom>
                <a:avLst/>
                <a:gdLst/>
                <a:ahLst/>
                <a:cxnLst/>
                <a:rect l="l" t="t" r="r" b="b"/>
                <a:pathLst>
                  <a:path w="259" h="333" extrusionOk="0">
                    <a:moveTo>
                      <a:pt x="56" y="0"/>
                    </a:moveTo>
                    <a:cubicBezTo>
                      <a:pt x="48" y="0"/>
                      <a:pt x="39" y="4"/>
                      <a:pt x="31" y="12"/>
                    </a:cubicBezTo>
                    <a:cubicBezTo>
                      <a:pt x="16" y="12"/>
                      <a:pt x="0" y="43"/>
                      <a:pt x="16" y="62"/>
                    </a:cubicBezTo>
                    <a:lnTo>
                      <a:pt x="193" y="317"/>
                    </a:lnTo>
                    <a:cubicBezTo>
                      <a:pt x="193" y="332"/>
                      <a:pt x="209" y="332"/>
                      <a:pt x="224" y="332"/>
                    </a:cubicBezTo>
                    <a:lnTo>
                      <a:pt x="240" y="332"/>
                    </a:lnTo>
                    <a:cubicBezTo>
                      <a:pt x="259" y="317"/>
                      <a:pt x="259" y="286"/>
                      <a:pt x="259" y="270"/>
                    </a:cubicBezTo>
                    <a:lnTo>
                      <a:pt x="81" y="12"/>
                    </a:lnTo>
                    <a:cubicBezTo>
                      <a:pt x="74" y="4"/>
                      <a:pt x="65" y="0"/>
                      <a:pt x="5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44"/>
              <p:cNvSpPr/>
              <p:nvPr/>
            </p:nvSpPr>
            <p:spPr>
              <a:xfrm>
                <a:off x="6220891" y="3463749"/>
                <a:ext cx="10910" cy="1861"/>
              </a:xfrm>
              <a:custGeom>
                <a:avLst/>
                <a:gdLst/>
                <a:ahLst/>
                <a:cxnLst/>
                <a:rect l="l" t="t" r="r" b="b"/>
                <a:pathLst>
                  <a:path w="387" h="66" extrusionOk="0">
                    <a:moveTo>
                      <a:pt x="51" y="0"/>
                    </a:moveTo>
                    <a:cubicBezTo>
                      <a:pt x="16" y="0"/>
                      <a:pt x="1" y="19"/>
                      <a:pt x="1" y="35"/>
                    </a:cubicBezTo>
                    <a:cubicBezTo>
                      <a:pt x="1" y="50"/>
                      <a:pt x="16" y="66"/>
                      <a:pt x="51" y="66"/>
                    </a:cubicBezTo>
                    <a:lnTo>
                      <a:pt x="355" y="66"/>
                    </a:lnTo>
                    <a:cubicBezTo>
                      <a:pt x="371" y="66"/>
                      <a:pt x="386" y="50"/>
                      <a:pt x="386" y="35"/>
                    </a:cubicBezTo>
                    <a:cubicBezTo>
                      <a:pt x="386" y="19"/>
                      <a:pt x="371" y="0"/>
                      <a:pt x="355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44"/>
              <p:cNvSpPr/>
              <p:nvPr/>
            </p:nvSpPr>
            <p:spPr>
              <a:xfrm>
                <a:off x="6149789" y="3470148"/>
                <a:ext cx="10882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386" h="82" extrusionOk="0">
                    <a:moveTo>
                      <a:pt x="31" y="1"/>
                    </a:moveTo>
                    <a:cubicBezTo>
                      <a:pt x="15" y="1"/>
                      <a:pt x="0" y="16"/>
                      <a:pt x="0" y="32"/>
                    </a:cubicBezTo>
                    <a:cubicBezTo>
                      <a:pt x="0" y="62"/>
                      <a:pt x="15" y="82"/>
                      <a:pt x="31" y="82"/>
                    </a:cubicBezTo>
                    <a:lnTo>
                      <a:pt x="336" y="82"/>
                    </a:lnTo>
                    <a:cubicBezTo>
                      <a:pt x="370" y="82"/>
                      <a:pt x="386" y="62"/>
                      <a:pt x="386" y="32"/>
                    </a:cubicBezTo>
                    <a:cubicBezTo>
                      <a:pt x="386" y="16"/>
                      <a:pt x="370" y="1"/>
                      <a:pt x="33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44"/>
              <p:cNvSpPr/>
              <p:nvPr/>
            </p:nvSpPr>
            <p:spPr>
              <a:xfrm>
                <a:off x="6165210" y="3493013"/>
                <a:ext cx="9924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35" extrusionOk="0">
                    <a:moveTo>
                      <a:pt x="306" y="1"/>
                    </a:moveTo>
                    <a:cubicBezTo>
                      <a:pt x="300" y="1"/>
                      <a:pt x="295" y="3"/>
                      <a:pt x="290" y="7"/>
                    </a:cubicBezTo>
                    <a:lnTo>
                      <a:pt x="32" y="169"/>
                    </a:lnTo>
                    <a:cubicBezTo>
                      <a:pt x="16" y="185"/>
                      <a:pt x="1" y="200"/>
                      <a:pt x="16" y="216"/>
                    </a:cubicBezTo>
                    <a:cubicBezTo>
                      <a:pt x="32" y="235"/>
                      <a:pt x="32" y="235"/>
                      <a:pt x="47" y="235"/>
                    </a:cubicBezTo>
                    <a:lnTo>
                      <a:pt x="62" y="235"/>
                    </a:lnTo>
                    <a:lnTo>
                      <a:pt x="336" y="73"/>
                    </a:lnTo>
                    <a:cubicBezTo>
                      <a:pt x="352" y="57"/>
                      <a:pt x="352" y="42"/>
                      <a:pt x="336" y="23"/>
                    </a:cubicBezTo>
                    <a:cubicBezTo>
                      <a:pt x="336" y="12"/>
                      <a:pt x="321" y="1"/>
                      <a:pt x="30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44"/>
              <p:cNvSpPr/>
              <p:nvPr/>
            </p:nvSpPr>
            <p:spPr>
              <a:xfrm>
                <a:off x="6185537" y="3565835"/>
                <a:ext cx="10037" cy="6682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37" extrusionOk="0">
                    <a:moveTo>
                      <a:pt x="321" y="1"/>
                    </a:moveTo>
                    <a:cubicBezTo>
                      <a:pt x="311" y="1"/>
                      <a:pt x="298" y="5"/>
                      <a:pt x="290" y="12"/>
                    </a:cubicBezTo>
                    <a:lnTo>
                      <a:pt x="32" y="174"/>
                    </a:lnTo>
                    <a:cubicBezTo>
                      <a:pt x="16" y="190"/>
                      <a:pt x="1" y="205"/>
                      <a:pt x="16" y="221"/>
                    </a:cubicBezTo>
                    <a:cubicBezTo>
                      <a:pt x="16" y="236"/>
                      <a:pt x="32" y="236"/>
                      <a:pt x="51" y="236"/>
                    </a:cubicBezTo>
                    <a:lnTo>
                      <a:pt x="67" y="236"/>
                    </a:lnTo>
                    <a:lnTo>
                      <a:pt x="340" y="78"/>
                    </a:lnTo>
                    <a:cubicBezTo>
                      <a:pt x="356" y="63"/>
                      <a:pt x="356" y="43"/>
                      <a:pt x="340" y="12"/>
                    </a:cubicBezTo>
                    <a:cubicBezTo>
                      <a:pt x="340" y="5"/>
                      <a:pt x="332" y="1"/>
                      <a:pt x="321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44"/>
              <p:cNvSpPr/>
              <p:nvPr/>
            </p:nvSpPr>
            <p:spPr>
              <a:xfrm>
                <a:off x="6164675" y="3540405"/>
                <a:ext cx="10910" cy="1776"/>
              </a:xfrm>
              <a:custGeom>
                <a:avLst/>
                <a:gdLst/>
                <a:ahLst/>
                <a:cxnLst/>
                <a:rect l="l" t="t" r="r" b="b"/>
                <a:pathLst>
                  <a:path w="387" h="63" extrusionOk="0">
                    <a:moveTo>
                      <a:pt x="51" y="0"/>
                    </a:moveTo>
                    <a:cubicBezTo>
                      <a:pt x="20" y="0"/>
                      <a:pt x="0" y="16"/>
                      <a:pt x="0" y="31"/>
                    </a:cubicBezTo>
                    <a:cubicBezTo>
                      <a:pt x="0" y="47"/>
                      <a:pt x="20" y="62"/>
                      <a:pt x="51" y="62"/>
                    </a:cubicBezTo>
                    <a:lnTo>
                      <a:pt x="355" y="62"/>
                    </a:lnTo>
                    <a:cubicBezTo>
                      <a:pt x="371" y="62"/>
                      <a:pt x="386" y="47"/>
                      <a:pt x="386" y="31"/>
                    </a:cubicBezTo>
                    <a:cubicBezTo>
                      <a:pt x="386" y="16"/>
                      <a:pt x="371" y="0"/>
                      <a:pt x="355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44"/>
              <p:cNvSpPr/>
              <p:nvPr/>
            </p:nvSpPr>
            <p:spPr>
              <a:xfrm>
                <a:off x="6265802" y="3505305"/>
                <a:ext cx="10910" cy="5216"/>
              </a:xfrm>
              <a:custGeom>
                <a:avLst/>
                <a:gdLst/>
                <a:ahLst/>
                <a:cxnLst/>
                <a:rect l="l" t="t" r="r" b="b"/>
                <a:pathLst>
                  <a:path w="387" h="185" extrusionOk="0">
                    <a:moveTo>
                      <a:pt x="46" y="1"/>
                    </a:moveTo>
                    <a:cubicBezTo>
                      <a:pt x="31" y="1"/>
                      <a:pt x="16" y="12"/>
                      <a:pt x="16" y="23"/>
                    </a:cubicBezTo>
                    <a:cubicBezTo>
                      <a:pt x="0" y="38"/>
                      <a:pt x="16" y="69"/>
                      <a:pt x="31" y="69"/>
                    </a:cubicBezTo>
                    <a:lnTo>
                      <a:pt x="321" y="185"/>
                    </a:lnTo>
                    <a:lnTo>
                      <a:pt x="336" y="185"/>
                    </a:lnTo>
                    <a:cubicBezTo>
                      <a:pt x="351" y="185"/>
                      <a:pt x="367" y="185"/>
                      <a:pt x="367" y="165"/>
                    </a:cubicBezTo>
                    <a:cubicBezTo>
                      <a:pt x="386" y="150"/>
                      <a:pt x="367" y="119"/>
                      <a:pt x="351" y="119"/>
                    </a:cubicBezTo>
                    <a:lnTo>
                      <a:pt x="62" y="7"/>
                    </a:lnTo>
                    <a:cubicBezTo>
                      <a:pt x="58" y="3"/>
                      <a:pt x="52" y="1"/>
                      <a:pt x="4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44"/>
              <p:cNvSpPr/>
              <p:nvPr/>
            </p:nvSpPr>
            <p:spPr>
              <a:xfrm>
                <a:off x="6255371" y="3533977"/>
                <a:ext cx="10882" cy="5469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94" extrusionOk="0">
                    <a:moveTo>
                      <a:pt x="62" y="1"/>
                    </a:moveTo>
                    <a:cubicBezTo>
                      <a:pt x="46" y="1"/>
                      <a:pt x="16" y="16"/>
                      <a:pt x="16" y="35"/>
                    </a:cubicBezTo>
                    <a:cubicBezTo>
                      <a:pt x="0" y="51"/>
                      <a:pt x="16" y="66"/>
                      <a:pt x="31" y="82"/>
                    </a:cubicBezTo>
                    <a:lnTo>
                      <a:pt x="320" y="194"/>
                    </a:lnTo>
                    <a:lnTo>
                      <a:pt x="336" y="194"/>
                    </a:lnTo>
                    <a:cubicBezTo>
                      <a:pt x="351" y="194"/>
                      <a:pt x="370" y="194"/>
                      <a:pt x="370" y="178"/>
                    </a:cubicBezTo>
                    <a:cubicBezTo>
                      <a:pt x="386" y="147"/>
                      <a:pt x="370" y="132"/>
                      <a:pt x="351" y="132"/>
                    </a:cubicBezTo>
                    <a:lnTo>
                      <a:pt x="62" y="1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44"/>
              <p:cNvSpPr/>
              <p:nvPr/>
            </p:nvSpPr>
            <p:spPr>
              <a:xfrm>
                <a:off x="6206005" y="3604064"/>
                <a:ext cx="10347" cy="5187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84" extrusionOk="0">
                    <a:moveTo>
                      <a:pt x="33" y="0"/>
                    </a:moveTo>
                    <a:cubicBezTo>
                      <a:pt x="22" y="0"/>
                      <a:pt x="11" y="11"/>
                      <a:pt x="0" y="22"/>
                    </a:cubicBezTo>
                    <a:cubicBezTo>
                      <a:pt x="0" y="37"/>
                      <a:pt x="16" y="57"/>
                      <a:pt x="31" y="72"/>
                    </a:cubicBezTo>
                    <a:lnTo>
                      <a:pt x="320" y="184"/>
                    </a:lnTo>
                    <a:lnTo>
                      <a:pt x="336" y="184"/>
                    </a:lnTo>
                    <a:cubicBezTo>
                      <a:pt x="336" y="184"/>
                      <a:pt x="351" y="184"/>
                      <a:pt x="367" y="168"/>
                    </a:cubicBezTo>
                    <a:cubicBezTo>
                      <a:pt x="367" y="153"/>
                      <a:pt x="367" y="118"/>
                      <a:pt x="336" y="118"/>
                    </a:cubicBezTo>
                    <a:lnTo>
                      <a:pt x="46" y="6"/>
                    </a:lnTo>
                    <a:cubicBezTo>
                      <a:pt x="42" y="2"/>
                      <a:pt x="37" y="0"/>
                      <a:pt x="33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44"/>
              <p:cNvSpPr/>
              <p:nvPr/>
            </p:nvSpPr>
            <p:spPr>
              <a:xfrm>
                <a:off x="6231322" y="3546523"/>
                <a:ext cx="4595" cy="10657"/>
              </a:xfrm>
              <a:custGeom>
                <a:avLst/>
                <a:gdLst/>
                <a:ahLst/>
                <a:cxnLst/>
                <a:rect l="l" t="t" r="r" b="b"/>
                <a:pathLst>
                  <a:path w="163" h="378" extrusionOk="0">
                    <a:moveTo>
                      <a:pt x="46" y="1"/>
                    </a:moveTo>
                    <a:cubicBezTo>
                      <a:pt x="41" y="1"/>
                      <a:pt x="36" y="3"/>
                      <a:pt x="32" y="7"/>
                    </a:cubicBezTo>
                    <a:cubicBezTo>
                      <a:pt x="16" y="7"/>
                      <a:pt x="1" y="22"/>
                      <a:pt x="1" y="38"/>
                    </a:cubicBezTo>
                    <a:lnTo>
                      <a:pt x="82" y="343"/>
                    </a:lnTo>
                    <a:cubicBezTo>
                      <a:pt x="82" y="362"/>
                      <a:pt x="97" y="377"/>
                      <a:pt x="113" y="377"/>
                    </a:cubicBezTo>
                    <a:lnTo>
                      <a:pt x="128" y="377"/>
                    </a:lnTo>
                    <a:cubicBezTo>
                      <a:pt x="144" y="377"/>
                      <a:pt x="163" y="343"/>
                      <a:pt x="144" y="327"/>
                    </a:cubicBezTo>
                    <a:lnTo>
                      <a:pt x="82" y="22"/>
                    </a:lnTo>
                    <a:cubicBezTo>
                      <a:pt x="71" y="12"/>
                      <a:pt x="58" y="1"/>
                      <a:pt x="4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44"/>
              <p:cNvSpPr/>
              <p:nvPr/>
            </p:nvSpPr>
            <p:spPr>
              <a:xfrm>
                <a:off x="6243079" y="3425068"/>
                <a:ext cx="3721" cy="1062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377" extrusionOk="0">
                    <a:moveTo>
                      <a:pt x="50" y="1"/>
                    </a:moveTo>
                    <a:cubicBezTo>
                      <a:pt x="44" y="1"/>
                      <a:pt x="39" y="3"/>
                      <a:pt x="35" y="7"/>
                    </a:cubicBezTo>
                    <a:cubicBezTo>
                      <a:pt x="16" y="7"/>
                      <a:pt x="0" y="22"/>
                      <a:pt x="0" y="41"/>
                    </a:cubicBezTo>
                    <a:lnTo>
                      <a:pt x="50" y="346"/>
                    </a:lnTo>
                    <a:cubicBezTo>
                      <a:pt x="66" y="377"/>
                      <a:pt x="81" y="377"/>
                      <a:pt x="97" y="377"/>
                    </a:cubicBezTo>
                    <a:cubicBezTo>
                      <a:pt x="112" y="377"/>
                      <a:pt x="131" y="362"/>
                      <a:pt x="131" y="346"/>
                    </a:cubicBezTo>
                    <a:lnTo>
                      <a:pt x="81" y="41"/>
                    </a:lnTo>
                    <a:cubicBezTo>
                      <a:pt x="81" y="16"/>
                      <a:pt x="65" y="1"/>
                      <a:pt x="50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44"/>
              <p:cNvSpPr/>
              <p:nvPr/>
            </p:nvSpPr>
            <p:spPr>
              <a:xfrm>
                <a:off x="6219594" y="3507053"/>
                <a:ext cx="4032" cy="10657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78" extrusionOk="0">
                    <a:moveTo>
                      <a:pt x="58" y="1"/>
                    </a:moveTo>
                    <a:cubicBezTo>
                      <a:pt x="55" y="1"/>
                      <a:pt x="51" y="3"/>
                      <a:pt x="47" y="7"/>
                    </a:cubicBezTo>
                    <a:cubicBezTo>
                      <a:pt x="16" y="7"/>
                      <a:pt x="0" y="26"/>
                      <a:pt x="16" y="42"/>
                    </a:cubicBezTo>
                    <a:lnTo>
                      <a:pt x="62" y="346"/>
                    </a:lnTo>
                    <a:cubicBezTo>
                      <a:pt x="62" y="377"/>
                      <a:pt x="77" y="377"/>
                      <a:pt x="97" y="377"/>
                    </a:cubicBezTo>
                    <a:cubicBezTo>
                      <a:pt x="128" y="377"/>
                      <a:pt x="143" y="362"/>
                      <a:pt x="128" y="346"/>
                    </a:cubicBezTo>
                    <a:lnTo>
                      <a:pt x="77" y="42"/>
                    </a:lnTo>
                    <a:cubicBezTo>
                      <a:pt x="77" y="16"/>
                      <a:pt x="69" y="1"/>
                      <a:pt x="58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44"/>
              <p:cNvSpPr/>
              <p:nvPr/>
            </p:nvSpPr>
            <p:spPr>
              <a:xfrm>
                <a:off x="6256667" y="3435359"/>
                <a:ext cx="8176" cy="8514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02" extrusionOk="0">
                    <a:moveTo>
                      <a:pt x="251" y="0"/>
                    </a:moveTo>
                    <a:cubicBezTo>
                      <a:pt x="243" y="0"/>
                      <a:pt x="236" y="4"/>
                      <a:pt x="228" y="12"/>
                    </a:cubicBezTo>
                    <a:lnTo>
                      <a:pt x="16" y="236"/>
                    </a:lnTo>
                    <a:cubicBezTo>
                      <a:pt x="0" y="255"/>
                      <a:pt x="0" y="286"/>
                      <a:pt x="16" y="301"/>
                    </a:cubicBezTo>
                    <a:lnTo>
                      <a:pt x="35" y="301"/>
                    </a:lnTo>
                    <a:cubicBezTo>
                      <a:pt x="51" y="301"/>
                      <a:pt x="66" y="301"/>
                      <a:pt x="66" y="286"/>
                    </a:cubicBezTo>
                    <a:lnTo>
                      <a:pt x="274" y="62"/>
                    </a:lnTo>
                    <a:cubicBezTo>
                      <a:pt x="290" y="43"/>
                      <a:pt x="290" y="27"/>
                      <a:pt x="274" y="12"/>
                    </a:cubicBezTo>
                    <a:cubicBezTo>
                      <a:pt x="267" y="4"/>
                      <a:pt x="259" y="0"/>
                      <a:pt x="251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44"/>
              <p:cNvSpPr/>
              <p:nvPr/>
            </p:nvSpPr>
            <p:spPr>
              <a:xfrm>
                <a:off x="6192839" y="3480580"/>
                <a:ext cx="10910" cy="2227"/>
              </a:xfrm>
              <a:custGeom>
                <a:avLst/>
                <a:gdLst/>
                <a:ahLst/>
                <a:cxnLst/>
                <a:rect l="l" t="t" r="r" b="b"/>
                <a:pathLst>
                  <a:path w="387" h="79" extrusionOk="0">
                    <a:moveTo>
                      <a:pt x="31" y="1"/>
                    </a:moveTo>
                    <a:cubicBezTo>
                      <a:pt x="16" y="1"/>
                      <a:pt x="0" y="16"/>
                      <a:pt x="0" y="47"/>
                    </a:cubicBezTo>
                    <a:cubicBezTo>
                      <a:pt x="0" y="63"/>
                      <a:pt x="16" y="78"/>
                      <a:pt x="31" y="78"/>
                    </a:cubicBezTo>
                    <a:lnTo>
                      <a:pt x="336" y="78"/>
                    </a:lnTo>
                    <a:cubicBezTo>
                      <a:pt x="371" y="78"/>
                      <a:pt x="386" y="63"/>
                      <a:pt x="386" y="47"/>
                    </a:cubicBezTo>
                    <a:cubicBezTo>
                      <a:pt x="386" y="16"/>
                      <a:pt x="371" y="1"/>
                      <a:pt x="33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44"/>
              <p:cNvSpPr/>
              <p:nvPr/>
            </p:nvSpPr>
            <p:spPr>
              <a:xfrm>
                <a:off x="6206005" y="3582468"/>
                <a:ext cx="10882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386" h="82" extrusionOk="0">
                    <a:moveTo>
                      <a:pt x="31" y="1"/>
                    </a:moveTo>
                    <a:cubicBezTo>
                      <a:pt x="16" y="1"/>
                      <a:pt x="0" y="16"/>
                      <a:pt x="0" y="32"/>
                    </a:cubicBezTo>
                    <a:cubicBezTo>
                      <a:pt x="0" y="67"/>
                      <a:pt x="16" y="82"/>
                      <a:pt x="31" y="82"/>
                    </a:cubicBezTo>
                    <a:lnTo>
                      <a:pt x="336" y="82"/>
                    </a:lnTo>
                    <a:cubicBezTo>
                      <a:pt x="367" y="82"/>
                      <a:pt x="386" y="67"/>
                      <a:pt x="386" y="32"/>
                    </a:cubicBezTo>
                    <a:cubicBezTo>
                      <a:pt x="386" y="16"/>
                      <a:pt x="367" y="1"/>
                      <a:pt x="33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44"/>
              <p:cNvSpPr/>
              <p:nvPr/>
            </p:nvSpPr>
            <p:spPr>
              <a:xfrm>
                <a:off x="6182408" y="3517681"/>
                <a:ext cx="10882" cy="414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47" extrusionOk="0">
                    <a:moveTo>
                      <a:pt x="320" y="0"/>
                    </a:moveTo>
                    <a:lnTo>
                      <a:pt x="31" y="81"/>
                    </a:lnTo>
                    <a:cubicBezTo>
                      <a:pt x="0" y="81"/>
                      <a:pt x="0" y="112"/>
                      <a:pt x="0" y="131"/>
                    </a:cubicBezTo>
                    <a:cubicBezTo>
                      <a:pt x="0" y="147"/>
                      <a:pt x="16" y="147"/>
                      <a:pt x="31" y="147"/>
                    </a:cubicBezTo>
                    <a:lnTo>
                      <a:pt x="46" y="147"/>
                    </a:lnTo>
                    <a:lnTo>
                      <a:pt x="355" y="66"/>
                    </a:lnTo>
                    <a:cubicBezTo>
                      <a:pt x="370" y="66"/>
                      <a:pt x="386" y="50"/>
                      <a:pt x="370" y="35"/>
                    </a:cubicBezTo>
                    <a:cubicBezTo>
                      <a:pt x="370" y="0"/>
                      <a:pt x="355" y="0"/>
                      <a:pt x="320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44"/>
              <p:cNvSpPr/>
              <p:nvPr/>
            </p:nvSpPr>
            <p:spPr>
              <a:xfrm>
                <a:off x="6183705" y="3458307"/>
                <a:ext cx="8176" cy="8711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09" extrusionOk="0">
                    <a:moveTo>
                      <a:pt x="274" y="0"/>
                    </a:moveTo>
                    <a:cubicBezTo>
                      <a:pt x="259" y="0"/>
                      <a:pt x="228" y="0"/>
                      <a:pt x="213" y="20"/>
                    </a:cubicBezTo>
                    <a:lnTo>
                      <a:pt x="0" y="243"/>
                    </a:lnTo>
                    <a:cubicBezTo>
                      <a:pt x="0" y="259"/>
                      <a:pt x="0" y="274"/>
                      <a:pt x="20" y="290"/>
                    </a:cubicBezTo>
                    <a:cubicBezTo>
                      <a:pt x="20" y="309"/>
                      <a:pt x="35" y="309"/>
                      <a:pt x="35" y="309"/>
                    </a:cubicBezTo>
                    <a:cubicBezTo>
                      <a:pt x="51" y="309"/>
                      <a:pt x="51" y="309"/>
                      <a:pt x="66" y="290"/>
                    </a:cubicBezTo>
                    <a:lnTo>
                      <a:pt x="274" y="66"/>
                    </a:lnTo>
                    <a:cubicBezTo>
                      <a:pt x="290" y="50"/>
                      <a:pt x="290" y="20"/>
                      <a:pt x="274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3" name="Google Shape;2603;p44"/>
            <p:cNvGrpSpPr/>
            <p:nvPr/>
          </p:nvGrpSpPr>
          <p:grpSpPr>
            <a:xfrm>
              <a:off x="6910818" y="3958825"/>
              <a:ext cx="1685754" cy="303464"/>
              <a:chOff x="5997971" y="2910579"/>
              <a:chExt cx="886259" cy="159542"/>
            </a:xfrm>
          </p:grpSpPr>
          <p:sp>
            <p:nvSpPr>
              <p:cNvPr id="2604" name="Google Shape;2604;p44"/>
              <p:cNvSpPr/>
              <p:nvPr/>
            </p:nvSpPr>
            <p:spPr>
              <a:xfrm>
                <a:off x="6024726" y="2966795"/>
                <a:ext cx="826886" cy="40259"/>
              </a:xfrm>
              <a:custGeom>
                <a:avLst/>
                <a:gdLst/>
                <a:ahLst/>
                <a:cxnLst/>
                <a:rect l="l" t="t" r="r" b="b"/>
                <a:pathLst>
                  <a:path w="29330" h="1428" extrusionOk="0">
                    <a:moveTo>
                      <a:pt x="0" y="0"/>
                    </a:moveTo>
                    <a:lnTo>
                      <a:pt x="0" y="579"/>
                    </a:lnTo>
                    <a:cubicBezTo>
                      <a:pt x="0" y="1042"/>
                      <a:pt x="386" y="1427"/>
                      <a:pt x="868" y="1427"/>
                    </a:cubicBezTo>
                    <a:lnTo>
                      <a:pt x="3198" y="1427"/>
                    </a:lnTo>
                    <a:lnTo>
                      <a:pt x="3198" y="0"/>
                    </a:lnTo>
                    <a:close/>
                    <a:moveTo>
                      <a:pt x="5674" y="0"/>
                    </a:moveTo>
                    <a:lnTo>
                      <a:pt x="5674" y="899"/>
                    </a:lnTo>
                    <a:lnTo>
                      <a:pt x="5674" y="1427"/>
                    </a:lnTo>
                    <a:lnTo>
                      <a:pt x="23864" y="1427"/>
                    </a:lnTo>
                    <a:lnTo>
                      <a:pt x="23864" y="0"/>
                    </a:lnTo>
                    <a:close/>
                    <a:moveTo>
                      <a:pt x="26325" y="0"/>
                    </a:moveTo>
                    <a:lnTo>
                      <a:pt x="26325" y="899"/>
                    </a:lnTo>
                    <a:lnTo>
                      <a:pt x="26325" y="1427"/>
                    </a:lnTo>
                    <a:lnTo>
                      <a:pt x="28477" y="1427"/>
                    </a:lnTo>
                    <a:cubicBezTo>
                      <a:pt x="28959" y="1427"/>
                      <a:pt x="29329" y="1042"/>
                      <a:pt x="29329" y="579"/>
                    </a:cubicBezTo>
                    <a:lnTo>
                      <a:pt x="29329" y="0"/>
                    </a:lnTo>
                    <a:close/>
                  </a:path>
                </a:pathLst>
              </a:custGeom>
              <a:solidFill>
                <a:srgbClr val="38516A">
                  <a:alpha val="3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44"/>
              <p:cNvSpPr/>
              <p:nvPr/>
            </p:nvSpPr>
            <p:spPr>
              <a:xfrm>
                <a:off x="6114858" y="2965386"/>
                <a:ext cx="69861" cy="10473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3715" extrusionOk="0">
                    <a:moveTo>
                      <a:pt x="1" y="0"/>
                    </a:moveTo>
                    <a:lnTo>
                      <a:pt x="1" y="3086"/>
                    </a:lnTo>
                    <a:cubicBezTo>
                      <a:pt x="1" y="3441"/>
                      <a:pt x="275" y="3715"/>
                      <a:pt x="630" y="3715"/>
                    </a:cubicBezTo>
                    <a:lnTo>
                      <a:pt x="1833" y="3715"/>
                    </a:lnTo>
                    <a:cubicBezTo>
                      <a:pt x="2188" y="3715"/>
                      <a:pt x="2477" y="3441"/>
                      <a:pt x="2477" y="3086"/>
                    </a:cubicBezTo>
                    <a:lnTo>
                      <a:pt x="2477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44"/>
              <p:cNvSpPr/>
              <p:nvPr/>
            </p:nvSpPr>
            <p:spPr>
              <a:xfrm>
                <a:off x="6114858" y="2966795"/>
                <a:ext cx="69861" cy="25373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900" extrusionOk="0">
                    <a:moveTo>
                      <a:pt x="1" y="0"/>
                    </a:moveTo>
                    <a:lnTo>
                      <a:pt x="1" y="899"/>
                    </a:lnTo>
                    <a:lnTo>
                      <a:pt x="2477" y="899"/>
                    </a:lnTo>
                    <a:lnTo>
                      <a:pt x="2477" y="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44"/>
              <p:cNvSpPr/>
              <p:nvPr/>
            </p:nvSpPr>
            <p:spPr>
              <a:xfrm>
                <a:off x="6697489" y="2965386"/>
                <a:ext cx="69410" cy="104735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3715" extrusionOk="0">
                    <a:moveTo>
                      <a:pt x="1" y="0"/>
                    </a:moveTo>
                    <a:lnTo>
                      <a:pt x="1" y="3086"/>
                    </a:lnTo>
                    <a:cubicBezTo>
                      <a:pt x="1" y="3441"/>
                      <a:pt x="275" y="3715"/>
                      <a:pt x="630" y="3715"/>
                    </a:cubicBezTo>
                    <a:lnTo>
                      <a:pt x="1833" y="3715"/>
                    </a:lnTo>
                    <a:cubicBezTo>
                      <a:pt x="2188" y="3715"/>
                      <a:pt x="2462" y="3441"/>
                      <a:pt x="2462" y="3086"/>
                    </a:cubicBezTo>
                    <a:lnTo>
                      <a:pt x="2462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44"/>
              <p:cNvSpPr/>
              <p:nvPr/>
            </p:nvSpPr>
            <p:spPr>
              <a:xfrm>
                <a:off x="6697489" y="2966795"/>
                <a:ext cx="69410" cy="25373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900" extrusionOk="0">
                    <a:moveTo>
                      <a:pt x="1" y="0"/>
                    </a:moveTo>
                    <a:lnTo>
                      <a:pt x="1" y="899"/>
                    </a:lnTo>
                    <a:lnTo>
                      <a:pt x="2462" y="899"/>
                    </a:lnTo>
                    <a:lnTo>
                      <a:pt x="2462" y="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44"/>
              <p:cNvSpPr/>
              <p:nvPr/>
            </p:nvSpPr>
            <p:spPr>
              <a:xfrm>
                <a:off x="5997971" y="2910579"/>
                <a:ext cx="886259" cy="56244"/>
              </a:xfrm>
              <a:custGeom>
                <a:avLst/>
                <a:gdLst/>
                <a:ahLst/>
                <a:cxnLst/>
                <a:rect l="l" t="t" r="r" b="b"/>
                <a:pathLst>
                  <a:path w="31436" h="1995" extrusionOk="0">
                    <a:moveTo>
                      <a:pt x="980" y="0"/>
                    </a:moveTo>
                    <a:cubicBezTo>
                      <a:pt x="706" y="0"/>
                      <a:pt x="467" y="112"/>
                      <a:pt x="290" y="290"/>
                    </a:cubicBezTo>
                    <a:cubicBezTo>
                      <a:pt x="112" y="467"/>
                      <a:pt x="1" y="722"/>
                      <a:pt x="1" y="995"/>
                    </a:cubicBezTo>
                    <a:lnTo>
                      <a:pt x="1" y="1142"/>
                    </a:lnTo>
                    <a:cubicBezTo>
                      <a:pt x="82" y="1624"/>
                      <a:pt x="483" y="1994"/>
                      <a:pt x="980" y="1994"/>
                    </a:cubicBezTo>
                    <a:lnTo>
                      <a:pt x="30440" y="1994"/>
                    </a:lnTo>
                    <a:cubicBezTo>
                      <a:pt x="30714" y="1994"/>
                      <a:pt x="30953" y="1879"/>
                      <a:pt x="31131" y="1705"/>
                    </a:cubicBezTo>
                    <a:cubicBezTo>
                      <a:pt x="31293" y="1558"/>
                      <a:pt x="31389" y="1366"/>
                      <a:pt x="31420" y="1142"/>
                    </a:cubicBezTo>
                    <a:cubicBezTo>
                      <a:pt x="31420" y="1092"/>
                      <a:pt x="31435" y="1046"/>
                      <a:pt x="31435" y="995"/>
                    </a:cubicBezTo>
                    <a:cubicBezTo>
                      <a:pt x="31435" y="452"/>
                      <a:pt x="30984" y="0"/>
                      <a:pt x="30440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44"/>
              <p:cNvSpPr/>
              <p:nvPr/>
            </p:nvSpPr>
            <p:spPr>
              <a:xfrm>
                <a:off x="5997971" y="2942747"/>
                <a:ext cx="885837" cy="24076"/>
              </a:xfrm>
              <a:custGeom>
                <a:avLst/>
                <a:gdLst/>
                <a:ahLst/>
                <a:cxnLst/>
                <a:rect l="l" t="t" r="r" b="b"/>
                <a:pathLst>
                  <a:path w="31421" h="854" extrusionOk="0">
                    <a:moveTo>
                      <a:pt x="1" y="1"/>
                    </a:moveTo>
                    <a:cubicBezTo>
                      <a:pt x="82" y="483"/>
                      <a:pt x="483" y="853"/>
                      <a:pt x="980" y="853"/>
                    </a:cubicBezTo>
                    <a:lnTo>
                      <a:pt x="30440" y="853"/>
                    </a:lnTo>
                    <a:cubicBezTo>
                      <a:pt x="30714" y="853"/>
                      <a:pt x="30953" y="738"/>
                      <a:pt x="31131" y="564"/>
                    </a:cubicBezTo>
                    <a:cubicBezTo>
                      <a:pt x="31293" y="417"/>
                      <a:pt x="31389" y="225"/>
                      <a:pt x="31420" y="1"/>
                    </a:cubicBezTo>
                    <a:close/>
                  </a:path>
                </a:pathLst>
              </a:custGeom>
              <a:solidFill>
                <a:srgbClr val="2E4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1" name="Google Shape;2611;p44"/>
            <p:cNvGrpSpPr/>
            <p:nvPr/>
          </p:nvGrpSpPr>
          <p:grpSpPr>
            <a:xfrm>
              <a:off x="7602049" y="2931470"/>
              <a:ext cx="1046223" cy="303464"/>
              <a:chOff x="6361375" y="2370463"/>
              <a:chExt cx="550036" cy="159542"/>
            </a:xfrm>
          </p:grpSpPr>
          <p:sp>
            <p:nvSpPr>
              <p:cNvPr id="2612" name="Google Shape;2612;p44"/>
              <p:cNvSpPr/>
              <p:nvPr/>
            </p:nvSpPr>
            <p:spPr>
              <a:xfrm>
                <a:off x="6388581" y="2426228"/>
                <a:ext cx="490662" cy="40823"/>
              </a:xfrm>
              <a:custGeom>
                <a:avLst/>
                <a:gdLst/>
                <a:ahLst/>
                <a:cxnLst/>
                <a:rect l="l" t="t" r="r" b="b"/>
                <a:pathLst>
                  <a:path w="17404" h="1448" extrusionOk="0">
                    <a:moveTo>
                      <a:pt x="0" y="1"/>
                    </a:moveTo>
                    <a:lnTo>
                      <a:pt x="0" y="579"/>
                    </a:lnTo>
                    <a:cubicBezTo>
                      <a:pt x="0" y="1062"/>
                      <a:pt x="370" y="1447"/>
                      <a:pt x="852" y="1447"/>
                    </a:cubicBezTo>
                    <a:lnTo>
                      <a:pt x="3182" y="1447"/>
                    </a:lnTo>
                    <a:lnTo>
                      <a:pt x="3182" y="1"/>
                    </a:lnTo>
                    <a:close/>
                    <a:moveTo>
                      <a:pt x="5654" y="1"/>
                    </a:moveTo>
                    <a:lnTo>
                      <a:pt x="5654" y="900"/>
                    </a:lnTo>
                    <a:lnTo>
                      <a:pt x="5654" y="1447"/>
                    </a:lnTo>
                    <a:lnTo>
                      <a:pt x="11922" y="1447"/>
                    </a:lnTo>
                    <a:lnTo>
                      <a:pt x="11922" y="1"/>
                    </a:lnTo>
                    <a:close/>
                    <a:moveTo>
                      <a:pt x="14398" y="1"/>
                    </a:moveTo>
                    <a:lnTo>
                      <a:pt x="14398" y="900"/>
                    </a:lnTo>
                    <a:lnTo>
                      <a:pt x="14398" y="1447"/>
                    </a:lnTo>
                    <a:lnTo>
                      <a:pt x="16551" y="1447"/>
                    </a:lnTo>
                    <a:cubicBezTo>
                      <a:pt x="17017" y="1447"/>
                      <a:pt x="17403" y="1062"/>
                      <a:pt x="17403" y="579"/>
                    </a:cubicBezTo>
                    <a:lnTo>
                      <a:pt x="17403" y="1"/>
                    </a:lnTo>
                    <a:close/>
                  </a:path>
                </a:pathLst>
              </a:custGeom>
              <a:solidFill>
                <a:srgbClr val="38516A">
                  <a:alpha val="3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44"/>
              <p:cNvSpPr/>
              <p:nvPr/>
            </p:nvSpPr>
            <p:spPr>
              <a:xfrm>
                <a:off x="6478291" y="2424818"/>
                <a:ext cx="69720" cy="105186"/>
              </a:xfrm>
              <a:custGeom>
                <a:avLst/>
                <a:gdLst/>
                <a:ahLst/>
                <a:cxnLst/>
                <a:rect l="l" t="t" r="r" b="b"/>
                <a:pathLst>
                  <a:path w="2473" h="3731" extrusionOk="0">
                    <a:moveTo>
                      <a:pt x="0" y="1"/>
                    </a:moveTo>
                    <a:lnTo>
                      <a:pt x="0" y="3086"/>
                    </a:lnTo>
                    <a:cubicBezTo>
                      <a:pt x="0" y="3441"/>
                      <a:pt x="274" y="3731"/>
                      <a:pt x="625" y="3731"/>
                    </a:cubicBezTo>
                    <a:lnTo>
                      <a:pt x="1832" y="3731"/>
                    </a:lnTo>
                    <a:cubicBezTo>
                      <a:pt x="2183" y="3731"/>
                      <a:pt x="2472" y="3441"/>
                      <a:pt x="2472" y="3086"/>
                    </a:cubicBezTo>
                    <a:lnTo>
                      <a:pt x="2472" y="1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44"/>
              <p:cNvSpPr/>
              <p:nvPr/>
            </p:nvSpPr>
            <p:spPr>
              <a:xfrm>
                <a:off x="6478291" y="2426228"/>
                <a:ext cx="69720" cy="25373"/>
              </a:xfrm>
              <a:custGeom>
                <a:avLst/>
                <a:gdLst/>
                <a:ahLst/>
                <a:cxnLst/>
                <a:rect l="l" t="t" r="r" b="b"/>
                <a:pathLst>
                  <a:path w="2473" h="900" extrusionOk="0">
                    <a:moveTo>
                      <a:pt x="0" y="1"/>
                    </a:moveTo>
                    <a:lnTo>
                      <a:pt x="0" y="900"/>
                    </a:lnTo>
                    <a:lnTo>
                      <a:pt x="2472" y="900"/>
                    </a:lnTo>
                    <a:lnTo>
                      <a:pt x="2472" y="1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44"/>
              <p:cNvSpPr/>
              <p:nvPr/>
            </p:nvSpPr>
            <p:spPr>
              <a:xfrm>
                <a:off x="6724695" y="2424818"/>
                <a:ext cx="69833" cy="105186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3731" extrusionOk="0">
                    <a:moveTo>
                      <a:pt x="0" y="1"/>
                    </a:moveTo>
                    <a:lnTo>
                      <a:pt x="0" y="3086"/>
                    </a:lnTo>
                    <a:cubicBezTo>
                      <a:pt x="0" y="3441"/>
                      <a:pt x="289" y="3731"/>
                      <a:pt x="629" y="3731"/>
                    </a:cubicBezTo>
                    <a:lnTo>
                      <a:pt x="1852" y="3731"/>
                    </a:lnTo>
                    <a:cubicBezTo>
                      <a:pt x="2187" y="3731"/>
                      <a:pt x="2476" y="3441"/>
                      <a:pt x="2476" y="3086"/>
                    </a:cubicBezTo>
                    <a:lnTo>
                      <a:pt x="2476" y="1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44"/>
              <p:cNvSpPr/>
              <p:nvPr/>
            </p:nvSpPr>
            <p:spPr>
              <a:xfrm>
                <a:off x="6724695" y="2426228"/>
                <a:ext cx="69833" cy="25373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900" extrusionOk="0">
                    <a:moveTo>
                      <a:pt x="0" y="1"/>
                    </a:moveTo>
                    <a:lnTo>
                      <a:pt x="0" y="900"/>
                    </a:lnTo>
                    <a:lnTo>
                      <a:pt x="2476" y="900"/>
                    </a:lnTo>
                    <a:lnTo>
                      <a:pt x="2476" y="1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44"/>
              <p:cNvSpPr/>
              <p:nvPr/>
            </p:nvSpPr>
            <p:spPr>
              <a:xfrm>
                <a:off x="6361375" y="2370463"/>
                <a:ext cx="550036" cy="55793"/>
              </a:xfrm>
              <a:custGeom>
                <a:avLst/>
                <a:gdLst/>
                <a:ahLst/>
                <a:cxnLst/>
                <a:rect l="l" t="t" r="r" b="b"/>
                <a:pathLst>
                  <a:path w="19510" h="1979" extrusionOk="0">
                    <a:moveTo>
                      <a:pt x="996" y="0"/>
                    </a:moveTo>
                    <a:cubicBezTo>
                      <a:pt x="722" y="0"/>
                      <a:pt x="468" y="112"/>
                      <a:pt x="290" y="290"/>
                    </a:cubicBezTo>
                    <a:cubicBezTo>
                      <a:pt x="113" y="467"/>
                      <a:pt x="1" y="725"/>
                      <a:pt x="1" y="999"/>
                    </a:cubicBezTo>
                    <a:lnTo>
                      <a:pt x="1" y="1142"/>
                    </a:lnTo>
                    <a:cubicBezTo>
                      <a:pt x="82" y="1624"/>
                      <a:pt x="498" y="1979"/>
                      <a:pt x="996" y="1979"/>
                    </a:cubicBezTo>
                    <a:lnTo>
                      <a:pt x="18515" y="1979"/>
                    </a:lnTo>
                    <a:cubicBezTo>
                      <a:pt x="18788" y="1979"/>
                      <a:pt x="19043" y="1882"/>
                      <a:pt x="19220" y="1690"/>
                    </a:cubicBezTo>
                    <a:cubicBezTo>
                      <a:pt x="19367" y="1543"/>
                      <a:pt x="19463" y="1350"/>
                      <a:pt x="19494" y="1142"/>
                    </a:cubicBezTo>
                    <a:cubicBezTo>
                      <a:pt x="19510" y="1096"/>
                      <a:pt x="19510" y="1046"/>
                      <a:pt x="19510" y="999"/>
                    </a:cubicBezTo>
                    <a:cubicBezTo>
                      <a:pt x="19510" y="436"/>
                      <a:pt x="19058" y="0"/>
                      <a:pt x="18515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44"/>
              <p:cNvSpPr/>
              <p:nvPr/>
            </p:nvSpPr>
            <p:spPr>
              <a:xfrm>
                <a:off x="6361375" y="2402631"/>
                <a:ext cx="549613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19495" h="838" extrusionOk="0">
                    <a:moveTo>
                      <a:pt x="1" y="1"/>
                    </a:moveTo>
                    <a:cubicBezTo>
                      <a:pt x="82" y="483"/>
                      <a:pt x="498" y="838"/>
                      <a:pt x="996" y="838"/>
                    </a:cubicBezTo>
                    <a:lnTo>
                      <a:pt x="18515" y="838"/>
                    </a:lnTo>
                    <a:cubicBezTo>
                      <a:pt x="18788" y="838"/>
                      <a:pt x="19043" y="741"/>
                      <a:pt x="19220" y="549"/>
                    </a:cubicBezTo>
                    <a:cubicBezTo>
                      <a:pt x="19367" y="402"/>
                      <a:pt x="19463" y="209"/>
                      <a:pt x="19494" y="1"/>
                    </a:cubicBezTo>
                    <a:close/>
                  </a:path>
                </a:pathLst>
              </a:custGeom>
              <a:solidFill>
                <a:srgbClr val="2E4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9" name="Google Shape;2619;p44"/>
            <p:cNvGrpSpPr/>
            <p:nvPr/>
          </p:nvGrpSpPr>
          <p:grpSpPr>
            <a:xfrm>
              <a:off x="7741690" y="2517738"/>
              <a:ext cx="237076" cy="413773"/>
              <a:chOff x="6434789" y="1871649"/>
              <a:chExt cx="124639" cy="217535"/>
            </a:xfrm>
          </p:grpSpPr>
          <p:sp>
            <p:nvSpPr>
              <p:cNvPr id="2620" name="Google Shape;2620;p44"/>
              <p:cNvSpPr/>
              <p:nvPr/>
            </p:nvSpPr>
            <p:spPr>
              <a:xfrm>
                <a:off x="6464702" y="1880980"/>
                <a:ext cx="67549" cy="75838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2690" extrusionOk="0">
                    <a:moveTo>
                      <a:pt x="1182" y="1"/>
                    </a:moveTo>
                    <a:cubicBezTo>
                      <a:pt x="588" y="1"/>
                      <a:pt x="0" y="318"/>
                      <a:pt x="0" y="954"/>
                    </a:cubicBezTo>
                    <a:cubicBezTo>
                      <a:pt x="0" y="2239"/>
                      <a:pt x="721" y="2690"/>
                      <a:pt x="721" y="2690"/>
                    </a:cubicBezTo>
                    <a:lnTo>
                      <a:pt x="1720" y="2690"/>
                    </a:lnTo>
                    <a:cubicBezTo>
                      <a:pt x="1720" y="2690"/>
                      <a:pt x="2395" y="2273"/>
                      <a:pt x="2395" y="985"/>
                    </a:cubicBezTo>
                    <a:cubicBezTo>
                      <a:pt x="2395" y="329"/>
                      <a:pt x="1786" y="1"/>
                      <a:pt x="1182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44"/>
              <p:cNvSpPr/>
              <p:nvPr/>
            </p:nvSpPr>
            <p:spPr>
              <a:xfrm>
                <a:off x="6468705" y="1881121"/>
                <a:ext cx="57118" cy="55821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980" extrusionOk="0">
                    <a:moveTo>
                      <a:pt x="1046" y="0"/>
                    </a:moveTo>
                    <a:cubicBezTo>
                      <a:pt x="1046" y="0"/>
                      <a:pt x="1" y="386"/>
                      <a:pt x="869" y="1979"/>
                    </a:cubicBezTo>
                    <a:lnTo>
                      <a:pt x="1289" y="1979"/>
                    </a:lnTo>
                    <a:cubicBezTo>
                      <a:pt x="1289" y="1979"/>
                      <a:pt x="2026" y="467"/>
                      <a:pt x="1046" y="0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44"/>
              <p:cNvSpPr/>
              <p:nvPr/>
            </p:nvSpPr>
            <p:spPr>
              <a:xfrm>
                <a:off x="6514490" y="1871649"/>
                <a:ext cx="30814" cy="30814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093" extrusionOk="0">
                    <a:moveTo>
                      <a:pt x="548" y="1"/>
                    </a:moveTo>
                    <a:cubicBezTo>
                      <a:pt x="244" y="1"/>
                      <a:pt x="1" y="240"/>
                      <a:pt x="1" y="545"/>
                    </a:cubicBezTo>
                    <a:cubicBezTo>
                      <a:pt x="1" y="676"/>
                      <a:pt x="31" y="788"/>
                      <a:pt x="112" y="884"/>
                    </a:cubicBezTo>
                    <a:cubicBezTo>
                      <a:pt x="209" y="1011"/>
                      <a:pt x="371" y="1092"/>
                      <a:pt x="548" y="1092"/>
                    </a:cubicBezTo>
                    <a:cubicBezTo>
                      <a:pt x="838" y="1092"/>
                      <a:pt x="1092" y="853"/>
                      <a:pt x="1092" y="545"/>
                    </a:cubicBezTo>
                    <a:cubicBezTo>
                      <a:pt x="1092" y="433"/>
                      <a:pt x="1046" y="321"/>
                      <a:pt x="996" y="240"/>
                    </a:cubicBezTo>
                    <a:cubicBezTo>
                      <a:pt x="899" y="97"/>
                      <a:pt x="726" y="1"/>
                      <a:pt x="548" y="1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44"/>
              <p:cNvSpPr/>
              <p:nvPr/>
            </p:nvSpPr>
            <p:spPr>
              <a:xfrm>
                <a:off x="6456526" y="1903309"/>
                <a:ext cx="15901" cy="15478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49" extrusionOk="0">
                    <a:moveTo>
                      <a:pt x="290" y="0"/>
                    </a:moveTo>
                    <a:cubicBezTo>
                      <a:pt x="178" y="0"/>
                      <a:pt x="97" y="50"/>
                      <a:pt x="47" y="131"/>
                    </a:cubicBezTo>
                    <a:cubicBezTo>
                      <a:pt x="16" y="178"/>
                      <a:pt x="1" y="228"/>
                      <a:pt x="1" y="274"/>
                    </a:cubicBezTo>
                    <a:cubicBezTo>
                      <a:pt x="1" y="436"/>
                      <a:pt x="128" y="548"/>
                      <a:pt x="290" y="548"/>
                    </a:cubicBezTo>
                    <a:cubicBezTo>
                      <a:pt x="402" y="548"/>
                      <a:pt x="514" y="482"/>
                      <a:pt x="545" y="371"/>
                    </a:cubicBezTo>
                    <a:cubicBezTo>
                      <a:pt x="545" y="340"/>
                      <a:pt x="564" y="309"/>
                      <a:pt x="564" y="274"/>
                    </a:cubicBezTo>
                    <a:cubicBezTo>
                      <a:pt x="564" y="131"/>
                      <a:pt x="433" y="0"/>
                      <a:pt x="290" y="0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44"/>
              <p:cNvSpPr/>
              <p:nvPr/>
            </p:nvSpPr>
            <p:spPr>
              <a:xfrm>
                <a:off x="6456526" y="1907002"/>
                <a:ext cx="15365" cy="11784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18" extrusionOk="0">
                    <a:moveTo>
                      <a:pt x="47" y="0"/>
                    </a:moveTo>
                    <a:cubicBezTo>
                      <a:pt x="16" y="47"/>
                      <a:pt x="1" y="97"/>
                      <a:pt x="1" y="143"/>
                    </a:cubicBezTo>
                    <a:cubicBezTo>
                      <a:pt x="1" y="305"/>
                      <a:pt x="128" y="417"/>
                      <a:pt x="290" y="417"/>
                    </a:cubicBezTo>
                    <a:cubicBezTo>
                      <a:pt x="402" y="417"/>
                      <a:pt x="514" y="351"/>
                      <a:pt x="545" y="240"/>
                    </a:cubicBezTo>
                    <a:cubicBezTo>
                      <a:pt x="336" y="209"/>
                      <a:pt x="178" y="97"/>
                      <a:pt x="47" y="0"/>
                    </a:cubicBezTo>
                    <a:close/>
                  </a:path>
                </a:pathLst>
              </a:custGeom>
              <a:solidFill>
                <a:srgbClr val="5D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44"/>
              <p:cNvSpPr/>
              <p:nvPr/>
            </p:nvSpPr>
            <p:spPr>
              <a:xfrm>
                <a:off x="6517648" y="1878415"/>
                <a:ext cx="27657" cy="24048"/>
              </a:xfrm>
              <a:custGeom>
                <a:avLst/>
                <a:gdLst/>
                <a:ahLst/>
                <a:cxnLst/>
                <a:rect l="l" t="t" r="r" b="b"/>
                <a:pathLst>
                  <a:path w="981" h="853" extrusionOk="0">
                    <a:moveTo>
                      <a:pt x="884" y="0"/>
                    </a:moveTo>
                    <a:cubicBezTo>
                      <a:pt x="660" y="467"/>
                      <a:pt x="209" y="594"/>
                      <a:pt x="0" y="644"/>
                    </a:cubicBezTo>
                    <a:cubicBezTo>
                      <a:pt x="97" y="771"/>
                      <a:pt x="259" y="852"/>
                      <a:pt x="436" y="852"/>
                    </a:cubicBezTo>
                    <a:cubicBezTo>
                      <a:pt x="726" y="852"/>
                      <a:pt x="980" y="613"/>
                      <a:pt x="980" y="305"/>
                    </a:cubicBezTo>
                    <a:cubicBezTo>
                      <a:pt x="980" y="193"/>
                      <a:pt x="934" y="81"/>
                      <a:pt x="884" y="0"/>
                    </a:cubicBezTo>
                    <a:close/>
                  </a:path>
                </a:pathLst>
              </a:custGeom>
              <a:solidFill>
                <a:srgbClr val="5D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44"/>
              <p:cNvSpPr/>
              <p:nvPr/>
            </p:nvSpPr>
            <p:spPr>
              <a:xfrm>
                <a:off x="6446094" y="1925976"/>
                <a:ext cx="107357" cy="35410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1256" extrusionOk="0">
                    <a:moveTo>
                      <a:pt x="2047" y="0"/>
                    </a:moveTo>
                    <a:cubicBezTo>
                      <a:pt x="2008" y="0"/>
                      <a:pt x="1969" y="1"/>
                      <a:pt x="1929" y="2"/>
                    </a:cubicBezTo>
                    <a:cubicBezTo>
                      <a:pt x="274" y="64"/>
                      <a:pt x="0" y="1256"/>
                      <a:pt x="0" y="1256"/>
                    </a:cubicBezTo>
                    <a:lnTo>
                      <a:pt x="3807" y="1256"/>
                    </a:lnTo>
                    <a:cubicBezTo>
                      <a:pt x="3807" y="1256"/>
                      <a:pt x="3594" y="0"/>
                      <a:pt x="2047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44"/>
              <p:cNvSpPr/>
              <p:nvPr/>
            </p:nvSpPr>
            <p:spPr>
              <a:xfrm>
                <a:off x="6524047" y="1936915"/>
                <a:ext cx="8627" cy="6766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40" extrusionOk="0">
                    <a:moveTo>
                      <a:pt x="159" y="0"/>
                    </a:moveTo>
                    <a:cubicBezTo>
                      <a:pt x="63" y="0"/>
                      <a:pt x="1" y="97"/>
                      <a:pt x="47" y="193"/>
                    </a:cubicBezTo>
                    <a:cubicBezTo>
                      <a:pt x="63" y="193"/>
                      <a:pt x="78" y="208"/>
                      <a:pt x="78" y="224"/>
                    </a:cubicBezTo>
                    <a:cubicBezTo>
                      <a:pt x="113" y="224"/>
                      <a:pt x="128" y="239"/>
                      <a:pt x="159" y="239"/>
                    </a:cubicBezTo>
                    <a:cubicBezTo>
                      <a:pt x="240" y="239"/>
                      <a:pt x="306" y="143"/>
                      <a:pt x="256" y="46"/>
                    </a:cubicBezTo>
                    <a:cubicBezTo>
                      <a:pt x="256" y="31"/>
                      <a:pt x="240" y="16"/>
                      <a:pt x="225" y="16"/>
                    </a:cubicBezTo>
                    <a:cubicBezTo>
                      <a:pt x="209" y="0"/>
                      <a:pt x="175" y="0"/>
                      <a:pt x="159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44"/>
              <p:cNvSpPr/>
              <p:nvPr/>
            </p:nvSpPr>
            <p:spPr>
              <a:xfrm>
                <a:off x="6498166" y="196135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0D6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44"/>
              <p:cNvSpPr/>
              <p:nvPr/>
            </p:nvSpPr>
            <p:spPr>
              <a:xfrm>
                <a:off x="6485029" y="1940072"/>
                <a:ext cx="26783" cy="21314"/>
              </a:xfrm>
              <a:custGeom>
                <a:avLst/>
                <a:gdLst/>
                <a:ahLst/>
                <a:cxnLst/>
                <a:rect l="l" t="t" r="r" b="b"/>
                <a:pathLst>
                  <a:path w="950" h="756" extrusionOk="0">
                    <a:moveTo>
                      <a:pt x="467" y="0"/>
                    </a:moveTo>
                    <a:cubicBezTo>
                      <a:pt x="193" y="0"/>
                      <a:pt x="0" y="289"/>
                      <a:pt x="147" y="579"/>
                    </a:cubicBezTo>
                    <a:cubicBezTo>
                      <a:pt x="178" y="625"/>
                      <a:pt x="209" y="675"/>
                      <a:pt x="274" y="706"/>
                    </a:cubicBezTo>
                    <a:cubicBezTo>
                      <a:pt x="340" y="741"/>
                      <a:pt x="401" y="756"/>
                      <a:pt x="467" y="756"/>
                    </a:cubicBezTo>
                    <a:cubicBezTo>
                      <a:pt x="741" y="756"/>
                      <a:pt x="949" y="467"/>
                      <a:pt x="787" y="177"/>
                    </a:cubicBezTo>
                    <a:cubicBezTo>
                      <a:pt x="756" y="127"/>
                      <a:pt x="725" y="81"/>
                      <a:pt x="660" y="46"/>
                    </a:cubicBezTo>
                    <a:cubicBezTo>
                      <a:pt x="594" y="15"/>
                      <a:pt x="533" y="0"/>
                      <a:pt x="467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44"/>
              <p:cNvSpPr/>
              <p:nvPr/>
            </p:nvSpPr>
            <p:spPr>
              <a:xfrm>
                <a:off x="6434789" y="1954535"/>
                <a:ext cx="124639" cy="134647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4776" extrusionOk="0">
                    <a:moveTo>
                      <a:pt x="97" y="0"/>
                    </a:moveTo>
                    <a:lnTo>
                      <a:pt x="290" y="1416"/>
                    </a:lnTo>
                    <a:lnTo>
                      <a:pt x="660" y="2172"/>
                    </a:lnTo>
                    <a:lnTo>
                      <a:pt x="0" y="3151"/>
                    </a:lnTo>
                    <a:lnTo>
                      <a:pt x="97" y="4775"/>
                    </a:lnTo>
                    <a:lnTo>
                      <a:pt x="4420" y="4775"/>
                    </a:lnTo>
                    <a:lnTo>
                      <a:pt x="4289" y="710"/>
                    </a:lnTo>
                    <a:lnTo>
                      <a:pt x="4420" y="0"/>
                    </a:ln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44"/>
              <p:cNvSpPr/>
              <p:nvPr/>
            </p:nvSpPr>
            <p:spPr>
              <a:xfrm>
                <a:off x="6440653" y="1977681"/>
                <a:ext cx="11550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321" extrusionOk="0">
                    <a:moveTo>
                      <a:pt x="1" y="1"/>
                    </a:moveTo>
                    <a:lnTo>
                      <a:pt x="47" y="321"/>
                    </a:lnTo>
                    <a:lnTo>
                      <a:pt x="4097" y="321"/>
                    </a:lnTo>
                    <a:lnTo>
                      <a:pt x="4081" y="1"/>
                    </a:ln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44"/>
              <p:cNvSpPr/>
              <p:nvPr/>
            </p:nvSpPr>
            <p:spPr>
              <a:xfrm>
                <a:off x="6447391" y="2003901"/>
                <a:ext cx="109331" cy="9585"/>
              </a:xfrm>
              <a:custGeom>
                <a:avLst/>
                <a:gdLst/>
                <a:ahLst/>
                <a:cxnLst/>
                <a:rect l="l" t="t" r="r" b="b"/>
                <a:pathLst>
                  <a:path w="3878" h="340" extrusionOk="0">
                    <a:moveTo>
                      <a:pt x="1" y="0"/>
                    </a:moveTo>
                    <a:lnTo>
                      <a:pt x="163" y="340"/>
                    </a:lnTo>
                    <a:lnTo>
                      <a:pt x="3877" y="340"/>
                    </a:lnTo>
                    <a:lnTo>
                      <a:pt x="3877" y="0"/>
                    </a:ln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44"/>
              <p:cNvSpPr/>
              <p:nvPr/>
            </p:nvSpPr>
            <p:spPr>
              <a:xfrm>
                <a:off x="6437073" y="2030205"/>
                <a:ext cx="120495" cy="9585"/>
              </a:xfrm>
              <a:custGeom>
                <a:avLst/>
                <a:gdLst/>
                <a:ahLst/>
                <a:cxnLst/>
                <a:rect l="l" t="t" r="r" b="b"/>
                <a:pathLst>
                  <a:path w="4274" h="340" extrusionOk="0">
                    <a:moveTo>
                      <a:pt x="224" y="1"/>
                    </a:moveTo>
                    <a:lnTo>
                      <a:pt x="0" y="340"/>
                    </a:lnTo>
                    <a:lnTo>
                      <a:pt x="4274" y="340"/>
                    </a:lnTo>
                    <a:lnTo>
                      <a:pt x="4274" y="1"/>
                    </a:ln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44"/>
              <p:cNvSpPr/>
              <p:nvPr/>
            </p:nvSpPr>
            <p:spPr>
              <a:xfrm>
                <a:off x="6435212" y="2056508"/>
                <a:ext cx="123229" cy="9501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337" extrusionOk="0">
                    <a:moveTo>
                      <a:pt x="1" y="1"/>
                    </a:moveTo>
                    <a:lnTo>
                      <a:pt x="32" y="336"/>
                    </a:lnTo>
                    <a:lnTo>
                      <a:pt x="4371" y="336"/>
                    </a:lnTo>
                    <a:lnTo>
                      <a:pt x="4355" y="1"/>
                    </a:ln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44"/>
              <p:cNvSpPr/>
              <p:nvPr/>
            </p:nvSpPr>
            <p:spPr>
              <a:xfrm>
                <a:off x="6436537" y="2034349"/>
                <a:ext cx="122891" cy="54834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945" extrusionOk="0">
                    <a:moveTo>
                      <a:pt x="4293" y="0"/>
                    </a:moveTo>
                    <a:cubicBezTo>
                      <a:pt x="3314" y="1242"/>
                      <a:pt x="2075" y="1521"/>
                      <a:pt x="1075" y="1521"/>
                    </a:cubicBezTo>
                    <a:cubicBezTo>
                      <a:pt x="665" y="1521"/>
                      <a:pt x="295" y="1474"/>
                      <a:pt x="0" y="1427"/>
                    </a:cubicBezTo>
                    <a:lnTo>
                      <a:pt x="0" y="1427"/>
                    </a:lnTo>
                    <a:lnTo>
                      <a:pt x="35" y="1944"/>
                    </a:lnTo>
                    <a:lnTo>
                      <a:pt x="4358" y="1944"/>
                    </a:lnTo>
                    <a:lnTo>
                      <a:pt x="4293" y="0"/>
                    </a:lnTo>
                    <a:close/>
                  </a:path>
                </a:pathLst>
              </a:custGeom>
              <a:solidFill>
                <a:srgbClr val="FB7E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36" name="Google Shape;2636;p44"/>
          <p:cNvGrpSpPr/>
          <p:nvPr/>
        </p:nvGrpSpPr>
        <p:grpSpPr>
          <a:xfrm>
            <a:off x="443185" y="2571690"/>
            <a:ext cx="1454569" cy="1690506"/>
            <a:chOff x="443204" y="2473793"/>
            <a:chExt cx="1538901" cy="1788517"/>
          </a:xfrm>
        </p:grpSpPr>
        <p:grpSp>
          <p:nvGrpSpPr>
            <p:cNvPr id="2637" name="Google Shape;2637;p44"/>
            <p:cNvGrpSpPr/>
            <p:nvPr/>
          </p:nvGrpSpPr>
          <p:grpSpPr>
            <a:xfrm>
              <a:off x="503551" y="3426694"/>
              <a:ext cx="1436358" cy="562092"/>
              <a:chOff x="7655239" y="3053994"/>
              <a:chExt cx="1082655" cy="423677"/>
            </a:xfrm>
          </p:grpSpPr>
          <p:sp>
            <p:nvSpPr>
              <p:cNvPr id="2638" name="Google Shape;2638;p44"/>
              <p:cNvSpPr/>
              <p:nvPr/>
            </p:nvSpPr>
            <p:spPr>
              <a:xfrm>
                <a:off x="7681115" y="3226589"/>
                <a:ext cx="229621" cy="251081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2620" extrusionOk="0">
                    <a:moveTo>
                      <a:pt x="0" y="1"/>
                    </a:moveTo>
                    <a:lnTo>
                      <a:pt x="50" y="757"/>
                    </a:lnTo>
                    <a:lnTo>
                      <a:pt x="147" y="2620"/>
                    </a:lnTo>
                    <a:lnTo>
                      <a:pt x="2237" y="2620"/>
                    </a:lnTo>
                    <a:lnTo>
                      <a:pt x="2349" y="757"/>
                    </a:lnTo>
                    <a:lnTo>
                      <a:pt x="2395" y="1"/>
                    </a:ln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44"/>
              <p:cNvSpPr/>
              <p:nvPr/>
            </p:nvSpPr>
            <p:spPr>
              <a:xfrm>
                <a:off x="7681115" y="3226589"/>
                <a:ext cx="229621" cy="72545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757" extrusionOk="0">
                    <a:moveTo>
                      <a:pt x="0" y="1"/>
                    </a:moveTo>
                    <a:lnTo>
                      <a:pt x="50" y="757"/>
                    </a:lnTo>
                    <a:lnTo>
                      <a:pt x="2349" y="757"/>
                    </a:lnTo>
                    <a:lnTo>
                      <a:pt x="2395" y="1"/>
                    </a:ln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44"/>
              <p:cNvSpPr/>
              <p:nvPr/>
            </p:nvSpPr>
            <p:spPr>
              <a:xfrm>
                <a:off x="7655239" y="3200427"/>
                <a:ext cx="281755" cy="5251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548" extrusionOk="0">
                    <a:moveTo>
                      <a:pt x="174" y="0"/>
                    </a:moveTo>
                    <a:cubicBezTo>
                      <a:pt x="77" y="0"/>
                      <a:pt x="0" y="81"/>
                      <a:pt x="0" y="177"/>
                    </a:cubicBezTo>
                    <a:lnTo>
                      <a:pt x="0" y="355"/>
                    </a:lnTo>
                    <a:cubicBezTo>
                      <a:pt x="0" y="467"/>
                      <a:pt x="77" y="548"/>
                      <a:pt x="174" y="548"/>
                    </a:cubicBezTo>
                    <a:lnTo>
                      <a:pt x="2746" y="548"/>
                    </a:lnTo>
                    <a:cubicBezTo>
                      <a:pt x="2858" y="548"/>
                      <a:pt x="2939" y="467"/>
                      <a:pt x="2939" y="355"/>
                    </a:cubicBezTo>
                    <a:lnTo>
                      <a:pt x="2939" y="177"/>
                    </a:lnTo>
                    <a:cubicBezTo>
                      <a:pt x="2939" y="81"/>
                      <a:pt x="2858" y="0"/>
                      <a:pt x="2746" y="0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44"/>
              <p:cNvSpPr/>
              <p:nvPr/>
            </p:nvSpPr>
            <p:spPr>
              <a:xfrm>
                <a:off x="7713603" y="3342356"/>
                <a:ext cx="21563" cy="86153"/>
              </a:xfrm>
              <a:custGeom>
                <a:avLst/>
                <a:gdLst/>
                <a:ahLst/>
                <a:cxnLst/>
                <a:rect l="l" t="t" r="r" b="b"/>
                <a:pathLst>
                  <a:path w="225" h="899" extrusionOk="0">
                    <a:moveTo>
                      <a:pt x="112" y="0"/>
                    </a:moveTo>
                    <a:cubicBezTo>
                      <a:pt x="47" y="0"/>
                      <a:pt x="1" y="193"/>
                      <a:pt x="1" y="448"/>
                    </a:cubicBezTo>
                    <a:cubicBezTo>
                      <a:pt x="1" y="691"/>
                      <a:pt x="47" y="899"/>
                      <a:pt x="112" y="899"/>
                    </a:cubicBezTo>
                    <a:cubicBezTo>
                      <a:pt x="178" y="899"/>
                      <a:pt x="224" y="691"/>
                      <a:pt x="224" y="448"/>
                    </a:cubicBezTo>
                    <a:cubicBezTo>
                      <a:pt x="224" y="193"/>
                      <a:pt x="178" y="0"/>
                      <a:pt x="112" y="0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44"/>
              <p:cNvSpPr/>
              <p:nvPr/>
            </p:nvSpPr>
            <p:spPr>
              <a:xfrm>
                <a:off x="7761329" y="3342356"/>
                <a:ext cx="23384" cy="86153"/>
              </a:xfrm>
              <a:custGeom>
                <a:avLst/>
                <a:gdLst/>
                <a:ahLst/>
                <a:cxnLst/>
                <a:rect l="l" t="t" r="r" b="b"/>
                <a:pathLst>
                  <a:path w="244" h="899" extrusionOk="0">
                    <a:moveTo>
                      <a:pt x="127" y="0"/>
                    </a:moveTo>
                    <a:cubicBezTo>
                      <a:pt x="66" y="0"/>
                      <a:pt x="0" y="193"/>
                      <a:pt x="0" y="448"/>
                    </a:cubicBezTo>
                    <a:cubicBezTo>
                      <a:pt x="0" y="691"/>
                      <a:pt x="66" y="899"/>
                      <a:pt x="127" y="899"/>
                    </a:cubicBezTo>
                    <a:cubicBezTo>
                      <a:pt x="193" y="899"/>
                      <a:pt x="243" y="691"/>
                      <a:pt x="243" y="448"/>
                    </a:cubicBezTo>
                    <a:cubicBezTo>
                      <a:pt x="243" y="193"/>
                      <a:pt x="193" y="0"/>
                      <a:pt x="127" y="0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44"/>
              <p:cNvSpPr/>
              <p:nvPr/>
            </p:nvSpPr>
            <p:spPr>
              <a:xfrm>
                <a:off x="7810493" y="3342356"/>
                <a:ext cx="23384" cy="86153"/>
              </a:xfrm>
              <a:custGeom>
                <a:avLst/>
                <a:gdLst/>
                <a:ahLst/>
                <a:cxnLst/>
                <a:rect l="l" t="t" r="r" b="b"/>
                <a:pathLst>
                  <a:path w="244" h="899" extrusionOk="0">
                    <a:moveTo>
                      <a:pt x="116" y="0"/>
                    </a:moveTo>
                    <a:cubicBezTo>
                      <a:pt x="50" y="0"/>
                      <a:pt x="0" y="193"/>
                      <a:pt x="0" y="448"/>
                    </a:cubicBezTo>
                    <a:cubicBezTo>
                      <a:pt x="0" y="691"/>
                      <a:pt x="50" y="899"/>
                      <a:pt x="116" y="899"/>
                    </a:cubicBezTo>
                    <a:cubicBezTo>
                      <a:pt x="178" y="899"/>
                      <a:pt x="243" y="691"/>
                      <a:pt x="243" y="448"/>
                    </a:cubicBezTo>
                    <a:cubicBezTo>
                      <a:pt x="243" y="193"/>
                      <a:pt x="178" y="0"/>
                      <a:pt x="116" y="0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44"/>
              <p:cNvSpPr/>
              <p:nvPr/>
            </p:nvSpPr>
            <p:spPr>
              <a:xfrm>
                <a:off x="7859944" y="3342356"/>
                <a:ext cx="21563" cy="86153"/>
              </a:xfrm>
              <a:custGeom>
                <a:avLst/>
                <a:gdLst/>
                <a:ahLst/>
                <a:cxnLst/>
                <a:rect l="l" t="t" r="r" b="b"/>
                <a:pathLst>
                  <a:path w="225" h="899" extrusionOk="0">
                    <a:moveTo>
                      <a:pt x="113" y="0"/>
                    </a:moveTo>
                    <a:cubicBezTo>
                      <a:pt x="47" y="0"/>
                      <a:pt x="1" y="193"/>
                      <a:pt x="1" y="448"/>
                    </a:cubicBezTo>
                    <a:cubicBezTo>
                      <a:pt x="1" y="691"/>
                      <a:pt x="47" y="899"/>
                      <a:pt x="113" y="899"/>
                    </a:cubicBezTo>
                    <a:cubicBezTo>
                      <a:pt x="178" y="899"/>
                      <a:pt x="225" y="691"/>
                      <a:pt x="225" y="448"/>
                    </a:cubicBezTo>
                    <a:cubicBezTo>
                      <a:pt x="225" y="193"/>
                      <a:pt x="178" y="0"/>
                      <a:pt x="113" y="0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44"/>
              <p:cNvSpPr/>
              <p:nvPr/>
            </p:nvSpPr>
            <p:spPr>
              <a:xfrm>
                <a:off x="8366724" y="3316098"/>
                <a:ext cx="364940" cy="158603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1655" extrusionOk="0">
                    <a:moveTo>
                      <a:pt x="1" y="0"/>
                    </a:moveTo>
                    <a:lnTo>
                      <a:pt x="1" y="1300"/>
                    </a:lnTo>
                    <a:cubicBezTo>
                      <a:pt x="1" y="1493"/>
                      <a:pt x="159" y="1655"/>
                      <a:pt x="352" y="1655"/>
                    </a:cubicBezTo>
                    <a:lnTo>
                      <a:pt x="3472" y="1655"/>
                    </a:lnTo>
                    <a:cubicBezTo>
                      <a:pt x="3665" y="1655"/>
                      <a:pt x="3808" y="1493"/>
                      <a:pt x="3808" y="1300"/>
                    </a:cubicBezTo>
                    <a:lnTo>
                      <a:pt x="3808" y="0"/>
                    </a:ln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44"/>
              <p:cNvSpPr/>
              <p:nvPr/>
            </p:nvSpPr>
            <p:spPr>
              <a:xfrm>
                <a:off x="8607080" y="3154140"/>
                <a:ext cx="36992" cy="212652"/>
              </a:xfrm>
              <a:custGeom>
                <a:avLst/>
                <a:gdLst/>
                <a:ahLst/>
                <a:cxnLst/>
                <a:rect l="l" t="t" r="r" b="b"/>
                <a:pathLst>
                  <a:path w="386" h="2219" extrusionOk="0">
                    <a:moveTo>
                      <a:pt x="305" y="1"/>
                    </a:moveTo>
                    <a:cubicBezTo>
                      <a:pt x="270" y="1"/>
                      <a:pt x="224" y="16"/>
                      <a:pt x="224" y="66"/>
                    </a:cubicBezTo>
                    <a:lnTo>
                      <a:pt x="0" y="2122"/>
                    </a:lnTo>
                    <a:cubicBezTo>
                      <a:pt x="0" y="2172"/>
                      <a:pt x="31" y="2203"/>
                      <a:pt x="62" y="2219"/>
                    </a:cubicBezTo>
                    <a:lnTo>
                      <a:pt x="77" y="2219"/>
                    </a:lnTo>
                    <a:cubicBezTo>
                      <a:pt x="112" y="2219"/>
                      <a:pt x="143" y="2188"/>
                      <a:pt x="158" y="2138"/>
                    </a:cubicBezTo>
                    <a:lnTo>
                      <a:pt x="366" y="82"/>
                    </a:lnTo>
                    <a:cubicBezTo>
                      <a:pt x="386" y="36"/>
                      <a:pt x="351" y="1"/>
                      <a:pt x="305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44"/>
              <p:cNvSpPr/>
              <p:nvPr/>
            </p:nvSpPr>
            <p:spPr>
              <a:xfrm>
                <a:off x="8546607" y="3232723"/>
                <a:ext cx="75710" cy="55966"/>
              </a:xfrm>
              <a:custGeom>
                <a:avLst/>
                <a:gdLst/>
                <a:ahLst/>
                <a:cxnLst/>
                <a:rect l="l" t="t" r="r" b="b"/>
                <a:pathLst>
                  <a:path w="790" h="584" extrusionOk="0">
                    <a:moveTo>
                      <a:pt x="150" y="0"/>
                    </a:moveTo>
                    <a:cubicBezTo>
                      <a:pt x="118" y="0"/>
                      <a:pt x="99" y="2"/>
                      <a:pt x="99" y="2"/>
                    </a:cubicBezTo>
                    <a:cubicBezTo>
                      <a:pt x="99" y="2"/>
                      <a:pt x="1" y="584"/>
                      <a:pt x="528" y="584"/>
                    </a:cubicBezTo>
                    <a:cubicBezTo>
                      <a:pt x="602" y="584"/>
                      <a:pt x="689" y="572"/>
                      <a:pt x="789" y="546"/>
                    </a:cubicBezTo>
                    <a:cubicBezTo>
                      <a:pt x="723" y="45"/>
                      <a:pt x="298" y="0"/>
                      <a:pt x="150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44"/>
              <p:cNvSpPr/>
              <p:nvPr/>
            </p:nvSpPr>
            <p:spPr>
              <a:xfrm>
                <a:off x="8465051" y="3200427"/>
                <a:ext cx="84814" cy="100241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046" extrusionOk="0">
                    <a:moveTo>
                      <a:pt x="691" y="0"/>
                    </a:moveTo>
                    <a:cubicBezTo>
                      <a:pt x="691" y="0"/>
                      <a:pt x="1" y="208"/>
                      <a:pt x="132" y="1045"/>
                    </a:cubicBezTo>
                    <a:cubicBezTo>
                      <a:pt x="884" y="852"/>
                      <a:pt x="691" y="0"/>
                      <a:pt x="691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44"/>
              <p:cNvSpPr/>
              <p:nvPr/>
            </p:nvSpPr>
            <p:spPr>
              <a:xfrm>
                <a:off x="8622222" y="3273931"/>
                <a:ext cx="81747" cy="49737"/>
              </a:xfrm>
              <a:custGeom>
                <a:avLst/>
                <a:gdLst/>
                <a:ahLst/>
                <a:cxnLst/>
                <a:rect l="l" t="t" r="r" b="b"/>
                <a:pathLst>
                  <a:path w="853" h="519" extrusionOk="0">
                    <a:moveTo>
                      <a:pt x="452" y="0"/>
                    </a:moveTo>
                    <a:cubicBezTo>
                      <a:pt x="295" y="0"/>
                      <a:pt x="123" y="99"/>
                      <a:pt x="0" y="440"/>
                    </a:cubicBezTo>
                    <a:cubicBezTo>
                      <a:pt x="112" y="496"/>
                      <a:pt x="214" y="519"/>
                      <a:pt x="305" y="519"/>
                    </a:cubicBezTo>
                    <a:cubicBezTo>
                      <a:pt x="660" y="519"/>
                      <a:pt x="853" y="182"/>
                      <a:pt x="853" y="182"/>
                    </a:cubicBezTo>
                    <a:cubicBezTo>
                      <a:pt x="853" y="182"/>
                      <a:pt x="666" y="0"/>
                      <a:pt x="452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44"/>
              <p:cNvSpPr/>
              <p:nvPr/>
            </p:nvSpPr>
            <p:spPr>
              <a:xfrm>
                <a:off x="8540761" y="3057156"/>
                <a:ext cx="197133" cy="159849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668" extrusionOk="0">
                    <a:moveTo>
                      <a:pt x="1022" y="1"/>
                    </a:moveTo>
                    <a:cubicBezTo>
                      <a:pt x="440" y="1"/>
                      <a:pt x="0" y="610"/>
                      <a:pt x="287" y="1240"/>
                    </a:cubicBezTo>
                    <a:cubicBezTo>
                      <a:pt x="353" y="1383"/>
                      <a:pt x="480" y="1510"/>
                      <a:pt x="627" y="1576"/>
                    </a:cubicBezTo>
                    <a:cubicBezTo>
                      <a:pt x="761" y="1639"/>
                      <a:pt x="894" y="1668"/>
                      <a:pt x="1021" y="1668"/>
                    </a:cubicBezTo>
                    <a:cubicBezTo>
                      <a:pt x="1610" y="1668"/>
                      <a:pt x="2057" y="1056"/>
                      <a:pt x="1768" y="434"/>
                    </a:cubicBezTo>
                    <a:cubicBezTo>
                      <a:pt x="1703" y="292"/>
                      <a:pt x="1575" y="161"/>
                      <a:pt x="1429" y="99"/>
                    </a:cubicBezTo>
                    <a:cubicBezTo>
                      <a:pt x="1290" y="31"/>
                      <a:pt x="1153" y="1"/>
                      <a:pt x="1022" y="1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44"/>
              <p:cNvSpPr/>
              <p:nvPr/>
            </p:nvSpPr>
            <p:spPr>
              <a:xfrm>
                <a:off x="8582929" y="3091944"/>
                <a:ext cx="112894" cy="90945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949" extrusionOk="0">
                    <a:moveTo>
                      <a:pt x="580" y="1"/>
                    </a:moveTo>
                    <a:cubicBezTo>
                      <a:pt x="248" y="1"/>
                      <a:pt x="1" y="344"/>
                      <a:pt x="171" y="700"/>
                    </a:cubicBezTo>
                    <a:cubicBezTo>
                      <a:pt x="202" y="781"/>
                      <a:pt x="267" y="858"/>
                      <a:pt x="364" y="893"/>
                    </a:cubicBezTo>
                    <a:cubicBezTo>
                      <a:pt x="443" y="931"/>
                      <a:pt x="522" y="948"/>
                      <a:pt x="596" y="948"/>
                    </a:cubicBezTo>
                    <a:cubicBezTo>
                      <a:pt x="929" y="948"/>
                      <a:pt x="1178" y="605"/>
                      <a:pt x="1004" y="249"/>
                    </a:cubicBezTo>
                    <a:cubicBezTo>
                      <a:pt x="973" y="152"/>
                      <a:pt x="892" y="87"/>
                      <a:pt x="811" y="56"/>
                    </a:cubicBezTo>
                    <a:cubicBezTo>
                      <a:pt x="732" y="18"/>
                      <a:pt x="654" y="1"/>
                      <a:pt x="580" y="1"/>
                    </a:cubicBez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44"/>
              <p:cNvSpPr/>
              <p:nvPr/>
            </p:nvSpPr>
            <p:spPr>
              <a:xfrm>
                <a:off x="8613117" y="3116286"/>
                <a:ext cx="52230" cy="41879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37" extrusionOk="0">
                    <a:moveTo>
                      <a:pt x="274" y="0"/>
                    </a:moveTo>
                    <a:cubicBezTo>
                      <a:pt x="116" y="0"/>
                      <a:pt x="1" y="161"/>
                      <a:pt x="80" y="334"/>
                    </a:cubicBezTo>
                    <a:cubicBezTo>
                      <a:pt x="95" y="365"/>
                      <a:pt x="130" y="396"/>
                      <a:pt x="161" y="411"/>
                    </a:cubicBezTo>
                    <a:cubicBezTo>
                      <a:pt x="199" y="429"/>
                      <a:pt x="236" y="437"/>
                      <a:pt x="272" y="437"/>
                    </a:cubicBezTo>
                    <a:cubicBezTo>
                      <a:pt x="430" y="437"/>
                      <a:pt x="544" y="277"/>
                      <a:pt x="465" y="107"/>
                    </a:cubicBezTo>
                    <a:cubicBezTo>
                      <a:pt x="450" y="76"/>
                      <a:pt x="419" y="45"/>
                      <a:pt x="384" y="26"/>
                    </a:cubicBezTo>
                    <a:cubicBezTo>
                      <a:pt x="347" y="8"/>
                      <a:pt x="309" y="0"/>
                      <a:pt x="274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44"/>
              <p:cNvSpPr/>
              <p:nvPr/>
            </p:nvSpPr>
            <p:spPr>
              <a:xfrm>
                <a:off x="8437354" y="3205794"/>
                <a:ext cx="66318" cy="171732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792" extrusionOk="0">
                    <a:moveTo>
                      <a:pt x="101" y="0"/>
                    </a:moveTo>
                    <a:cubicBezTo>
                      <a:pt x="85" y="0"/>
                      <a:pt x="68" y="4"/>
                      <a:pt x="51" y="10"/>
                    </a:cubicBezTo>
                    <a:cubicBezTo>
                      <a:pt x="16" y="25"/>
                      <a:pt x="1" y="75"/>
                      <a:pt x="35" y="106"/>
                    </a:cubicBezTo>
                    <a:cubicBezTo>
                      <a:pt x="35" y="121"/>
                      <a:pt x="467" y="877"/>
                      <a:pt x="548" y="1730"/>
                    </a:cubicBezTo>
                    <a:cubicBezTo>
                      <a:pt x="548" y="1761"/>
                      <a:pt x="579" y="1792"/>
                      <a:pt x="614" y="1792"/>
                    </a:cubicBezTo>
                    <a:lnTo>
                      <a:pt x="629" y="1792"/>
                    </a:lnTo>
                    <a:cubicBezTo>
                      <a:pt x="660" y="1792"/>
                      <a:pt x="691" y="1745"/>
                      <a:pt x="691" y="1714"/>
                    </a:cubicBezTo>
                    <a:cubicBezTo>
                      <a:pt x="614" y="827"/>
                      <a:pt x="178" y="75"/>
                      <a:pt x="163" y="40"/>
                    </a:cubicBezTo>
                    <a:cubicBezTo>
                      <a:pt x="153" y="11"/>
                      <a:pt x="129" y="0"/>
                      <a:pt x="101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44"/>
              <p:cNvSpPr/>
              <p:nvPr/>
            </p:nvSpPr>
            <p:spPr>
              <a:xfrm>
                <a:off x="8303568" y="3053994"/>
                <a:ext cx="234029" cy="166174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1734" extrusionOk="0">
                    <a:moveTo>
                      <a:pt x="1879" y="1"/>
                    </a:moveTo>
                    <a:lnTo>
                      <a:pt x="1447" y="645"/>
                    </a:lnTo>
                    <a:lnTo>
                      <a:pt x="772" y="97"/>
                    </a:lnTo>
                    <a:lnTo>
                      <a:pt x="772" y="903"/>
                    </a:lnTo>
                    <a:lnTo>
                      <a:pt x="0" y="934"/>
                    </a:lnTo>
                    <a:cubicBezTo>
                      <a:pt x="0" y="934"/>
                      <a:pt x="422" y="1734"/>
                      <a:pt x="1102" y="1734"/>
                    </a:cubicBezTo>
                    <a:cubicBezTo>
                      <a:pt x="1229" y="1734"/>
                      <a:pt x="1365" y="1706"/>
                      <a:pt x="1509" y="1640"/>
                    </a:cubicBezTo>
                    <a:cubicBezTo>
                      <a:pt x="2442" y="1223"/>
                      <a:pt x="1879" y="1"/>
                      <a:pt x="1879" y="1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44"/>
              <p:cNvSpPr/>
              <p:nvPr/>
            </p:nvSpPr>
            <p:spPr>
              <a:xfrm>
                <a:off x="8401895" y="3342356"/>
                <a:ext cx="295843" cy="106182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108" extrusionOk="0">
                    <a:moveTo>
                      <a:pt x="0" y="0"/>
                    </a:moveTo>
                    <a:lnTo>
                      <a:pt x="0" y="833"/>
                    </a:lnTo>
                    <a:cubicBezTo>
                      <a:pt x="0" y="980"/>
                      <a:pt x="116" y="1107"/>
                      <a:pt x="259" y="1107"/>
                    </a:cubicBezTo>
                    <a:lnTo>
                      <a:pt x="2816" y="1107"/>
                    </a:lnTo>
                    <a:cubicBezTo>
                      <a:pt x="2974" y="1107"/>
                      <a:pt x="3086" y="980"/>
                      <a:pt x="3086" y="833"/>
                    </a:cubicBez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44"/>
              <p:cNvSpPr/>
              <p:nvPr/>
            </p:nvSpPr>
            <p:spPr>
              <a:xfrm>
                <a:off x="8401895" y="3380785"/>
                <a:ext cx="295843" cy="67754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707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3086" y="706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44"/>
              <p:cNvSpPr/>
              <p:nvPr/>
            </p:nvSpPr>
            <p:spPr>
              <a:xfrm>
                <a:off x="8422212" y="3354527"/>
                <a:ext cx="27792" cy="7254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757" extrusionOk="0">
                    <a:moveTo>
                      <a:pt x="143" y="0"/>
                    </a:moveTo>
                    <a:cubicBezTo>
                      <a:pt x="62" y="0"/>
                      <a:pt x="1" y="66"/>
                      <a:pt x="1" y="162"/>
                    </a:cubicBezTo>
                    <a:lnTo>
                      <a:pt x="1" y="594"/>
                    </a:lnTo>
                    <a:cubicBezTo>
                      <a:pt x="1" y="691"/>
                      <a:pt x="62" y="756"/>
                      <a:pt x="143" y="756"/>
                    </a:cubicBezTo>
                    <a:cubicBezTo>
                      <a:pt x="224" y="756"/>
                      <a:pt x="290" y="691"/>
                      <a:pt x="290" y="594"/>
                    </a:cubicBezTo>
                    <a:lnTo>
                      <a:pt x="290" y="162"/>
                    </a:lnTo>
                    <a:cubicBezTo>
                      <a:pt x="290" y="66"/>
                      <a:pt x="224" y="0"/>
                      <a:pt x="143" y="0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44"/>
              <p:cNvSpPr/>
              <p:nvPr/>
            </p:nvSpPr>
            <p:spPr>
              <a:xfrm>
                <a:off x="8038486" y="3268373"/>
                <a:ext cx="166465" cy="209298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2184" extrusionOk="0">
                    <a:moveTo>
                      <a:pt x="128" y="1"/>
                    </a:moveTo>
                    <a:cubicBezTo>
                      <a:pt x="67" y="1"/>
                      <a:pt x="1" y="47"/>
                      <a:pt x="1" y="128"/>
                    </a:cubicBezTo>
                    <a:lnTo>
                      <a:pt x="1" y="2057"/>
                    </a:lnTo>
                    <a:cubicBezTo>
                      <a:pt x="1" y="2122"/>
                      <a:pt x="67" y="2184"/>
                      <a:pt x="128" y="2184"/>
                    </a:cubicBezTo>
                    <a:lnTo>
                      <a:pt x="1609" y="2184"/>
                    </a:lnTo>
                    <a:cubicBezTo>
                      <a:pt x="1690" y="2184"/>
                      <a:pt x="1737" y="2122"/>
                      <a:pt x="1737" y="2057"/>
                    </a:cubicBezTo>
                    <a:lnTo>
                      <a:pt x="1737" y="128"/>
                    </a:lnTo>
                    <a:cubicBezTo>
                      <a:pt x="1737" y="47"/>
                      <a:pt x="1690" y="1"/>
                      <a:pt x="1609" y="1"/>
                    </a:cubicBez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44"/>
              <p:cNvSpPr/>
              <p:nvPr/>
            </p:nvSpPr>
            <p:spPr>
              <a:xfrm>
                <a:off x="8112471" y="3197456"/>
                <a:ext cx="24821" cy="1324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382" extrusionOk="0">
                    <a:moveTo>
                      <a:pt x="193" y="0"/>
                    </a:moveTo>
                    <a:cubicBezTo>
                      <a:pt x="162" y="0"/>
                      <a:pt x="112" y="16"/>
                      <a:pt x="112" y="66"/>
                    </a:cubicBezTo>
                    <a:cubicBezTo>
                      <a:pt x="97" y="81"/>
                      <a:pt x="0" y="610"/>
                      <a:pt x="16" y="1319"/>
                    </a:cubicBezTo>
                    <a:cubicBezTo>
                      <a:pt x="31" y="1350"/>
                      <a:pt x="66" y="1381"/>
                      <a:pt x="97" y="1381"/>
                    </a:cubicBezTo>
                    <a:cubicBezTo>
                      <a:pt x="147" y="1381"/>
                      <a:pt x="178" y="1350"/>
                      <a:pt x="178" y="1300"/>
                    </a:cubicBezTo>
                    <a:cubicBezTo>
                      <a:pt x="147" y="625"/>
                      <a:pt x="259" y="97"/>
                      <a:pt x="259" y="97"/>
                    </a:cubicBezTo>
                    <a:cubicBezTo>
                      <a:pt x="259" y="46"/>
                      <a:pt x="243" y="16"/>
                      <a:pt x="193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44"/>
              <p:cNvSpPr/>
              <p:nvPr/>
            </p:nvSpPr>
            <p:spPr>
              <a:xfrm>
                <a:off x="8043374" y="3141969"/>
                <a:ext cx="99860" cy="106182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108" extrusionOk="0">
                    <a:moveTo>
                      <a:pt x="255" y="1"/>
                    </a:moveTo>
                    <a:cubicBezTo>
                      <a:pt x="255" y="1"/>
                      <a:pt x="0" y="676"/>
                      <a:pt x="721" y="1108"/>
                    </a:cubicBezTo>
                    <a:cubicBezTo>
                      <a:pt x="1041" y="38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44"/>
              <p:cNvSpPr/>
              <p:nvPr/>
            </p:nvSpPr>
            <p:spPr>
              <a:xfrm>
                <a:off x="8126463" y="3190173"/>
                <a:ext cx="95547" cy="66604"/>
              </a:xfrm>
              <a:custGeom>
                <a:avLst/>
                <a:gdLst/>
                <a:ahLst/>
                <a:cxnLst/>
                <a:rect l="l" t="t" r="r" b="b"/>
                <a:pathLst>
                  <a:path w="997" h="695" extrusionOk="0">
                    <a:moveTo>
                      <a:pt x="871" y="1"/>
                    </a:moveTo>
                    <a:cubicBezTo>
                      <a:pt x="654" y="1"/>
                      <a:pt x="214" y="78"/>
                      <a:pt x="1" y="670"/>
                    </a:cubicBezTo>
                    <a:cubicBezTo>
                      <a:pt x="73" y="687"/>
                      <a:pt x="140" y="695"/>
                      <a:pt x="203" y="695"/>
                    </a:cubicBezTo>
                    <a:cubicBezTo>
                      <a:pt x="797" y="695"/>
                      <a:pt x="996" y="11"/>
                      <a:pt x="996" y="11"/>
                    </a:cubicBezTo>
                    <a:cubicBezTo>
                      <a:pt x="996" y="11"/>
                      <a:pt x="947" y="1"/>
                      <a:pt x="871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44"/>
              <p:cNvSpPr/>
              <p:nvPr/>
            </p:nvSpPr>
            <p:spPr>
              <a:xfrm>
                <a:off x="8058516" y="3288402"/>
                <a:ext cx="126502" cy="167899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752" extrusionOk="0">
                    <a:moveTo>
                      <a:pt x="147" y="0"/>
                    </a:moveTo>
                    <a:cubicBezTo>
                      <a:pt x="66" y="0"/>
                      <a:pt x="0" y="62"/>
                      <a:pt x="0" y="143"/>
                    </a:cubicBezTo>
                    <a:lnTo>
                      <a:pt x="0" y="1605"/>
                    </a:lnTo>
                    <a:cubicBezTo>
                      <a:pt x="0" y="1686"/>
                      <a:pt x="66" y="1751"/>
                      <a:pt x="147" y="1751"/>
                    </a:cubicBezTo>
                    <a:lnTo>
                      <a:pt x="1173" y="1751"/>
                    </a:lnTo>
                    <a:cubicBezTo>
                      <a:pt x="1254" y="1751"/>
                      <a:pt x="1319" y="1686"/>
                      <a:pt x="1319" y="1605"/>
                    </a:cubicBezTo>
                    <a:lnTo>
                      <a:pt x="1319" y="143"/>
                    </a:lnTo>
                    <a:cubicBezTo>
                      <a:pt x="1319" y="62"/>
                      <a:pt x="1254" y="0"/>
                      <a:pt x="1173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44"/>
              <p:cNvSpPr/>
              <p:nvPr/>
            </p:nvSpPr>
            <p:spPr>
              <a:xfrm>
                <a:off x="8058516" y="3408481"/>
                <a:ext cx="126502" cy="47820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99" extrusionOk="0">
                    <a:moveTo>
                      <a:pt x="0" y="1"/>
                    </a:moveTo>
                    <a:lnTo>
                      <a:pt x="0" y="352"/>
                    </a:lnTo>
                    <a:cubicBezTo>
                      <a:pt x="0" y="433"/>
                      <a:pt x="66" y="498"/>
                      <a:pt x="147" y="498"/>
                    </a:cubicBezTo>
                    <a:lnTo>
                      <a:pt x="1173" y="498"/>
                    </a:lnTo>
                    <a:cubicBezTo>
                      <a:pt x="1254" y="498"/>
                      <a:pt x="1319" y="433"/>
                      <a:pt x="1319" y="352"/>
                    </a:cubicBezTo>
                    <a:lnTo>
                      <a:pt x="1319" y="82"/>
                    </a:lnTo>
                    <a:cubicBezTo>
                      <a:pt x="1157" y="143"/>
                      <a:pt x="980" y="178"/>
                      <a:pt x="806" y="178"/>
                    </a:cubicBezTo>
                    <a:cubicBezTo>
                      <a:pt x="517" y="178"/>
                      <a:pt x="228" y="97"/>
                      <a:pt x="0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4"/>
              <p:cNvSpPr/>
              <p:nvPr/>
            </p:nvSpPr>
            <p:spPr>
              <a:xfrm>
                <a:off x="8132405" y="3375993"/>
                <a:ext cx="32680" cy="26354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75" extrusionOk="0">
                    <a:moveTo>
                      <a:pt x="178" y="0"/>
                    </a:moveTo>
                    <a:cubicBezTo>
                      <a:pt x="82" y="0"/>
                      <a:pt x="1" y="112"/>
                      <a:pt x="51" y="208"/>
                    </a:cubicBezTo>
                    <a:cubicBezTo>
                      <a:pt x="66" y="228"/>
                      <a:pt x="82" y="259"/>
                      <a:pt x="112" y="274"/>
                    </a:cubicBezTo>
                    <a:lnTo>
                      <a:pt x="178" y="274"/>
                    </a:lnTo>
                    <a:cubicBezTo>
                      <a:pt x="259" y="274"/>
                      <a:pt x="340" y="178"/>
                      <a:pt x="290" y="81"/>
                    </a:cubicBezTo>
                    <a:cubicBezTo>
                      <a:pt x="274" y="50"/>
                      <a:pt x="259" y="35"/>
                      <a:pt x="228" y="16"/>
                    </a:cubicBezTo>
                    <a:cubicBezTo>
                      <a:pt x="209" y="16"/>
                      <a:pt x="193" y="0"/>
                      <a:pt x="178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4"/>
              <p:cNvSpPr/>
              <p:nvPr/>
            </p:nvSpPr>
            <p:spPr>
              <a:xfrm>
                <a:off x="8077012" y="3353089"/>
                <a:ext cx="40347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336" extrusionOk="0">
                    <a:moveTo>
                      <a:pt x="208" y="0"/>
                    </a:moveTo>
                    <a:cubicBezTo>
                      <a:pt x="97" y="0"/>
                      <a:pt x="0" y="143"/>
                      <a:pt x="81" y="255"/>
                    </a:cubicBezTo>
                    <a:cubicBezTo>
                      <a:pt x="81" y="289"/>
                      <a:pt x="97" y="305"/>
                      <a:pt x="112" y="305"/>
                    </a:cubicBezTo>
                    <a:cubicBezTo>
                      <a:pt x="147" y="320"/>
                      <a:pt x="177" y="336"/>
                      <a:pt x="208" y="336"/>
                    </a:cubicBezTo>
                    <a:cubicBezTo>
                      <a:pt x="339" y="336"/>
                      <a:pt x="420" y="208"/>
                      <a:pt x="355" y="81"/>
                    </a:cubicBezTo>
                    <a:cubicBezTo>
                      <a:pt x="339" y="62"/>
                      <a:pt x="324" y="46"/>
                      <a:pt x="305" y="31"/>
                    </a:cubicBezTo>
                    <a:cubicBezTo>
                      <a:pt x="274" y="15"/>
                      <a:pt x="243" y="0"/>
                      <a:pt x="208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4"/>
              <p:cNvSpPr/>
              <p:nvPr/>
            </p:nvSpPr>
            <p:spPr>
              <a:xfrm>
                <a:off x="8067716" y="3308335"/>
                <a:ext cx="27792" cy="95449"/>
              </a:xfrm>
              <a:custGeom>
                <a:avLst/>
                <a:gdLst/>
                <a:ahLst/>
                <a:cxnLst/>
                <a:rect l="l" t="t" r="r" b="b"/>
                <a:pathLst>
                  <a:path w="290" h="996" extrusionOk="0">
                    <a:moveTo>
                      <a:pt x="147" y="0"/>
                    </a:moveTo>
                    <a:cubicBezTo>
                      <a:pt x="66" y="0"/>
                      <a:pt x="1" y="66"/>
                      <a:pt x="1" y="162"/>
                    </a:cubicBezTo>
                    <a:lnTo>
                      <a:pt x="1" y="853"/>
                    </a:lnTo>
                    <a:cubicBezTo>
                      <a:pt x="1" y="934"/>
                      <a:pt x="66" y="995"/>
                      <a:pt x="147" y="995"/>
                    </a:cubicBezTo>
                    <a:cubicBezTo>
                      <a:pt x="228" y="995"/>
                      <a:pt x="290" y="934"/>
                      <a:pt x="290" y="853"/>
                    </a:cubicBezTo>
                    <a:lnTo>
                      <a:pt x="290" y="162"/>
                    </a:lnTo>
                    <a:cubicBezTo>
                      <a:pt x="290" y="66"/>
                      <a:pt x="228" y="0"/>
                      <a:pt x="147" y="0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4"/>
              <p:cNvSpPr/>
              <p:nvPr/>
            </p:nvSpPr>
            <p:spPr>
              <a:xfrm>
                <a:off x="8132405" y="3334593"/>
                <a:ext cx="26355" cy="1859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66" y="0"/>
                      <a:pt x="1" y="81"/>
                      <a:pt x="51" y="158"/>
                    </a:cubicBezTo>
                    <a:cubicBezTo>
                      <a:pt x="66" y="158"/>
                      <a:pt x="66" y="178"/>
                      <a:pt x="82" y="178"/>
                    </a:cubicBezTo>
                    <a:cubicBezTo>
                      <a:pt x="97" y="193"/>
                      <a:pt x="112" y="193"/>
                      <a:pt x="147" y="193"/>
                    </a:cubicBezTo>
                    <a:cubicBezTo>
                      <a:pt x="209" y="193"/>
                      <a:pt x="274" y="112"/>
                      <a:pt x="228" y="31"/>
                    </a:cubicBezTo>
                    <a:cubicBezTo>
                      <a:pt x="228" y="31"/>
                      <a:pt x="209" y="16"/>
                      <a:pt x="193" y="16"/>
                    </a:cubicBezTo>
                    <a:cubicBezTo>
                      <a:pt x="178" y="0"/>
                      <a:pt x="163" y="0"/>
                      <a:pt x="147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8" name="Google Shape;2668;p44"/>
            <p:cNvGrpSpPr/>
            <p:nvPr/>
          </p:nvGrpSpPr>
          <p:grpSpPr>
            <a:xfrm>
              <a:off x="719107" y="2473793"/>
              <a:ext cx="1087346" cy="588664"/>
              <a:chOff x="7791997" y="2089174"/>
              <a:chExt cx="819587" cy="443706"/>
            </a:xfrm>
          </p:grpSpPr>
          <p:sp>
            <p:nvSpPr>
              <p:cNvPr id="2669" name="Google Shape;2669;p44"/>
              <p:cNvSpPr/>
              <p:nvPr/>
            </p:nvSpPr>
            <p:spPr>
              <a:xfrm>
                <a:off x="7844419" y="2135462"/>
                <a:ext cx="109539" cy="19856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07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7" y="1508"/>
                      <a:pt x="1143" y="2071"/>
                      <a:pt x="1143" y="2071"/>
                    </a:cubicBezTo>
                    <a:cubicBezTo>
                      <a:pt x="1143" y="2071"/>
                      <a:pt x="1143" y="802"/>
                      <a:pt x="1" y="0"/>
                    </a:cubicBez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44"/>
              <p:cNvSpPr/>
              <p:nvPr/>
            </p:nvSpPr>
            <p:spPr>
              <a:xfrm>
                <a:off x="7910641" y="2089174"/>
                <a:ext cx="123531" cy="226356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2362" extrusionOk="0">
                    <a:moveTo>
                      <a:pt x="660" y="1"/>
                    </a:moveTo>
                    <a:lnTo>
                      <a:pt x="660" y="1"/>
                    </a:lnTo>
                    <a:cubicBezTo>
                      <a:pt x="0" y="1351"/>
                      <a:pt x="675" y="2361"/>
                      <a:pt x="675" y="2361"/>
                    </a:cubicBezTo>
                    <a:cubicBezTo>
                      <a:pt x="675" y="2361"/>
                      <a:pt x="1289" y="1235"/>
                      <a:pt x="660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4"/>
              <p:cNvSpPr/>
              <p:nvPr/>
            </p:nvSpPr>
            <p:spPr>
              <a:xfrm>
                <a:off x="8017115" y="2135462"/>
                <a:ext cx="109444" cy="19856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07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2" y="1508"/>
                      <a:pt x="1142" y="2071"/>
                      <a:pt x="1142" y="2071"/>
                    </a:cubicBezTo>
                    <a:cubicBezTo>
                      <a:pt x="1142" y="2071"/>
                      <a:pt x="1142" y="802"/>
                      <a:pt x="0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4"/>
              <p:cNvSpPr/>
              <p:nvPr/>
            </p:nvSpPr>
            <p:spPr>
              <a:xfrm>
                <a:off x="8083242" y="2089174"/>
                <a:ext cx="123244" cy="226356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2362" extrusionOk="0">
                    <a:moveTo>
                      <a:pt x="645" y="1"/>
                    </a:moveTo>
                    <a:lnTo>
                      <a:pt x="645" y="1"/>
                    </a:lnTo>
                    <a:cubicBezTo>
                      <a:pt x="1" y="1351"/>
                      <a:pt x="676" y="2361"/>
                      <a:pt x="676" y="2361"/>
                    </a:cubicBezTo>
                    <a:cubicBezTo>
                      <a:pt x="676" y="2361"/>
                      <a:pt x="1285" y="1235"/>
                      <a:pt x="645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4"/>
              <p:cNvSpPr/>
              <p:nvPr/>
            </p:nvSpPr>
            <p:spPr>
              <a:xfrm>
                <a:off x="7986064" y="2110641"/>
                <a:ext cx="122094" cy="22041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2300" extrusionOk="0">
                    <a:moveTo>
                      <a:pt x="965" y="1"/>
                    </a:moveTo>
                    <a:lnTo>
                      <a:pt x="965" y="1"/>
                    </a:lnTo>
                    <a:cubicBezTo>
                      <a:pt x="0" y="1158"/>
                      <a:pt x="405" y="2299"/>
                      <a:pt x="405" y="2299"/>
                    </a:cubicBezTo>
                    <a:cubicBezTo>
                      <a:pt x="405" y="2299"/>
                      <a:pt x="1273" y="1366"/>
                      <a:pt x="965" y="1"/>
                    </a:cubicBez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4"/>
              <p:cNvSpPr/>
              <p:nvPr/>
            </p:nvSpPr>
            <p:spPr>
              <a:xfrm>
                <a:off x="8133939" y="2135462"/>
                <a:ext cx="110977" cy="19856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2072" extrusionOk="0">
                    <a:moveTo>
                      <a:pt x="0" y="0"/>
                    </a:moveTo>
                    <a:cubicBezTo>
                      <a:pt x="81" y="1508"/>
                      <a:pt x="1157" y="2071"/>
                      <a:pt x="1157" y="2071"/>
                    </a:cubicBezTo>
                    <a:cubicBezTo>
                      <a:pt x="1157" y="2071"/>
                      <a:pt x="1142" y="802"/>
                      <a:pt x="0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4"/>
              <p:cNvSpPr/>
              <p:nvPr/>
            </p:nvSpPr>
            <p:spPr>
              <a:xfrm>
                <a:off x="8201886" y="2089174"/>
                <a:ext cx="121710" cy="226356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2362" extrusionOk="0">
                    <a:moveTo>
                      <a:pt x="641" y="1"/>
                    </a:moveTo>
                    <a:lnTo>
                      <a:pt x="641" y="1"/>
                    </a:lnTo>
                    <a:cubicBezTo>
                      <a:pt x="1" y="1351"/>
                      <a:pt x="676" y="2361"/>
                      <a:pt x="676" y="2361"/>
                    </a:cubicBezTo>
                    <a:cubicBezTo>
                      <a:pt x="676" y="2361"/>
                      <a:pt x="1270" y="1235"/>
                      <a:pt x="641" y="1"/>
                    </a:cubicBez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44"/>
              <p:cNvSpPr/>
              <p:nvPr/>
            </p:nvSpPr>
            <p:spPr>
              <a:xfrm>
                <a:off x="8306539" y="2135462"/>
                <a:ext cx="109444" cy="19856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072" extrusionOk="0">
                    <a:moveTo>
                      <a:pt x="0" y="0"/>
                    </a:moveTo>
                    <a:cubicBezTo>
                      <a:pt x="81" y="1508"/>
                      <a:pt x="1142" y="2071"/>
                      <a:pt x="1142" y="2071"/>
                    </a:cubicBezTo>
                    <a:cubicBezTo>
                      <a:pt x="1142" y="2071"/>
                      <a:pt x="1142" y="802"/>
                      <a:pt x="0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44"/>
              <p:cNvSpPr/>
              <p:nvPr/>
            </p:nvSpPr>
            <p:spPr>
              <a:xfrm>
                <a:off x="8372665" y="2135462"/>
                <a:ext cx="123531" cy="227698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2376" extrusionOk="0">
                    <a:moveTo>
                      <a:pt x="660" y="0"/>
                    </a:moveTo>
                    <a:lnTo>
                      <a:pt x="660" y="0"/>
                    </a:lnTo>
                    <a:cubicBezTo>
                      <a:pt x="1" y="1365"/>
                      <a:pt x="676" y="2376"/>
                      <a:pt x="676" y="2376"/>
                    </a:cubicBezTo>
                    <a:cubicBezTo>
                      <a:pt x="676" y="2376"/>
                      <a:pt x="1289" y="1234"/>
                      <a:pt x="660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44"/>
              <p:cNvSpPr/>
              <p:nvPr/>
            </p:nvSpPr>
            <p:spPr>
              <a:xfrm>
                <a:off x="8275871" y="2110641"/>
                <a:ext cx="121710" cy="22041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2300" extrusionOk="0">
                    <a:moveTo>
                      <a:pt x="980" y="1"/>
                    </a:moveTo>
                    <a:cubicBezTo>
                      <a:pt x="0" y="1158"/>
                      <a:pt x="401" y="2299"/>
                      <a:pt x="401" y="2299"/>
                    </a:cubicBezTo>
                    <a:cubicBezTo>
                      <a:pt x="401" y="2299"/>
                      <a:pt x="1269" y="1366"/>
                      <a:pt x="980" y="1"/>
                    </a:cubicBez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44"/>
              <p:cNvSpPr/>
              <p:nvPr/>
            </p:nvSpPr>
            <p:spPr>
              <a:xfrm>
                <a:off x="7791997" y="2287741"/>
                <a:ext cx="798114" cy="245140"/>
              </a:xfrm>
              <a:custGeom>
                <a:avLst/>
                <a:gdLst/>
                <a:ahLst/>
                <a:cxnLst/>
                <a:rect l="l" t="t" r="r" b="b"/>
                <a:pathLst>
                  <a:path w="8328" h="2558" extrusionOk="0">
                    <a:moveTo>
                      <a:pt x="0" y="0"/>
                    </a:moveTo>
                    <a:lnTo>
                      <a:pt x="0" y="1898"/>
                    </a:lnTo>
                    <a:cubicBezTo>
                      <a:pt x="0" y="2268"/>
                      <a:pt x="309" y="2557"/>
                      <a:pt x="660" y="2557"/>
                    </a:cubicBezTo>
                    <a:lnTo>
                      <a:pt x="1015" y="2557"/>
                    </a:lnTo>
                    <a:cubicBezTo>
                      <a:pt x="1127" y="2557"/>
                      <a:pt x="1208" y="2476"/>
                      <a:pt x="1208" y="2365"/>
                    </a:cubicBezTo>
                    <a:lnTo>
                      <a:pt x="1208" y="2203"/>
                    </a:lnTo>
                    <a:cubicBezTo>
                      <a:pt x="1208" y="2091"/>
                      <a:pt x="1304" y="1994"/>
                      <a:pt x="1431" y="1994"/>
                    </a:cubicBezTo>
                    <a:cubicBezTo>
                      <a:pt x="1543" y="1994"/>
                      <a:pt x="1640" y="2091"/>
                      <a:pt x="1640" y="2203"/>
                    </a:cubicBezTo>
                    <a:lnTo>
                      <a:pt x="1640" y="2380"/>
                    </a:lnTo>
                    <a:cubicBezTo>
                      <a:pt x="1640" y="2476"/>
                      <a:pt x="1721" y="2557"/>
                      <a:pt x="1832" y="2557"/>
                    </a:cubicBezTo>
                    <a:cubicBezTo>
                      <a:pt x="1929" y="2557"/>
                      <a:pt x="2010" y="2476"/>
                      <a:pt x="2010" y="2380"/>
                    </a:cubicBezTo>
                    <a:lnTo>
                      <a:pt x="2010" y="2218"/>
                    </a:lnTo>
                    <a:cubicBezTo>
                      <a:pt x="2010" y="2091"/>
                      <a:pt x="2106" y="1994"/>
                      <a:pt x="2218" y="1994"/>
                    </a:cubicBezTo>
                    <a:cubicBezTo>
                      <a:pt x="2227" y="1993"/>
                      <a:pt x="2236" y="1993"/>
                      <a:pt x="2245" y="1993"/>
                    </a:cubicBezTo>
                    <a:cubicBezTo>
                      <a:pt x="2362" y="1993"/>
                      <a:pt x="2446" y="2084"/>
                      <a:pt x="2446" y="2203"/>
                    </a:cubicBezTo>
                    <a:lnTo>
                      <a:pt x="2446" y="2380"/>
                    </a:lnTo>
                    <a:cubicBezTo>
                      <a:pt x="2446" y="2476"/>
                      <a:pt x="2527" y="2557"/>
                      <a:pt x="2623" y="2557"/>
                    </a:cubicBezTo>
                    <a:cubicBezTo>
                      <a:pt x="2735" y="2557"/>
                      <a:pt x="2816" y="2476"/>
                      <a:pt x="2816" y="2380"/>
                    </a:cubicBezTo>
                    <a:lnTo>
                      <a:pt x="2816" y="2218"/>
                    </a:lnTo>
                    <a:cubicBezTo>
                      <a:pt x="2816" y="2091"/>
                      <a:pt x="2893" y="1994"/>
                      <a:pt x="3024" y="1994"/>
                    </a:cubicBezTo>
                    <a:cubicBezTo>
                      <a:pt x="3032" y="1993"/>
                      <a:pt x="3040" y="1993"/>
                      <a:pt x="3048" y="1993"/>
                    </a:cubicBezTo>
                    <a:cubicBezTo>
                      <a:pt x="3151" y="1993"/>
                      <a:pt x="3248" y="2084"/>
                      <a:pt x="3248" y="2203"/>
                    </a:cubicBezTo>
                    <a:lnTo>
                      <a:pt x="3248" y="2365"/>
                    </a:lnTo>
                    <a:cubicBezTo>
                      <a:pt x="3248" y="2476"/>
                      <a:pt x="3329" y="2557"/>
                      <a:pt x="3441" y="2557"/>
                    </a:cubicBezTo>
                    <a:lnTo>
                      <a:pt x="6943" y="2557"/>
                    </a:lnTo>
                    <a:cubicBezTo>
                      <a:pt x="7313" y="2557"/>
                      <a:pt x="7603" y="2268"/>
                      <a:pt x="7603" y="1898"/>
                    </a:cubicBezTo>
                    <a:lnTo>
                      <a:pt x="7603" y="1366"/>
                    </a:lnTo>
                    <a:lnTo>
                      <a:pt x="8328" y="1366"/>
                    </a:lnTo>
                    <a:lnTo>
                      <a:pt x="8328" y="370"/>
                    </a:lnTo>
                    <a:lnTo>
                      <a:pt x="7603" y="370"/>
                    </a:lnTo>
                    <a:lnTo>
                      <a:pt x="7603" y="0"/>
                    </a:ln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44"/>
              <p:cNvSpPr/>
              <p:nvPr/>
            </p:nvSpPr>
            <p:spPr>
              <a:xfrm>
                <a:off x="7826018" y="2287741"/>
                <a:ext cx="662412" cy="166365"/>
              </a:xfrm>
              <a:custGeom>
                <a:avLst/>
                <a:gdLst/>
                <a:ahLst/>
                <a:cxnLst/>
                <a:rect l="l" t="t" r="r" b="b"/>
                <a:pathLst>
                  <a:path w="6912" h="1736" extrusionOk="0">
                    <a:moveTo>
                      <a:pt x="0" y="0"/>
                    </a:moveTo>
                    <a:lnTo>
                      <a:pt x="0" y="1076"/>
                    </a:lnTo>
                    <a:cubicBezTo>
                      <a:pt x="0" y="1447"/>
                      <a:pt x="289" y="1736"/>
                      <a:pt x="660" y="1736"/>
                    </a:cubicBezTo>
                    <a:lnTo>
                      <a:pt x="6252" y="1736"/>
                    </a:lnTo>
                    <a:cubicBezTo>
                      <a:pt x="6607" y="1736"/>
                      <a:pt x="6912" y="1447"/>
                      <a:pt x="6912" y="1076"/>
                    </a:cubicBezTo>
                    <a:lnTo>
                      <a:pt x="6912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44"/>
              <p:cNvSpPr/>
              <p:nvPr/>
            </p:nvSpPr>
            <p:spPr>
              <a:xfrm>
                <a:off x="8566733" y="2313999"/>
                <a:ext cx="44851" cy="1153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1204" extrusionOk="0">
                    <a:moveTo>
                      <a:pt x="132" y="0"/>
                    </a:moveTo>
                    <a:cubicBezTo>
                      <a:pt x="66" y="0"/>
                      <a:pt x="1" y="46"/>
                      <a:pt x="1" y="112"/>
                    </a:cubicBezTo>
                    <a:lnTo>
                      <a:pt x="1" y="1076"/>
                    </a:lnTo>
                    <a:cubicBezTo>
                      <a:pt x="1" y="1142"/>
                      <a:pt x="66" y="1203"/>
                      <a:pt x="132" y="1203"/>
                    </a:cubicBezTo>
                    <a:lnTo>
                      <a:pt x="356" y="1203"/>
                    </a:lnTo>
                    <a:cubicBezTo>
                      <a:pt x="421" y="1203"/>
                      <a:pt x="467" y="1142"/>
                      <a:pt x="467" y="1076"/>
                    </a:cubicBezTo>
                    <a:lnTo>
                      <a:pt x="467" y="112"/>
                    </a:lnTo>
                    <a:cubicBezTo>
                      <a:pt x="467" y="46"/>
                      <a:pt x="421" y="0"/>
                      <a:pt x="35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44"/>
              <p:cNvSpPr/>
              <p:nvPr/>
            </p:nvSpPr>
            <p:spPr>
              <a:xfrm>
                <a:off x="7826018" y="2366419"/>
                <a:ext cx="662412" cy="87687"/>
              </a:xfrm>
              <a:custGeom>
                <a:avLst/>
                <a:gdLst/>
                <a:ahLst/>
                <a:cxnLst/>
                <a:rect l="l" t="t" r="r" b="b"/>
                <a:pathLst>
                  <a:path w="6912" h="915" extrusionOk="0">
                    <a:moveTo>
                      <a:pt x="5720" y="448"/>
                    </a:moveTo>
                    <a:cubicBezTo>
                      <a:pt x="5755" y="448"/>
                      <a:pt x="5770" y="448"/>
                      <a:pt x="5786" y="464"/>
                    </a:cubicBezTo>
                    <a:cubicBezTo>
                      <a:pt x="5801" y="464"/>
                      <a:pt x="5817" y="483"/>
                      <a:pt x="5817" y="498"/>
                    </a:cubicBezTo>
                    <a:cubicBezTo>
                      <a:pt x="5867" y="579"/>
                      <a:pt x="5817" y="656"/>
                      <a:pt x="5720" y="656"/>
                    </a:cubicBezTo>
                    <a:cubicBezTo>
                      <a:pt x="5705" y="656"/>
                      <a:pt x="5689" y="656"/>
                      <a:pt x="5674" y="641"/>
                    </a:cubicBezTo>
                    <a:cubicBezTo>
                      <a:pt x="5658" y="641"/>
                      <a:pt x="5643" y="626"/>
                      <a:pt x="5643" y="610"/>
                    </a:cubicBezTo>
                    <a:cubicBezTo>
                      <a:pt x="5593" y="529"/>
                      <a:pt x="5643" y="448"/>
                      <a:pt x="5720" y="448"/>
                    </a:cubicBezTo>
                    <a:close/>
                    <a:moveTo>
                      <a:pt x="6156" y="386"/>
                    </a:moveTo>
                    <a:cubicBezTo>
                      <a:pt x="6187" y="386"/>
                      <a:pt x="6222" y="402"/>
                      <a:pt x="6252" y="417"/>
                    </a:cubicBezTo>
                    <a:cubicBezTo>
                      <a:pt x="6268" y="433"/>
                      <a:pt x="6283" y="433"/>
                      <a:pt x="6299" y="464"/>
                    </a:cubicBezTo>
                    <a:cubicBezTo>
                      <a:pt x="6380" y="595"/>
                      <a:pt x="6283" y="722"/>
                      <a:pt x="6156" y="722"/>
                    </a:cubicBezTo>
                    <a:cubicBezTo>
                      <a:pt x="6141" y="722"/>
                      <a:pt x="6106" y="707"/>
                      <a:pt x="6075" y="691"/>
                    </a:cubicBezTo>
                    <a:cubicBezTo>
                      <a:pt x="6044" y="676"/>
                      <a:pt x="6044" y="656"/>
                      <a:pt x="6029" y="641"/>
                    </a:cubicBezTo>
                    <a:cubicBezTo>
                      <a:pt x="5948" y="514"/>
                      <a:pt x="6044" y="386"/>
                      <a:pt x="6156" y="386"/>
                    </a:cubicBezTo>
                    <a:close/>
                    <a:moveTo>
                      <a:pt x="0" y="1"/>
                    </a:moveTo>
                    <a:lnTo>
                      <a:pt x="0" y="255"/>
                    </a:lnTo>
                    <a:cubicBezTo>
                      <a:pt x="0" y="626"/>
                      <a:pt x="289" y="915"/>
                      <a:pt x="660" y="915"/>
                    </a:cubicBezTo>
                    <a:lnTo>
                      <a:pt x="6252" y="915"/>
                    </a:lnTo>
                    <a:cubicBezTo>
                      <a:pt x="6607" y="915"/>
                      <a:pt x="6912" y="626"/>
                      <a:pt x="6912" y="255"/>
                    </a:cubicBezTo>
                    <a:lnTo>
                      <a:pt x="6912" y="62"/>
                    </a:lnTo>
                    <a:cubicBezTo>
                      <a:pt x="5898" y="271"/>
                      <a:pt x="4852" y="336"/>
                      <a:pt x="3873" y="336"/>
                    </a:cubicBezTo>
                    <a:cubicBezTo>
                      <a:pt x="2268" y="336"/>
                      <a:pt x="837" y="143"/>
                      <a:pt x="0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44"/>
              <p:cNvSpPr/>
              <p:nvPr/>
            </p:nvSpPr>
            <p:spPr>
              <a:xfrm>
                <a:off x="7930575" y="2343132"/>
                <a:ext cx="26355" cy="2156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5" extrusionOk="0">
                    <a:moveTo>
                      <a:pt x="132" y="1"/>
                    </a:moveTo>
                    <a:cubicBezTo>
                      <a:pt x="51" y="1"/>
                      <a:pt x="1" y="82"/>
                      <a:pt x="51" y="178"/>
                    </a:cubicBezTo>
                    <a:cubicBezTo>
                      <a:pt x="51" y="194"/>
                      <a:pt x="66" y="194"/>
                      <a:pt x="82" y="209"/>
                    </a:cubicBezTo>
                    <a:cubicBezTo>
                      <a:pt x="97" y="209"/>
                      <a:pt x="116" y="224"/>
                      <a:pt x="132" y="224"/>
                    </a:cubicBezTo>
                    <a:cubicBezTo>
                      <a:pt x="213" y="224"/>
                      <a:pt x="275" y="128"/>
                      <a:pt x="228" y="51"/>
                    </a:cubicBezTo>
                    <a:cubicBezTo>
                      <a:pt x="228" y="32"/>
                      <a:pt x="213" y="32"/>
                      <a:pt x="194" y="16"/>
                    </a:cubicBezTo>
                    <a:cubicBezTo>
                      <a:pt x="178" y="1"/>
                      <a:pt x="163" y="1"/>
                      <a:pt x="132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44"/>
              <p:cNvSpPr/>
              <p:nvPr/>
            </p:nvSpPr>
            <p:spPr>
              <a:xfrm>
                <a:off x="8326473" y="2349457"/>
                <a:ext cx="27792" cy="21466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24" extrusionOk="0">
                    <a:moveTo>
                      <a:pt x="147" y="0"/>
                    </a:moveTo>
                    <a:cubicBezTo>
                      <a:pt x="66" y="0"/>
                      <a:pt x="1" y="97"/>
                      <a:pt x="51" y="178"/>
                    </a:cubicBezTo>
                    <a:cubicBezTo>
                      <a:pt x="66" y="193"/>
                      <a:pt x="82" y="193"/>
                      <a:pt x="82" y="209"/>
                    </a:cubicBezTo>
                    <a:cubicBezTo>
                      <a:pt x="112" y="224"/>
                      <a:pt x="132" y="224"/>
                      <a:pt x="147" y="224"/>
                    </a:cubicBezTo>
                    <a:cubicBezTo>
                      <a:pt x="228" y="224"/>
                      <a:pt x="290" y="143"/>
                      <a:pt x="244" y="47"/>
                    </a:cubicBezTo>
                    <a:cubicBezTo>
                      <a:pt x="244" y="31"/>
                      <a:pt x="228" y="31"/>
                      <a:pt x="209" y="16"/>
                    </a:cubicBezTo>
                    <a:cubicBezTo>
                      <a:pt x="193" y="16"/>
                      <a:pt x="163" y="0"/>
                      <a:pt x="147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44"/>
              <p:cNvSpPr/>
              <p:nvPr/>
            </p:nvSpPr>
            <p:spPr>
              <a:xfrm>
                <a:off x="8394516" y="2320228"/>
                <a:ext cx="27792" cy="21562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25" extrusionOk="0">
                    <a:moveTo>
                      <a:pt x="143" y="1"/>
                    </a:moveTo>
                    <a:cubicBezTo>
                      <a:pt x="62" y="1"/>
                      <a:pt x="0" y="97"/>
                      <a:pt x="47" y="174"/>
                    </a:cubicBezTo>
                    <a:cubicBezTo>
                      <a:pt x="62" y="193"/>
                      <a:pt x="77" y="209"/>
                      <a:pt x="77" y="209"/>
                    </a:cubicBezTo>
                    <a:cubicBezTo>
                      <a:pt x="112" y="224"/>
                      <a:pt x="128" y="224"/>
                      <a:pt x="143" y="224"/>
                    </a:cubicBezTo>
                    <a:cubicBezTo>
                      <a:pt x="224" y="224"/>
                      <a:pt x="290" y="143"/>
                      <a:pt x="239" y="62"/>
                    </a:cubicBezTo>
                    <a:cubicBezTo>
                      <a:pt x="239" y="47"/>
                      <a:pt x="224" y="31"/>
                      <a:pt x="209" y="31"/>
                    </a:cubicBezTo>
                    <a:cubicBezTo>
                      <a:pt x="193" y="16"/>
                      <a:pt x="158" y="1"/>
                      <a:pt x="143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44"/>
              <p:cNvSpPr/>
              <p:nvPr/>
            </p:nvSpPr>
            <p:spPr>
              <a:xfrm>
                <a:off x="8361932" y="2409353"/>
                <a:ext cx="26355" cy="2002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09" extrusionOk="0">
                    <a:moveTo>
                      <a:pt x="128" y="0"/>
                    </a:moveTo>
                    <a:cubicBezTo>
                      <a:pt x="51" y="0"/>
                      <a:pt x="1" y="81"/>
                      <a:pt x="51" y="162"/>
                    </a:cubicBezTo>
                    <a:cubicBezTo>
                      <a:pt x="51" y="178"/>
                      <a:pt x="66" y="193"/>
                      <a:pt x="82" y="193"/>
                    </a:cubicBezTo>
                    <a:cubicBezTo>
                      <a:pt x="97" y="208"/>
                      <a:pt x="113" y="208"/>
                      <a:pt x="128" y="208"/>
                    </a:cubicBezTo>
                    <a:cubicBezTo>
                      <a:pt x="225" y="208"/>
                      <a:pt x="275" y="131"/>
                      <a:pt x="225" y="50"/>
                    </a:cubicBezTo>
                    <a:cubicBezTo>
                      <a:pt x="225" y="35"/>
                      <a:pt x="209" y="16"/>
                      <a:pt x="194" y="16"/>
                    </a:cubicBezTo>
                    <a:cubicBezTo>
                      <a:pt x="178" y="0"/>
                      <a:pt x="163" y="0"/>
                      <a:pt x="128" y="0"/>
                    </a:cubicBezTo>
                    <a:close/>
                  </a:path>
                </a:pathLst>
              </a:custGeom>
              <a:solidFill>
                <a:srgbClr val="0C2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44"/>
              <p:cNvSpPr/>
              <p:nvPr/>
            </p:nvSpPr>
            <p:spPr>
              <a:xfrm>
                <a:off x="7980122" y="2330961"/>
                <a:ext cx="41497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36" extrusionOk="0">
                    <a:moveTo>
                      <a:pt x="224" y="0"/>
                    </a:moveTo>
                    <a:cubicBezTo>
                      <a:pt x="97" y="0"/>
                      <a:pt x="1" y="128"/>
                      <a:pt x="82" y="255"/>
                    </a:cubicBezTo>
                    <a:cubicBezTo>
                      <a:pt x="97" y="274"/>
                      <a:pt x="112" y="290"/>
                      <a:pt x="128" y="305"/>
                    </a:cubicBezTo>
                    <a:cubicBezTo>
                      <a:pt x="159" y="321"/>
                      <a:pt x="193" y="336"/>
                      <a:pt x="224" y="336"/>
                    </a:cubicBezTo>
                    <a:cubicBezTo>
                      <a:pt x="336" y="336"/>
                      <a:pt x="433" y="209"/>
                      <a:pt x="352" y="81"/>
                    </a:cubicBezTo>
                    <a:cubicBezTo>
                      <a:pt x="336" y="62"/>
                      <a:pt x="336" y="47"/>
                      <a:pt x="305" y="31"/>
                    </a:cubicBezTo>
                    <a:cubicBezTo>
                      <a:pt x="274" y="16"/>
                      <a:pt x="240" y="0"/>
                      <a:pt x="224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44"/>
              <p:cNvSpPr/>
              <p:nvPr/>
            </p:nvSpPr>
            <p:spPr>
              <a:xfrm>
                <a:off x="8395953" y="2403411"/>
                <a:ext cx="41497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36" extrusionOk="0">
                    <a:moveTo>
                      <a:pt x="209" y="0"/>
                    </a:moveTo>
                    <a:cubicBezTo>
                      <a:pt x="97" y="0"/>
                      <a:pt x="1" y="128"/>
                      <a:pt x="82" y="255"/>
                    </a:cubicBezTo>
                    <a:cubicBezTo>
                      <a:pt x="97" y="270"/>
                      <a:pt x="97" y="290"/>
                      <a:pt x="128" y="305"/>
                    </a:cubicBezTo>
                    <a:cubicBezTo>
                      <a:pt x="159" y="321"/>
                      <a:pt x="194" y="336"/>
                      <a:pt x="209" y="336"/>
                    </a:cubicBezTo>
                    <a:cubicBezTo>
                      <a:pt x="336" y="336"/>
                      <a:pt x="433" y="209"/>
                      <a:pt x="352" y="78"/>
                    </a:cubicBezTo>
                    <a:cubicBezTo>
                      <a:pt x="336" y="47"/>
                      <a:pt x="321" y="47"/>
                      <a:pt x="305" y="31"/>
                    </a:cubicBezTo>
                    <a:cubicBezTo>
                      <a:pt x="275" y="16"/>
                      <a:pt x="240" y="0"/>
                      <a:pt x="209" y="0"/>
                    </a:cubicBezTo>
                    <a:close/>
                  </a:path>
                </a:pathLst>
              </a:custGeom>
              <a:solidFill>
                <a:srgbClr val="0C2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44"/>
              <p:cNvSpPr/>
              <p:nvPr/>
            </p:nvSpPr>
            <p:spPr>
              <a:xfrm>
                <a:off x="7862915" y="2315436"/>
                <a:ext cx="41880" cy="32583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40" extrusionOk="0">
                    <a:moveTo>
                      <a:pt x="209" y="0"/>
                    </a:moveTo>
                    <a:cubicBezTo>
                      <a:pt x="97" y="0"/>
                      <a:pt x="1" y="128"/>
                      <a:pt x="82" y="259"/>
                    </a:cubicBezTo>
                    <a:cubicBezTo>
                      <a:pt x="97" y="274"/>
                      <a:pt x="97" y="290"/>
                      <a:pt x="128" y="305"/>
                    </a:cubicBezTo>
                    <a:cubicBezTo>
                      <a:pt x="163" y="321"/>
                      <a:pt x="194" y="340"/>
                      <a:pt x="209" y="340"/>
                    </a:cubicBezTo>
                    <a:cubicBezTo>
                      <a:pt x="340" y="340"/>
                      <a:pt x="437" y="193"/>
                      <a:pt x="356" y="81"/>
                    </a:cubicBezTo>
                    <a:cubicBezTo>
                      <a:pt x="340" y="51"/>
                      <a:pt x="321" y="31"/>
                      <a:pt x="306" y="31"/>
                    </a:cubicBezTo>
                    <a:cubicBezTo>
                      <a:pt x="275" y="16"/>
                      <a:pt x="244" y="0"/>
                      <a:pt x="209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44"/>
              <p:cNvSpPr/>
              <p:nvPr/>
            </p:nvSpPr>
            <p:spPr>
              <a:xfrm>
                <a:off x="7840010" y="2357220"/>
                <a:ext cx="29326" cy="116916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220" extrusionOk="0">
                    <a:moveTo>
                      <a:pt x="159" y="0"/>
                    </a:moveTo>
                    <a:cubicBezTo>
                      <a:pt x="62" y="0"/>
                      <a:pt x="1" y="62"/>
                      <a:pt x="1" y="143"/>
                    </a:cubicBezTo>
                    <a:lnTo>
                      <a:pt x="1" y="1076"/>
                    </a:lnTo>
                    <a:cubicBezTo>
                      <a:pt x="1" y="1157"/>
                      <a:pt x="62" y="1219"/>
                      <a:pt x="159" y="1219"/>
                    </a:cubicBezTo>
                    <a:cubicBezTo>
                      <a:pt x="240" y="1219"/>
                      <a:pt x="305" y="1157"/>
                      <a:pt x="305" y="1076"/>
                    </a:cubicBezTo>
                    <a:lnTo>
                      <a:pt x="305" y="143"/>
                    </a:lnTo>
                    <a:cubicBezTo>
                      <a:pt x="305" y="62"/>
                      <a:pt x="240" y="0"/>
                      <a:pt x="159" y="0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1" name="Google Shape;2691;p44"/>
            <p:cNvGrpSpPr/>
            <p:nvPr/>
          </p:nvGrpSpPr>
          <p:grpSpPr>
            <a:xfrm>
              <a:off x="443204" y="3024345"/>
              <a:ext cx="1538901" cy="277044"/>
              <a:chOff x="5997971" y="2910579"/>
              <a:chExt cx="886259" cy="159542"/>
            </a:xfrm>
          </p:grpSpPr>
          <p:sp>
            <p:nvSpPr>
              <p:cNvPr id="2692" name="Google Shape;2692;p44"/>
              <p:cNvSpPr/>
              <p:nvPr/>
            </p:nvSpPr>
            <p:spPr>
              <a:xfrm>
                <a:off x="6024726" y="2966795"/>
                <a:ext cx="826886" cy="40259"/>
              </a:xfrm>
              <a:custGeom>
                <a:avLst/>
                <a:gdLst/>
                <a:ahLst/>
                <a:cxnLst/>
                <a:rect l="l" t="t" r="r" b="b"/>
                <a:pathLst>
                  <a:path w="29330" h="1428" extrusionOk="0">
                    <a:moveTo>
                      <a:pt x="0" y="0"/>
                    </a:moveTo>
                    <a:lnTo>
                      <a:pt x="0" y="579"/>
                    </a:lnTo>
                    <a:cubicBezTo>
                      <a:pt x="0" y="1042"/>
                      <a:pt x="386" y="1427"/>
                      <a:pt x="868" y="1427"/>
                    </a:cubicBezTo>
                    <a:lnTo>
                      <a:pt x="3198" y="1427"/>
                    </a:lnTo>
                    <a:lnTo>
                      <a:pt x="3198" y="0"/>
                    </a:lnTo>
                    <a:close/>
                    <a:moveTo>
                      <a:pt x="5674" y="0"/>
                    </a:moveTo>
                    <a:lnTo>
                      <a:pt x="5674" y="899"/>
                    </a:lnTo>
                    <a:lnTo>
                      <a:pt x="5674" y="1427"/>
                    </a:lnTo>
                    <a:lnTo>
                      <a:pt x="23864" y="1427"/>
                    </a:lnTo>
                    <a:lnTo>
                      <a:pt x="23864" y="0"/>
                    </a:lnTo>
                    <a:close/>
                    <a:moveTo>
                      <a:pt x="26325" y="0"/>
                    </a:moveTo>
                    <a:lnTo>
                      <a:pt x="26325" y="899"/>
                    </a:lnTo>
                    <a:lnTo>
                      <a:pt x="26325" y="1427"/>
                    </a:lnTo>
                    <a:lnTo>
                      <a:pt x="28477" y="1427"/>
                    </a:lnTo>
                    <a:cubicBezTo>
                      <a:pt x="28959" y="1427"/>
                      <a:pt x="29329" y="1042"/>
                      <a:pt x="29329" y="579"/>
                    </a:cubicBezTo>
                    <a:lnTo>
                      <a:pt x="29329" y="0"/>
                    </a:lnTo>
                    <a:close/>
                  </a:path>
                </a:pathLst>
              </a:custGeom>
              <a:solidFill>
                <a:srgbClr val="38516A">
                  <a:alpha val="3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44"/>
              <p:cNvSpPr/>
              <p:nvPr/>
            </p:nvSpPr>
            <p:spPr>
              <a:xfrm>
                <a:off x="6114858" y="2965386"/>
                <a:ext cx="69861" cy="10473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3715" extrusionOk="0">
                    <a:moveTo>
                      <a:pt x="1" y="0"/>
                    </a:moveTo>
                    <a:lnTo>
                      <a:pt x="1" y="3086"/>
                    </a:lnTo>
                    <a:cubicBezTo>
                      <a:pt x="1" y="3441"/>
                      <a:pt x="275" y="3715"/>
                      <a:pt x="630" y="3715"/>
                    </a:cubicBezTo>
                    <a:lnTo>
                      <a:pt x="1833" y="3715"/>
                    </a:lnTo>
                    <a:cubicBezTo>
                      <a:pt x="2188" y="3715"/>
                      <a:pt x="2477" y="3441"/>
                      <a:pt x="2477" y="3086"/>
                    </a:cubicBezTo>
                    <a:lnTo>
                      <a:pt x="2477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44"/>
              <p:cNvSpPr/>
              <p:nvPr/>
            </p:nvSpPr>
            <p:spPr>
              <a:xfrm>
                <a:off x="6114858" y="2966795"/>
                <a:ext cx="69861" cy="25373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900" extrusionOk="0">
                    <a:moveTo>
                      <a:pt x="1" y="0"/>
                    </a:moveTo>
                    <a:lnTo>
                      <a:pt x="1" y="899"/>
                    </a:lnTo>
                    <a:lnTo>
                      <a:pt x="2477" y="899"/>
                    </a:lnTo>
                    <a:lnTo>
                      <a:pt x="2477" y="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44"/>
              <p:cNvSpPr/>
              <p:nvPr/>
            </p:nvSpPr>
            <p:spPr>
              <a:xfrm>
                <a:off x="6697489" y="2965386"/>
                <a:ext cx="69410" cy="104735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3715" extrusionOk="0">
                    <a:moveTo>
                      <a:pt x="1" y="0"/>
                    </a:moveTo>
                    <a:lnTo>
                      <a:pt x="1" y="3086"/>
                    </a:lnTo>
                    <a:cubicBezTo>
                      <a:pt x="1" y="3441"/>
                      <a:pt x="275" y="3715"/>
                      <a:pt x="630" y="3715"/>
                    </a:cubicBezTo>
                    <a:lnTo>
                      <a:pt x="1833" y="3715"/>
                    </a:lnTo>
                    <a:cubicBezTo>
                      <a:pt x="2188" y="3715"/>
                      <a:pt x="2462" y="3441"/>
                      <a:pt x="2462" y="3086"/>
                    </a:cubicBezTo>
                    <a:lnTo>
                      <a:pt x="2462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44"/>
              <p:cNvSpPr/>
              <p:nvPr/>
            </p:nvSpPr>
            <p:spPr>
              <a:xfrm>
                <a:off x="6697489" y="2966795"/>
                <a:ext cx="69410" cy="25373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900" extrusionOk="0">
                    <a:moveTo>
                      <a:pt x="1" y="0"/>
                    </a:moveTo>
                    <a:lnTo>
                      <a:pt x="1" y="899"/>
                    </a:lnTo>
                    <a:lnTo>
                      <a:pt x="2462" y="899"/>
                    </a:lnTo>
                    <a:lnTo>
                      <a:pt x="2462" y="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44"/>
              <p:cNvSpPr/>
              <p:nvPr/>
            </p:nvSpPr>
            <p:spPr>
              <a:xfrm>
                <a:off x="5997971" y="2910579"/>
                <a:ext cx="886259" cy="56244"/>
              </a:xfrm>
              <a:custGeom>
                <a:avLst/>
                <a:gdLst/>
                <a:ahLst/>
                <a:cxnLst/>
                <a:rect l="l" t="t" r="r" b="b"/>
                <a:pathLst>
                  <a:path w="31436" h="1995" extrusionOk="0">
                    <a:moveTo>
                      <a:pt x="980" y="0"/>
                    </a:moveTo>
                    <a:cubicBezTo>
                      <a:pt x="706" y="0"/>
                      <a:pt x="467" y="112"/>
                      <a:pt x="290" y="290"/>
                    </a:cubicBezTo>
                    <a:cubicBezTo>
                      <a:pt x="112" y="467"/>
                      <a:pt x="1" y="722"/>
                      <a:pt x="1" y="995"/>
                    </a:cubicBezTo>
                    <a:lnTo>
                      <a:pt x="1" y="1142"/>
                    </a:lnTo>
                    <a:cubicBezTo>
                      <a:pt x="82" y="1624"/>
                      <a:pt x="483" y="1994"/>
                      <a:pt x="980" y="1994"/>
                    </a:cubicBezTo>
                    <a:lnTo>
                      <a:pt x="30440" y="1994"/>
                    </a:lnTo>
                    <a:cubicBezTo>
                      <a:pt x="30714" y="1994"/>
                      <a:pt x="30953" y="1879"/>
                      <a:pt x="31131" y="1705"/>
                    </a:cubicBezTo>
                    <a:cubicBezTo>
                      <a:pt x="31293" y="1558"/>
                      <a:pt x="31389" y="1366"/>
                      <a:pt x="31420" y="1142"/>
                    </a:cubicBezTo>
                    <a:cubicBezTo>
                      <a:pt x="31420" y="1092"/>
                      <a:pt x="31435" y="1046"/>
                      <a:pt x="31435" y="995"/>
                    </a:cubicBezTo>
                    <a:cubicBezTo>
                      <a:pt x="31435" y="452"/>
                      <a:pt x="30984" y="0"/>
                      <a:pt x="30440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44"/>
              <p:cNvSpPr/>
              <p:nvPr/>
            </p:nvSpPr>
            <p:spPr>
              <a:xfrm>
                <a:off x="5997971" y="2942747"/>
                <a:ext cx="885837" cy="24076"/>
              </a:xfrm>
              <a:custGeom>
                <a:avLst/>
                <a:gdLst/>
                <a:ahLst/>
                <a:cxnLst/>
                <a:rect l="l" t="t" r="r" b="b"/>
                <a:pathLst>
                  <a:path w="31421" h="854" extrusionOk="0">
                    <a:moveTo>
                      <a:pt x="1" y="1"/>
                    </a:moveTo>
                    <a:cubicBezTo>
                      <a:pt x="82" y="483"/>
                      <a:pt x="483" y="853"/>
                      <a:pt x="980" y="853"/>
                    </a:cubicBezTo>
                    <a:lnTo>
                      <a:pt x="30440" y="853"/>
                    </a:lnTo>
                    <a:cubicBezTo>
                      <a:pt x="30714" y="853"/>
                      <a:pt x="30953" y="738"/>
                      <a:pt x="31131" y="564"/>
                    </a:cubicBezTo>
                    <a:cubicBezTo>
                      <a:pt x="31293" y="417"/>
                      <a:pt x="31389" y="225"/>
                      <a:pt x="31420" y="1"/>
                    </a:cubicBezTo>
                    <a:close/>
                  </a:path>
                </a:pathLst>
              </a:custGeom>
              <a:solidFill>
                <a:srgbClr val="2E4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9" name="Google Shape;2699;p44"/>
            <p:cNvGrpSpPr/>
            <p:nvPr/>
          </p:nvGrpSpPr>
          <p:grpSpPr>
            <a:xfrm>
              <a:off x="443204" y="3985266"/>
              <a:ext cx="1538901" cy="277044"/>
              <a:chOff x="5997971" y="2910579"/>
              <a:chExt cx="886259" cy="159542"/>
            </a:xfrm>
          </p:grpSpPr>
          <p:sp>
            <p:nvSpPr>
              <p:cNvPr id="2700" name="Google Shape;2700;p44"/>
              <p:cNvSpPr/>
              <p:nvPr/>
            </p:nvSpPr>
            <p:spPr>
              <a:xfrm>
                <a:off x="6024726" y="2966795"/>
                <a:ext cx="826886" cy="40259"/>
              </a:xfrm>
              <a:custGeom>
                <a:avLst/>
                <a:gdLst/>
                <a:ahLst/>
                <a:cxnLst/>
                <a:rect l="l" t="t" r="r" b="b"/>
                <a:pathLst>
                  <a:path w="29330" h="1428" extrusionOk="0">
                    <a:moveTo>
                      <a:pt x="0" y="0"/>
                    </a:moveTo>
                    <a:lnTo>
                      <a:pt x="0" y="579"/>
                    </a:lnTo>
                    <a:cubicBezTo>
                      <a:pt x="0" y="1042"/>
                      <a:pt x="386" y="1427"/>
                      <a:pt x="868" y="1427"/>
                    </a:cubicBezTo>
                    <a:lnTo>
                      <a:pt x="3198" y="1427"/>
                    </a:lnTo>
                    <a:lnTo>
                      <a:pt x="3198" y="0"/>
                    </a:lnTo>
                    <a:close/>
                    <a:moveTo>
                      <a:pt x="5674" y="0"/>
                    </a:moveTo>
                    <a:lnTo>
                      <a:pt x="5674" y="899"/>
                    </a:lnTo>
                    <a:lnTo>
                      <a:pt x="5674" y="1427"/>
                    </a:lnTo>
                    <a:lnTo>
                      <a:pt x="23864" y="1427"/>
                    </a:lnTo>
                    <a:lnTo>
                      <a:pt x="23864" y="0"/>
                    </a:lnTo>
                    <a:close/>
                    <a:moveTo>
                      <a:pt x="26325" y="0"/>
                    </a:moveTo>
                    <a:lnTo>
                      <a:pt x="26325" y="899"/>
                    </a:lnTo>
                    <a:lnTo>
                      <a:pt x="26325" y="1427"/>
                    </a:lnTo>
                    <a:lnTo>
                      <a:pt x="28477" y="1427"/>
                    </a:lnTo>
                    <a:cubicBezTo>
                      <a:pt x="28959" y="1427"/>
                      <a:pt x="29329" y="1042"/>
                      <a:pt x="29329" y="579"/>
                    </a:cubicBezTo>
                    <a:lnTo>
                      <a:pt x="29329" y="0"/>
                    </a:lnTo>
                    <a:close/>
                  </a:path>
                </a:pathLst>
              </a:custGeom>
              <a:solidFill>
                <a:srgbClr val="38516A">
                  <a:alpha val="3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44"/>
              <p:cNvSpPr/>
              <p:nvPr/>
            </p:nvSpPr>
            <p:spPr>
              <a:xfrm>
                <a:off x="6114858" y="2965386"/>
                <a:ext cx="69861" cy="10473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3715" extrusionOk="0">
                    <a:moveTo>
                      <a:pt x="1" y="0"/>
                    </a:moveTo>
                    <a:lnTo>
                      <a:pt x="1" y="3086"/>
                    </a:lnTo>
                    <a:cubicBezTo>
                      <a:pt x="1" y="3441"/>
                      <a:pt x="275" y="3715"/>
                      <a:pt x="630" y="3715"/>
                    </a:cubicBezTo>
                    <a:lnTo>
                      <a:pt x="1833" y="3715"/>
                    </a:lnTo>
                    <a:cubicBezTo>
                      <a:pt x="2188" y="3715"/>
                      <a:pt x="2477" y="3441"/>
                      <a:pt x="2477" y="3086"/>
                    </a:cubicBezTo>
                    <a:lnTo>
                      <a:pt x="2477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44"/>
              <p:cNvSpPr/>
              <p:nvPr/>
            </p:nvSpPr>
            <p:spPr>
              <a:xfrm>
                <a:off x="6114858" y="2966795"/>
                <a:ext cx="69861" cy="25373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900" extrusionOk="0">
                    <a:moveTo>
                      <a:pt x="1" y="0"/>
                    </a:moveTo>
                    <a:lnTo>
                      <a:pt x="1" y="899"/>
                    </a:lnTo>
                    <a:lnTo>
                      <a:pt x="2477" y="899"/>
                    </a:lnTo>
                    <a:lnTo>
                      <a:pt x="2477" y="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44"/>
              <p:cNvSpPr/>
              <p:nvPr/>
            </p:nvSpPr>
            <p:spPr>
              <a:xfrm>
                <a:off x="6697489" y="2965386"/>
                <a:ext cx="69410" cy="104735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3715" extrusionOk="0">
                    <a:moveTo>
                      <a:pt x="1" y="0"/>
                    </a:moveTo>
                    <a:lnTo>
                      <a:pt x="1" y="3086"/>
                    </a:lnTo>
                    <a:cubicBezTo>
                      <a:pt x="1" y="3441"/>
                      <a:pt x="275" y="3715"/>
                      <a:pt x="630" y="3715"/>
                    </a:cubicBezTo>
                    <a:lnTo>
                      <a:pt x="1833" y="3715"/>
                    </a:lnTo>
                    <a:cubicBezTo>
                      <a:pt x="2188" y="3715"/>
                      <a:pt x="2462" y="3441"/>
                      <a:pt x="2462" y="3086"/>
                    </a:cubicBezTo>
                    <a:lnTo>
                      <a:pt x="2462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44"/>
              <p:cNvSpPr/>
              <p:nvPr/>
            </p:nvSpPr>
            <p:spPr>
              <a:xfrm>
                <a:off x="6697489" y="2966795"/>
                <a:ext cx="69410" cy="25373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900" extrusionOk="0">
                    <a:moveTo>
                      <a:pt x="1" y="0"/>
                    </a:moveTo>
                    <a:lnTo>
                      <a:pt x="1" y="899"/>
                    </a:lnTo>
                    <a:lnTo>
                      <a:pt x="2462" y="899"/>
                    </a:lnTo>
                    <a:lnTo>
                      <a:pt x="2462" y="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44"/>
              <p:cNvSpPr/>
              <p:nvPr/>
            </p:nvSpPr>
            <p:spPr>
              <a:xfrm>
                <a:off x="5997971" y="2910579"/>
                <a:ext cx="886259" cy="56244"/>
              </a:xfrm>
              <a:custGeom>
                <a:avLst/>
                <a:gdLst/>
                <a:ahLst/>
                <a:cxnLst/>
                <a:rect l="l" t="t" r="r" b="b"/>
                <a:pathLst>
                  <a:path w="31436" h="1995" extrusionOk="0">
                    <a:moveTo>
                      <a:pt x="980" y="0"/>
                    </a:moveTo>
                    <a:cubicBezTo>
                      <a:pt x="706" y="0"/>
                      <a:pt x="467" y="112"/>
                      <a:pt x="290" y="290"/>
                    </a:cubicBezTo>
                    <a:cubicBezTo>
                      <a:pt x="112" y="467"/>
                      <a:pt x="1" y="722"/>
                      <a:pt x="1" y="995"/>
                    </a:cubicBezTo>
                    <a:lnTo>
                      <a:pt x="1" y="1142"/>
                    </a:lnTo>
                    <a:cubicBezTo>
                      <a:pt x="82" y="1624"/>
                      <a:pt x="483" y="1994"/>
                      <a:pt x="980" y="1994"/>
                    </a:cubicBezTo>
                    <a:lnTo>
                      <a:pt x="30440" y="1994"/>
                    </a:lnTo>
                    <a:cubicBezTo>
                      <a:pt x="30714" y="1994"/>
                      <a:pt x="30953" y="1879"/>
                      <a:pt x="31131" y="1705"/>
                    </a:cubicBezTo>
                    <a:cubicBezTo>
                      <a:pt x="31293" y="1558"/>
                      <a:pt x="31389" y="1366"/>
                      <a:pt x="31420" y="1142"/>
                    </a:cubicBezTo>
                    <a:cubicBezTo>
                      <a:pt x="31420" y="1092"/>
                      <a:pt x="31435" y="1046"/>
                      <a:pt x="31435" y="995"/>
                    </a:cubicBezTo>
                    <a:cubicBezTo>
                      <a:pt x="31435" y="452"/>
                      <a:pt x="30984" y="0"/>
                      <a:pt x="30440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44"/>
              <p:cNvSpPr/>
              <p:nvPr/>
            </p:nvSpPr>
            <p:spPr>
              <a:xfrm>
                <a:off x="5997971" y="2942747"/>
                <a:ext cx="885837" cy="24076"/>
              </a:xfrm>
              <a:custGeom>
                <a:avLst/>
                <a:gdLst/>
                <a:ahLst/>
                <a:cxnLst/>
                <a:rect l="l" t="t" r="r" b="b"/>
                <a:pathLst>
                  <a:path w="31421" h="854" extrusionOk="0">
                    <a:moveTo>
                      <a:pt x="1" y="1"/>
                    </a:moveTo>
                    <a:cubicBezTo>
                      <a:pt x="82" y="483"/>
                      <a:pt x="483" y="853"/>
                      <a:pt x="980" y="853"/>
                    </a:cubicBezTo>
                    <a:lnTo>
                      <a:pt x="30440" y="853"/>
                    </a:lnTo>
                    <a:cubicBezTo>
                      <a:pt x="30714" y="853"/>
                      <a:pt x="30953" y="738"/>
                      <a:pt x="31131" y="564"/>
                    </a:cubicBezTo>
                    <a:cubicBezTo>
                      <a:pt x="31293" y="417"/>
                      <a:pt x="31389" y="225"/>
                      <a:pt x="31420" y="1"/>
                    </a:cubicBezTo>
                    <a:close/>
                  </a:path>
                </a:pathLst>
              </a:custGeom>
              <a:solidFill>
                <a:srgbClr val="2E4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07" name="Google Shape;2707;p44"/>
          <p:cNvSpPr/>
          <p:nvPr/>
        </p:nvSpPr>
        <p:spPr>
          <a:xfrm>
            <a:off x="1273883" y="1082058"/>
            <a:ext cx="208785" cy="208785"/>
          </a:xfrm>
          <a:custGeom>
            <a:avLst/>
            <a:gdLst/>
            <a:ahLst/>
            <a:cxnLst/>
            <a:rect l="l" t="t" r="r" b="b"/>
            <a:pathLst>
              <a:path w="1706" h="1706" extrusionOk="0">
                <a:moveTo>
                  <a:pt x="853" y="1"/>
                </a:moveTo>
                <a:cubicBezTo>
                  <a:pt x="853" y="467"/>
                  <a:pt x="467" y="853"/>
                  <a:pt x="1" y="853"/>
                </a:cubicBezTo>
                <a:cubicBezTo>
                  <a:pt x="467" y="853"/>
                  <a:pt x="853" y="1239"/>
                  <a:pt x="853" y="1706"/>
                </a:cubicBezTo>
                <a:cubicBezTo>
                  <a:pt x="853" y="1239"/>
                  <a:pt x="1223" y="853"/>
                  <a:pt x="1705" y="853"/>
                </a:cubicBezTo>
                <a:cubicBezTo>
                  <a:pt x="1223" y="853"/>
                  <a:pt x="853" y="467"/>
                  <a:pt x="853" y="1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44"/>
          <p:cNvSpPr/>
          <p:nvPr/>
        </p:nvSpPr>
        <p:spPr>
          <a:xfrm>
            <a:off x="8232948" y="1257011"/>
            <a:ext cx="210743" cy="208295"/>
          </a:xfrm>
          <a:custGeom>
            <a:avLst/>
            <a:gdLst/>
            <a:ahLst/>
            <a:cxnLst/>
            <a:rect l="l" t="t" r="r" b="b"/>
            <a:pathLst>
              <a:path w="1722" h="1702" extrusionOk="0">
                <a:moveTo>
                  <a:pt x="869" y="0"/>
                </a:moveTo>
                <a:cubicBezTo>
                  <a:pt x="869" y="463"/>
                  <a:pt x="483" y="849"/>
                  <a:pt x="1" y="849"/>
                </a:cubicBezTo>
                <a:cubicBezTo>
                  <a:pt x="483" y="849"/>
                  <a:pt x="869" y="1234"/>
                  <a:pt x="869" y="1701"/>
                </a:cubicBezTo>
                <a:cubicBezTo>
                  <a:pt x="869" y="1234"/>
                  <a:pt x="1239" y="849"/>
                  <a:pt x="1721" y="849"/>
                </a:cubicBezTo>
                <a:cubicBezTo>
                  <a:pt x="1239" y="849"/>
                  <a:pt x="869" y="463"/>
                  <a:pt x="869" y="0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9" name="Google Shape;2709;p44"/>
          <p:cNvSpPr/>
          <p:nvPr/>
        </p:nvSpPr>
        <p:spPr>
          <a:xfrm>
            <a:off x="977087" y="1933059"/>
            <a:ext cx="149184" cy="151632"/>
          </a:xfrm>
          <a:custGeom>
            <a:avLst/>
            <a:gdLst/>
            <a:ahLst/>
            <a:cxnLst/>
            <a:rect l="l" t="t" r="r" b="b"/>
            <a:pathLst>
              <a:path w="1219" h="1239" extrusionOk="0">
                <a:moveTo>
                  <a:pt x="610" y="0"/>
                </a:moveTo>
                <a:cubicBezTo>
                  <a:pt x="610" y="336"/>
                  <a:pt x="336" y="609"/>
                  <a:pt x="0" y="609"/>
                </a:cubicBezTo>
                <a:cubicBezTo>
                  <a:pt x="336" y="609"/>
                  <a:pt x="610" y="883"/>
                  <a:pt x="610" y="1238"/>
                </a:cubicBezTo>
                <a:cubicBezTo>
                  <a:pt x="610" y="883"/>
                  <a:pt x="883" y="609"/>
                  <a:pt x="1219" y="609"/>
                </a:cubicBezTo>
                <a:cubicBezTo>
                  <a:pt x="883" y="609"/>
                  <a:pt x="610" y="336"/>
                  <a:pt x="610" y="0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0" name="Google Shape;2710;p44"/>
          <p:cNvSpPr/>
          <p:nvPr/>
        </p:nvSpPr>
        <p:spPr>
          <a:xfrm>
            <a:off x="713228" y="1187625"/>
            <a:ext cx="86892" cy="86524"/>
          </a:xfrm>
          <a:custGeom>
            <a:avLst/>
            <a:gdLst/>
            <a:ahLst/>
            <a:cxnLst/>
            <a:rect l="l" t="t" r="r" b="b"/>
            <a:pathLst>
              <a:path w="710" h="707" extrusionOk="0">
                <a:moveTo>
                  <a:pt x="355" y="1"/>
                </a:moveTo>
                <a:cubicBezTo>
                  <a:pt x="355" y="194"/>
                  <a:pt x="193" y="352"/>
                  <a:pt x="0" y="352"/>
                </a:cubicBezTo>
                <a:cubicBezTo>
                  <a:pt x="193" y="352"/>
                  <a:pt x="355" y="514"/>
                  <a:pt x="355" y="707"/>
                </a:cubicBezTo>
                <a:cubicBezTo>
                  <a:pt x="355" y="514"/>
                  <a:pt x="517" y="352"/>
                  <a:pt x="710" y="352"/>
                </a:cubicBezTo>
                <a:cubicBezTo>
                  <a:pt x="517" y="352"/>
                  <a:pt x="355" y="194"/>
                  <a:pt x="355" y="1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1" name="Google Shape;2711;p44"/>
          <p:cNvSpPr/>
          <p:nvPr/>
        </p:nvSpPr>
        <p:spPr>
          <a:xfrm>
            <a:off x="713228" y="2172807"/>
            <a:ext cx="86892" cy="88850"/>
          </a:xfrm>
          <a:custGeom>
            <a:avLst/>
            <a:gdLst/>
            <a:ahLst/>
            <a:cxnLst/>
            <a:rect l="l" t="t" r="r" b="b"/>
            <a:pathLst>
              <a:path w="710" h="726" extrusionOk="0">
                <a:moveTo>
                  <a:pt x="355" y="0"/>
                </a:moveTo>
                <a:cubicBezTo>
                  <a:pt x="355" y="209"/>
                  <a:pt x="193" y="371"/>
                  <a:pt x="0" y="371"/>
                </a:cubicBezTo>
                <a:cubicBezTo>
                  <a:pt x="193" y="371"/>
                  <a:pt x="355" y="533"/>
                  <a:pt x="355" y="726"/>
                </a:cubicBezTo>
                <a:cubicBezTo>
                  <a:pt x="355" y="533"/>
                  <a:pt x="517" y="371"/>
                  <a:pt x="710" y="371"/>
                </a:cubicBezTo>
                <a:cubicBezTo>
                  <a:pt x="517" y="371"/>
                  <a:pt x="355" y="209"/>
                  <a:pt x="355" y="0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44"/>
          <p:cNvSpPr/>
          <p:nvPr/>
        </p:nvSpPr>
        <p:spPr>
          <a:xfrm>
            <a:off x="8075314" y="1909300"/>
            <a:ext cx="74349" cy="74100"/>
          </a:xfrm>
          <a:custGeom>
            <a:avLst/>
            <a:gdLst/>
            <a:ahLst/>
            <a:cxnLst/>
            <a:rect l="l" t="t" r="r" b="b"/>
            <a:pathLst>
              <a:path w="1239" h="1235" extrusionOk="0">
                <a:moveTo>
                  <a:pt x="625" y="1"/>
                </a:moveTo>
                <a:cubicBezTo>
                  <a:pt x="625" y="336"/>
                  <a:pt x="336" y="610"/>
                  <a:pt x="1" y="610"/>
                </a:cubicBezTo>
                <a:cubicBezTo>
                  <a:pt x="336" y="610"/>
                  <a:pt x="625" y="884"/>
                  <a:pt x="625" y="1235"/>
                </a:cubicBezTo>
                <a:cubicBezTo>
                  <a:pt x="625" y="884"/>
                  <a:pt x="899" y="610"/>
                  <a:pt x="1239" y="610"/>
                </a:cubicBezTo>
                <a:cubicBezTo>
                  <a:pt x="899" y="610"/>
                  <a:pt x="625" y="336"/>
                  <a:pt x="625" y="1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3" name="Google Shape;2713;p44"/>
          <p:cNvGrpSpPr/>
          <p:nvPr/>
        </p:nvGrpSpPr>
        <p:grpSpPr>
          <a:xfrm rot="10800000">
            <a:off x="7035025" y="3299277"/>
            <a:ext cx="1270753" cy="649610"/>
            <a:chOff x="4381862" y="4069552"/>
            <a:chExt cx="1270753" cy="649610"/>
          </a:xfrm>
        </p:grpSpPr>
        <p:sp>
          <p:nvSpPr>
            <p:cNvPr id="2714" name="Google Shape;2714;p44"/>
            <p:cNvSpPr/>
            <p:nvPr/>
          </p:nvSpPr>
          <p:spPr>
            <a:xfrm>
              <a:off x="4668520" y="4497990"/>
              <a:ext cx="221164" cy="221172"/>
            </a:xfrm>
            <a:custGeom>
              <a:avLst/>
              <a:gdLst/>
              <a:ahLst/>
              <a:cxnLst/>
              <a:rect l="l" t="t" r="r" b="b"/>
              <a:pathLst>
                <a:path w="1752" h="1752" extrusionOk="0">
                  <a:moveTo>
                    <a:pt x="884" y="1"/>
                  </a:moveTo>
                  <a:cubicBezTo>
                    <a:pt x="884" y="483"/>
                    <a:pt x="483" y="884"/>
                    <a:pt x="0" y="884"/>
                  </a:cubicBezTo>
                  <a:cubicBezTo>
                    <a:pt x="483" y="884"/>
                    <a:pt x="884" y="1270"/>
                    <a:pt x="884" y="1752"/>
                  </a:cubicBezTo>
                  <a:cubicBezTo>
                    <a:pt x="884" y="1270"/>
                    <a:pt x="1269" y="884"/>
                    <a:pt x="1752" y="884"/>
                  </a:cubicBezTo>
                  <a:cubicBezTo>
                    <a:pt x="1269" y="884"/>
                    <a:pt x="884" y="483"/>
                    <a:pt x="884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4"/>
            <p:cNvSpPr/>
            <p:nvPr/>
          </p:nvSpPr>
          <p:spPr>
            <a:xfrm>
              <a:off x="5496210" y="4069552"/>
              <a:ext cx="156405" cy="156411"/>
            </a:xfrm>
            <a:custGeom>
              <a:avLst/>
              <a:gdLst/>
              <a:ahLst/>
              <a:cxnLst/>
              <a:rect l="l" t="t" r="r" b="b"/>
              <a:pathLst>
                <a:path w="1239" h="1239" extrusionOk="0">
                  <a:moveTo>
                    <a:pt x="626" y="0"/>
                  </a:moveTo>
                  <a:cubicBezTo>
                    <a:pt x="626" y="336"/>
                    <a:pt x="356" y="625"/>
                    <a:pt x="1" y="625"/>
                  </a:cubicBezTo>
                  <a:cubicBezTo>
                    <a:pt x="356" y="625"/>
                    <a:pt x="626" y="899"/>
                    <a:pt x="626" y="1238"/>
                  </a:cubicBezTo>
                  <a:cubicBezTo>
                    <a:pt x="626" y="899"/>
                    <a:pt x="899" y="625"/>
                    <a:pt x="1239" y="625"/>
                  </a:cubicBezTo>
                  <a:cubicBezTo>
                    <a:pt x="899" y="625"/>
                    <a:pt x="626" y="336"/>
                    <a:pt x="626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4"/>
            <p:cNvSpPr/>
            <p:nvPr/>
          </p:nvSpPr>
          <p:spPr>
            <a:xfrm>
              <a:off x="4381862" y="4147970"/>
              <a:ext cx="87355" cy="87232"/>
            </a:xfrm>
            <a:custGeom>
              <a:avLst/>
              <a:gdLst/>
              <a:ahLst/>
              <a:cxnLst/>
              <a:rect l="l" t="t" r="r" b="b"/>
              <a:pathLst>
                <a:path w="692" h="691" extrusionOk="0">
                  <a:moveTo>
                    <a:pt x="356" y="1"/>
                  </a:moveTo>
                  <a:cubicBezTo>
                    <a:pt x="356" y="193"/>
                    <a:pt x="194" y="340"/>
                    <a:pt x="1" y="340"/>
                  </a:cubicBezTo>
                  <a:cubicBezTo>
                    <a:pt x="194" y="340"/>
                    <a:pt x="356" y="498"/>
                    <a:pt x="356" y="691"/>
                  </a:cubicBezTo>
                  <a:cubicBezTo>
                    <a:pt x="356" y="498"/>
                    <a:pt x="498" y="340"/>
                    <a:pt x="691" y="340"/>
                  </a:cubicBezTo>
                  <a:cubicBezTo>
                    <a:pt x="498" y="340"/>
                    <a:pt x="356" y="193"/>
                    <a:pt x="356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9" name="Google Shape;2809;p46"/>
          <p:cNvSpPr/>
          <p:nvPr/>
        </p:nvSpPr>
        <p:spPr>
          <a:xfrm>
            <a:off x="517650" y="4757225"/>
            <a:ext cx="1700100" cy="237600"/>
          </a:xfrm>
          <a:prstGeom prst="ellipse">
            <a:avLst/>
          </a:prstGeom>
          <a:solidFill>
            <a:srgbClr val="13304E">
              <a:alpha val="53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10" name="Google Shape;2810;p46"/>
          <p:cNvSpPr/>
          <p:nvPr/>
        </p:nvSpPr>
        <p:spPr>
          <a:xfrm>
            <a:off x="6916788" y="4757225"/>
            <a:ext cx="1507200" cy="237600"/>
          </a:xfrm>
          <a:prstGeom prst="ellipse">
            <a:avLst/>
          </a:prstGeom>
          <a:solidFill>
            <a:srgbClr val="13304E">
              <a:alpha val="53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11" name="Google Shape;2811;p46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1. Nghệ thuật</a:t>
            </a:r>
            <a:endParaRPr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818" name="Google Shape;2818;p46"/>
          <p:cNvGrpSpPr/>
          <p:nvPr/>
        </p:nvGrpSpPr>
        <p:grpSpPr>
          <a:xfrm>
            <a:off x="1536699" y="3386082"/>
            <a:ext cx="483705" cy="1468890"/>
            <a:chOff x="1126407" y="2156057"/>
            <a:chExt cx="288607" cy="876426"/>
          </a:xfrm>
        </p:grpSpPr>
        <p:sp>
          <p:nvSpPr>
            <p:cNvPr id="2819" name="Google Shape;2819;p46"/>
            <p:cNvSpPr/>
            <p:nvPr/>
          </p:nvSpPr>
          <p:spPr>
            <a:xfrm>
              <a:off x="1126407" y="2473761"/>
              <a:ext cx="288607" cy="558719"/>
            </a:xfrm>
            <a:custGeom>
              <a:avLst/>
              <a:gdLst/>
              <a:ahLst/>
              <a:cxnLst/>
              <a:rect l="l" t="t" r="r" b="b"/>
              <a:pathLst>
                <a:path w="10237" h="19818" extrusionOk="0">
                  <a:moveTo>
                    <a:pt x="772" y="0"/>
                  </a:moveTo>
                  <a:cubicBezTo>
                    <a:pt x="355" y="0"/>
                    <a:pt x="0" y="340"/>
                    <a:pt x="0" y="756"/>
                  </a:cubicBezTo>
                  <a:lnTo>
                    <a:pt x="16" y="2076"/>
                  </a:lnTo>
                  <a:cubicBezTo>
                    <a:pt x="16" y="2203"/>
                    <a:pt x="112" y="2299"/>
                    <a:pt x="243" y="2299"/>
                  </a:cubicBezTo>
                  <a:lnTo>
                    <a:pt x="259" y="2299"/>
                  </a:lnTo>
                  <a:cubicBezTo>
                    <a:pt x="579" y="2299"/>
                    <a:pt x="837" y="2558"/>
                    <a:pt x="837" y="2878"/>
                  </a:cubicBezTo>
                  <a:cubicBezTo>
                    <a:pt x="837" y="3040"/>
                    <a:pt x="772" y="3183"/>
                    <a:pt x="660" y="3294"/>
                  </a:cubicBezTo>
                  <a:cubicBezTo>
                    <a:pt x="563" y="3391"/>
                    <a:pt x="417" y="3456"/>
                    <a:pt x="259" y="3456"/>
                  </a:cubicBezTo>
                  <a:lnTo>
                    <a:pt x="243" y="3456"/>
                  </a:lnTo>
                  <a:cubicBezTo>
                    <a:pt x="112" y="3456"/>
                    <a:pt x="16" y="3553"/>
                    <a:pt x="16" y="3680"/>
                  </a:cubicBezTo>
                  <a:lnTo>
                    <a:pt x="16" y="3908"/>
                  </a:lnTo>
                  <a:cubicBezTo>
                    <a:pt x="16" y="4035"/>
                    <a:pt x="112" y="4131"/>
                    <a:pt x="243" y="4131"/>
                  </a:cubicBezTo>
                  <a:lnTo>
                    <a:pt x="259" y="4131"/>
                  </a:lnTo>
                  <a:cubicBezTo>
                    <a:pt x="579" y="4131"/>
                    <a:pt x="837" y="4390"/>
                    <a:pt x="837" y="4710"/>
                  </a:cubicBezTo>
                  <a:cubicBezTo>
                    <a:pt x="837" y="4872"/>
                    <a:pt x="772" y="5015"/>
                    <a:pt x="660" y="5126"/>
                  </a:cubicBezTo>
                  <a:cubicBezTo>
                    <a:pt x="563" y="5223"/>
                    <a:pt x="417" y="5288"/>
                    <a:pt x="259" y="5288"/>
                  </a:cubicBezTo>
                  <a:lnTo>
                    <a:pt x="243" y="5288"/>
                  </a:lnTo>
                  <a:cubicBezTo>
                    <a:pt x="127" y="5288"/>
                    <a:pt x="16" y="5385"/>
                    <a:pt x="31" y="5512"/>
                  </a:cubicBezTo>
                  <a:lnTo>
                    <a:pt x="31" y="5755"/>
                  </a:lnTo>
                  <a:cubicBezTo>
                    <a:pt x="31" y="5867"/>
                    <a:pt x="127" y="5963"/>
                    <a:pt x="243" y="5963"/>
                  </a:cubicBezTo>
                  <a:lnTo>
                    <a:pt x="259" y="5963"/>
                  </a:lnTo>
                  <a:cubicBezTo>
                    <a:pt x="579" y="5963"/>
                    <a:pt x="837" y="6222"/>
                    <a:pt x="837" y="6542"/>
                  </a:cubicBezTo>
                  <a:cubicBezTo>
                    <a:pt x="837" y="6704"/>
                    <a:pt x="772" y="6847"/>
                    <a:pt x="660" y="6959"/>
                  </a:cubicBezTo>
                  <a:cubicBezTo>
                    <a:pt x="563" y="7055"/>
                    <a:pt x="417" y="7121"/>
                    <a:pt x="259" y="7121"/>
                  </a:cubicBezTo>
                  <a:cubicBezTo>
                    <a:pt x="127" y="7121"/>
                    <a:pt x="31" y="7217"/>
                    <a:pt x="31" y="7344"/>
                  </a:cubicBezTo>
                  <a:lnTo>
                    <a:pt x="66" y="13921"/>
                  </a:lnTo>
                  <a:lnTo>
                    <a:pt x="81" y="19047"/>
                  </a:lnTo>
                  <a:cubicBezTo>
                    <a:pt x="81" y="19463"/>
                    <a:pt x="417" y="19818"/>
                    <a:pt x="853" y="19818"/>
                  </a:cubicBezTo>
                  <a:lnTo>
                    <a:pt x="9481" y="19818"/>
                  </a:lnTo>
                  <a:cubicBezTo>
                    <a:pt x="9901" y="19818"/>
                    <a:pt x="10237" y="19463"/>
                    <a:pt x="10237" y="19047"/>
                  </a:cubicBezTo>
                  <a:lnTo>
                    <a:pt x="10221" y="13921"/>
                  </a:lnTo>
                  <a:lnTo>
                    <a:pt x="10190" y="7298"/>
                  </a:lnTo>
                  <a:cubicBezTo>
                    <a:pt x="10190" y="7202"/>
                    <a:pt x="10109" y="7121"/>
                    <a:pt x="10013" y="7121"/>
                  </a:cubicBezTo>
                  <a:lnTo>
                    <a:pt x="9998" y="7121"/>
                  </a:lnTo>
                  <a:cubicBezTo>
                    <a:pt x="9674" y="7121"/>
                    <a:pt x="9419" y="6862"/>
                    <a:pt x="9419" y="6542"/>
                  </a:cubicBezTo>
                  <a:cubicBezTo>
                    <a:pt x="9419" y="6380"/>
                    <a:pt x="9481" y="6237"/>
                    <a:pt x="9577" y="6141"/>
                  </a:cubicBezTo>
                  <a:cubicBezTo>
                    <a:pt x="9693" y="6029"/>
                    <a:pt x="9836" y="5963"/>
                    <a:pt x="9998" y="5963"/>
                  </a:cubicBezTo>
                  <a:lnTo>
                    <a:pt x="10013" y="5963"/>
                  </a:lnTo>
                  <a:cubicBezTo>
                    <a:pt x="10109" y="5963"/>
                    <a:pt x="10190" y="5882"/>
                    <a:pt x="10190" y="5786"/>
                  </a:cubicBezTo>
                  <a:lnTo>
                    <a:pt x="10190" y="5466"/>
                  </a:lnTo>
                  <a:cubicBezTo>
                    <a:pt x="10190" y="5369"/>
                    <a:pt x="10109" y="5288"/>
                    <a:pt x="9998" y="5288"/>
                  </a:cubicBezTo>
                  <a:cubicBezTo>
                    <a:pt x="9674" y="5288"/>
                    <a:pt x="9419" y="5030"/>
                    <a:pt x="9419" y="4710"/>
                  </a:cubicBezTo>
                  <a:cubicBezTo>
                    <a:pt x="9419" y="4548"/>
                    <a:pt x="9481" y="4405"/>
                    <a:pt x="9577" y="4309"/>
                  </a:cubicBezTo>
                  <a:cubicBezTo>
                    <a:pt x="9693" y="4197"/>
                    <a:pt x="9836" y="4131"/>
                    <a:pt x="9998" y="4131"/>
                  </a:cubicBezTo>
                  <a:cubicBezTo>
                    <a:pt x="10094" y="4131"/>
                    <a:pt x="10175" y="4050"/>
                    <a:pt x="10175" y="3954"/>
                  </a:cubicBezTo>
                  <a:lnTo>
                    <a:pt x="10175" y="3634"/>
                  </a:lnTo>
                  <a:cubicBezTo>
                    <a:pt x="10175" y="3537"/>
                    <a:pt x="10094" y="3456"/>
                    <a:pt x="9998" y="3456"/>
                  </a:cubicBezTo>
                  <a:cubicBezTo>
                    <a:pt x="9674" y="3456"/>
                    <a:pt x="9419" y="3198"/>
                    <a:pt x="9419" y="2878"/>
                  </a:cubicBezTo>
                  <a:cubicBezTo>
                    <a:pt x="9419" y="2716"/>
                    <a:pt x="9481" y="2573"/>
                    <a:pt x="9577" y="2477"/>
                  </a:cubicBezTo>
                  <a:cubicBezTo>
                    <a:pt x="9693" y="2365"/>
                    <a:pt x="9836" y="2299"/>
                    <a:pt x="9998" y="2299"/>
                  </a:cubicBezTo>
                  <a:cubicBezTo>
                    <a:pt x="10044" y="2299"/>
                    <a:pt x="10094" y="2284"/>
                    <a:pt x="10125" y="2253"/>
                  </a:cubicBezTo>
                  <a:cubicBezTo>
                    <a:pt x="10156" y="2218"/>
                    <a:pt x="10175" y="2172"/>
                    <a:pt x="10175" y="2122"/>
                  </a:cubicBezTo>
                  <a:lnTo>
                    <a:pt x="10175" y="756"/>
                  </a:lnTo>
                  <a:cubicBezTo>
                    <a:pt x="10156" y="340"/>
                    <a:pt x="9820" y="0"/>
                    <a:pt x="9404" y="0"/>
                  </a:cubicBez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20" name="Google Shape;2820;p46"/>
            <p:cNvSpPr/>
            <p:nvPr/>
          </p:nvSpPr>
          <p:spPr>
            <a:xfrm>
              <a:off x="1277323" y="2333361"/>
              <a:ext cx="121397" cy="201633"/>
            </a:xfrm>
            <a:custGeom>
              <a:avLst/>
              <a:gdLst/>
              <a:ahLst/>
              <a:cxnLst/>
              <a:rect l="l" t="t" r="r" b="b"/>
              <a:pathLst>
                <a:path w="4306" h="7152" extrusionOk="0">
                  <a:moveTo>
                    <a:pt x="4243" y="1"/>
                  </a:moveTo>
                  <a:cubicBezTo>
                    <a:pt x="402" y="2747"/>
                    <a:pt x="1" y="7152"/>
                    <a:pt x="1" y="7152"/>
                  </a:cubicBezTo>
                  <a:cubicBezTo>
                    <a:pt x="1" y="7152"/>
                    <a:pt x="4305" y="4629"/>
                    <a:pt x="4243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21" name="Google Shape;2821;p46"/>
            <p:cNvSpPr/>
            <p:nvPr/>
          </p:nvSpPr>
          <p:spPr>
            <a:xfrm>
              <a:off x="1158152" y="2329668"/>
              <a:ext cx="124639" cy="200336"/>
            </a:xfrm>
            <a:custGeom>
              <a:avLst/>
              <a:gdLst/>
              <a:ahLst/>
              <a:cxnLst/>
              <a:rect l="l" t="t" r="r" b="b"/>
              <a:pathLst>
                <a:path w="4421" h="7106" extrusionOk="0">
                  <a:moveTo>
                    <a:pt x="675" y="1"/>
                  </a:moveTo>
                  <a:cubicBezTo>
                    <a:pt x="0" y="4583"/>
                    <a:pt x="4421" y="7106"/>
                    <a:pt x="4421" y="7106"/>
                  </a:cubicBezTo>
                  <a:cubicBezTo>
                    <a:pt x="4421" y="7106"/>
                    <a:pt x="3584" y="2477"/>
                    <a:pt x="675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22" name="Google Shape;2822;p46"/>
            <p:cNvSpPr/>
            <p:nvPr/>
          </p:nvSpPr>
          <p:spPr>
            <a:xfrm>
              <a:off x="1222967" y="2250333"/>
              <a:ext cx="78319" cy="348065"/>
            </a:xfrm>
            <a:custGeom>
              <a:avLst/>
              <a:gdLst/>
              <a:ahLst/>
              <a:cxnLst/>
              <a:rect l="l" t="t" r="r" b="b"/>
              <a:pathLst>
                <a:path w="2778" h="12346" extrusionOk="0">
                  <a:moveTo>
                    <a:pt x="208" y="0"/>
                  </a:moveTo>
                  <a:cubicBezTo>
                    <a:pt x="181" y="0"/>
                    <a:pt x="154" y="6"/>
                    <a:pt x="128" y="18"/>
                  </a:cubicBezTo>
                  <a:cubicBezTo>
                    <a:pt x="47" y="53"/>
                    <a:pt x="0" y="165"/>
                    <a:pt x="47" y="261"/>
                  </a:cubicBezTo>
                  <a:cubicBezTo>
                    <a:pt x="2392" y="5469"/>
                    <a:pt x="1798" y="12072"/>
                    <a:pt x="1782" y="12137"/>
                  </a:cubicBezTo>
                  <a:cubicBezTo>
                    <a:pt x="1782" y="12234"/>
                    <a:pt x="1848" y="12330"/>
                    <a:pt x="1960" y="12346"/>
                  </a:cubicBezTo>
                  <a:lnTo>
                    <a:pt x="1975" y="12346"/>
                  </a:lnTo>
                  <a:cubicBezTo>
                    <a:pt x="2071" y="12346"/>
                    <a:pt x="2152" y="12265"/>
                    <a:pt x="2152" y="12168"/>
                  </a:cubicBezTo>
                  <a:cubicBezTo>
                    <a:pt x="2168" y="12106"/>
                    <a:pt x="2777" y="5403"/>
                    <a:pt x="386" y="99"/>
                  </a:cubicBezTo>
                  <a:cubicBezTo>
                    <a:pt x="349" y="41"/>
                    <a:pt x="280" y="0"/>
                    <a:pt x="208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23" name="Google Shape;2823;p46"/>
            <p:cNvSpPr/>
            <p:nvPr/>
          </p:nvSpPr>
          <p:spPr>
            <a:xfrm>
              <a:off x="1202951" y="2260849"/>
              <a:ext cx="45362" cy="44826"/>
            </a:xfrm>
            <a:custGeom>
              <a:avLst/>
              <a:gdLst/>
              <a:ahLst/>
              <a:cxnLst/>
              <a:rect l="l" t="t" r="r" b="b"/>
              <a:pathLst>
                <a:path w="1609" h="1590" extrusionOk="0">
                  <a:moveTo>
                    <a:pt x="1030" y="0"/>
                  </a:moveTo>
                  <a:cubicBezTo>
                    <a:pt x="1030" y="0"/>
                    <a:pt x="1" y="837"/>
                    <a:pt x="645" y="1589"/>
                  </a:cubicBezTo>
                  <a:cubicBezTo>
                    <a:pt x="1609" y="1188"/>
                    <a:pt x="1030" y="0"/>
                    <a:pt x="103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24" name="Google Shape;2824;p46"/>
            <p:cNvSpPr/>
            <p:nvPr/>
          </p:nvSpPr>
          <p:spPr>
            <a:xfrm>
              <a:off x="1230579" y="2264514"/>
              <a:ext cx="44065" cy="22441"/>
            </a:xfrm>
            <a:custGeom>
              <a:avLst/>
              <a:gdLst/>
              <a:ahLst/>
              <a:cxnLst/>
              <a:rect l="l" t="t" r="r" b="b"/>
              <a:pathLst>
                <a:path w="1563" h="796" extrusionOk="0">
                  <a:moveTo>
                    <a:pt x="664" y="1"/>
                  </a:moveTo>
                  <a:cubicBezTo>
                    <a:pt x="312" y="1"/>
                    <a:pt x="0" y="129"/>
                    <a:pt x="0" y="129"/>
                  </a:cubicBezTo>
                  <a:cubicBezTo>
                    <a:pt x="0" y="129"/>
                    <a:pt x="472" y="796"/>
                    <a:pt x="1055" y="796"/>
                  </a:cubicBezTo>
                  <a:cubicBezTo>
                    <a:pt x="1218" y="796"/>
                    <a:pt x="1390" y="744"/>
                    <a:pt x="1562" y="611"/>
                  </a:cubicBezTo>
                  <a:cubicBezTo>
                    <a:pt x="1394" y="124"/>
                    <a:pt x="1010" y="1"/>
                    <a:pt x="664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25" name="Google Shape;2825;p46"/>
            <p:cNvSpPr/>
            <p:nvPr/>
          </p:nvSpPr>
          <p:spPr>
            <a:xfrm>
              <a:off x="1183920" y="2190959"/>
              <a:ext cx="82012" cy="56921"/>
            </a:xfrm>
            <a:custGeom>
              <a:avLst/>
              <a:gdLst/>
              <a:ahLst/>
              <a:cxnLst/>
              <a:rect l="l" t="t" r="r" b="b"/>
              <a:pathLst>
                <a:path w="2909" h="2019" extrusionOk="0">
                  <a:moveTo>
                    <a:pt x="1650" y="1"/>
                  </a:moveTo>
                  <a:cubicBezTo>
                    <a:pt x="1511" y="1"/>
                    <a:pt x="1367" y="18"/>
                    <a:pt x="1223" y="53"/>
                  </a:cubicBezTo>
                  <a:cubicBezTo>
                    <a:pt x="483" y="231"/>
                    <a:pt x="1" y="809"/>
                    <a:pt x="132" y="1338"/>
                  </a:cubicBezTo>
                  <a:cubicBezTo>
                    <a:pt x="233" y="1761"/>
                    <a:pt x="701" y="2019"/>
                    <a:pt x="1253" y="2019"/>
                  </a:cubicBezTo>
                  <a:cubicBezTo>
                    <a:pt x="1395" y="2019"/>
                    <a:pt x="1542" y="2002"/>
                    <a:pt x="1690" y="1966"/>
                  </a:cubicBezTo>
                  <a:cubicBezTo>
                    <a:pt x="2427" y="1789"/>
                    <a:pt x="2909" y="1210"/>
                    <a:pt x="2781" y="694"/>
                  </a:cubicBezTo>
                  <a:cubicBezTo>
                    <a:pt x="2680" y="271"/>
                    <a:pt x="2205" y="1"/>
                    <a:pt x="1650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26" name="Google Shape;2826;p46"/>
            <p:cNvSpPr/>
            <p:nvPr/>
          </p:nvSpPr>
          <p:spPr>
            <a:xfrm>
              <a:off x="1171290" y="2200179"/>
              <a:ext cx="115082" cy="75471"/>
            </a:xfrm>
            <a:custGeom>
              <a:avLst/>
              <a:gdLst/>
              <a:ahLst/>
              <a:cxnLst/>
              <a:rect l="l" t="t" r="r" b="b"/>
              <a:pathLst>
                <a:path w="4082" h="2677" extrusionOk="0">
                  <a:moveTo>
                    <a:pt x="3534" y="0"/>
                  </a:moveTo>
                  <a:cubicBezTo>
                    <a:pt x="2956" y="208"/>
                    <a:pt x="2813" y="675"/>
                    <a:pt x="2813" y="675"/>
                  </a:cubicBezTo>
                  <a:cubicBezTo>
                    <a:pt x="2813" y="675"/>
                    <a:pt x="2443" y="115"/>
                    <a:pt x="1931" y="115"/>
                  </a:cubicBezTo>
                  <a:cubicBezTo>
                    <a:pt x="1888" y="115"/>
                    <a:pt x="1844" y="119"/>
                    <a:pt x="1799" y="127"/>
                  </a:cubicBezTo>
                  <a:cubicBezTo>
                    <a:pt x="1205" y="255"/>
                    <a:pt x="1139" y="1061"/>
                    <a:pt x="1139" y="1061"/>
                  </a:cubicBezTo>
                  <a:cubicBezTo>
                    <a:pt x="1139" y="1061"/>
                    <a:pt x="631" y="797"/>
                    <a:pt x="237" y="797"/>
                  </a:cubicBezTo>
                  <a:cubicBezTo>
                    <a:pt x="205" y="797"/>
                    <a:pt x="174" y="799"/>
                    <a:pt x="144" y="802"/>
                  </a:cubicBezTo>
                  <a:cubicBezTo>
                    <a:pt x="0" y="1545"/>
                    <a:pt x="795" y="2677"/>
                    <a:pt x="1954" y="2677"/>
                  </a:cubicBezTo>
                  <a:cubicBezTo>
                    <a:pt x="2101" y="2677"/>
                    <a:pt x="2254" y="2659"/>
                    <a:pt x="2412" y="2619"/>
                  </a:cubicBezTo>
                  <a:cubicBezTo>
                    <a:pt x="3600" y="2330"/>
                    <a:pt x="4082" y="833"/>
                    <a:pt x="3534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27" name="Google Shape;2827;p46"/>
            <p:cNvSpPr/>
            <p:nvPr/>
          </p:nvSpPr>
          <p:spPr>
            <a:xfrm>
              <a:off x="1184174" y="2177371"/>
              <a:ext cx="23456" cy="17930"/>
            </a:xfrm>
            <a:custGeom>
              <a:avLst/>
              <a:gdLst/>
              <a:ahLst/>
              <a:cxnLst/>
              <a:rect l="l" t="t" r="r" b="b"/>
              <a:pathLst>
                <a:path w="832" h="636" extrusionOk="0">
                  <a:moveTo>
                    <a:pt x="433" y="1"/>
                  </a:moveTo>
                  <a:cubicBezTo>
                    <a:pt x="154" y="1"/>
                    <a:pt x="0" y="303"/>
                    <a:pt x="184" y="535"/>
                  </a:cubicBezTo>
                  <a:cubicBezTo>
                    <a:pt x="235" y="582"/>
                    <a:pt x="296" y="616"/>
                    <a:pt x="362" y="632"/>
                  </a:cubicBezTo>
                  <a:cubicBezTo>
                    <a:pt x="381" y="635"/>
                    <a:pt x="400" y="636"/>
                    <a:pt x="418" y="636"/>
                  </a:cubicBezTo>
                  <a:cubicBezTo>
                    <a:pt x="687" y="636"/>
                    <a:pt x="832" y="327"/>
                    <a:pt x="651" y="99"/>
                  </a:cubicBezTo>
                  <a:cubicBezTo>
                    <a:pt x="605" y="53"/>
                    <a:pt x="539" y="18"/>
                    <a:pt x="474" y="3"/>
                  </a:cubicBezTo>
                  <a:cubicBezTo>
                    <a:pt x="460" y="2"/>
                    <a:pt x="446" y="1"/>
                    <a:pt x="433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28" name="Google Shape;2828;p46"/>
            <p:cNvSpPr/>
            <p:nvPr/>
          </p:nvSpPr>
          <p:spPr>
            <a:xfrm>
              <a:off x="1202753" y="2156057"/>
              <a:ext cx="23484" cy="17930"/>
            </a:xfrm>
            <a:custGeom>
              <a:avLst/>
              <a:gdLst/>
              <a:ahLst/>
              <a:cxnLst/>
              <a:rect l="l" t="t" r="r" b="b"/>
              <a:pathLst>
                <a:path w="833" h="636" extrusionOk="0">
                  <a:moveTo>
                    <a:pt x="434" y="1"/>
                  </a:moveTo>
                  <a:cubicBezTo>
                    <a:pt x="154" y="1"/>
                    <a:pt x="1" y="303"/>
                    <a:pt x="185" y="535"/>
                  </a:cubicBezTo>
                  <a:cubicBezTo>
                    <a:pt x="235" y="582"/>
                    <a:pt x="297" y="632"/>
                    <a:pt x="362" y="632"/>
                  </a:cubicBezTo>
                  <a:cubicBezTo>
                    <a:pt x="382" y="635"/>
                    <a:pt x="400" y="636"/>
                    <a:pt x="418" y="636"/>
                  </a:cubicBezTo>
                  <a:cubicBezTo>
                    <a:pt x="688" y="636"/>
                    <a:pt x="832" y="327"/>
                    <a:pt x="652" y="99"/>
                  </a:cubicBezTo>
                  <a:cubicBezTo>
                    <a:pt x="602" y="53"/>
                    <a:pt x="540" y="22"/>
                    <a:pt x="474" y="3"/>
                  </a:cubicBezTo>
                  <a:cubicBezTo>
                    <a:pt x="460" y="2"/>
                    <a:pt x="447" y="1"/>
                    <a:pt x="434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29" name="Google Shape;2829;p46"/>
            <p:cNvSpPr/>
            <p:nvPr/>
          </p:nvSpPr>
          <p:spPr>
            <a:xfrm>
              <a:off x="1227788" y="2167390"/>
              <a:ext cx="23456" cy="17846"/>
            </a:xfrm>
            <a:custGeom>
              <a:avLst/>
              <a:gdLst/>
              <a:ahLst/>
              <a:cxnLst/>
              <a:rect l="l" t="t" r="r" b="b"/>
              <a:pathLst>
                <a:path w="832" h="633" extrusionOk="0">
                  <a:moveTo>
                    <a:pt x="410" y="1"/>
                  </a:moveTo>
                  <a:cubicBezTo>
                    <a:pt x="143" y="1"/>
                    <a:pt x="0" y="310"/>
                    <a:pt x="180" y="519"/>
                  </a:cubicBezTo>
                  <a:cubicBezTo>
                    <a:pt x="230" y="585"/>
                    <a:pt x="277" y="615"/>
                    <a:pt x="358" y="631"/>
                  </a:cubicBezTo>
                  <a:cubicBezTo>
                    <a:pt x="371" y="632"/>
                    <a:pt x="384" y="633"/>
                    <a:pt x="397" y="633"/>
                  </a:cubicBezTo>
                  <a:cubicBezTo>
                    <a:pt x="677" y="633"/>
                    <a:pt x="831" y="316"/>
                    <a:pt x="647" y="102"/>
                  </a:cubicBezTo>
                  <a:cubicBezTo>
                    <a:pt x="601" y="52"/>
                    <a:pt x="535" y="6"/>
                    <a:pt x="469" y="6"/>
                  </a:cubicBezTo>
                  <a:cubicBezTo>
                    <a:pt x="449" y="3"/>
                    <a:pt x="429" y="1"/>
                    <a:pt x="410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30" name="Google Shape;2830;p46"/>
            <p:cNvSpPr/>
            <p:nvPr/>
          </p:nvSpPr>
          <p:spPr>
            <a:xfrm>
              <a:off x="1268640" y="2293045"/>
              <a:ext cx="72990" cy="93317"/>
            </a:xfrm>
            <a:custGeom>
              <a:avLst/>
              <a:gdLst/>
              <a:ahLst/>
              <a:cxnLst/>
              <a:rect l="l" t="t" r="r" b="b"/>
              <a:pathLst>
                <a:path w="2589" h="3310" extrusionOk="0">
                  <a:moveTo>
                    <a:pt x="2588" y="0"/>
                  </a:moveTo>
                  <a:cubicBezTo>
                    <a:pt x="2588" y="0"/>
                    <a:pt x="0" y="899"/>
                    <a:pt x="97" y="3309"/>
                  </a:cubicBezTo>
                  <a:cubicBezTo>
                    <a:pt x="2411" y="2908"/>
                    <a:pt x="2588" y="0"/>
                    <a:pt x="2588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31" name="Google Shape;2831;p46"/>
            <p:cNvSpPr/>
            <p:nvPr/>
          </p:nvSpPr>
          <p:spPr>
            <a:xfrm>
              <a:off x="1267315" y="2336124"/>
              <a:ext cx="43106" cy="55680"/>
            </a:xfrm>
            <a:custGeom>
              <a:avLst/>
              <a:gdLst/>
              <a:ahLst/>
              <a:cxnLst/>
              <a:rect l="l" t="t" r="r" b="b"/>
              <a:pathLst>
                <a:path w="1529" h="1975" extrusionOk="0">
                  <a:moveTo>
                    <a:pt x="1393" y="1"/>
                  </a:moveTo>
                  <a:cubicBezTo>
                    <a:pt x="1357" y="1"/>
                    <a:pt x="1321" y="19"/>
                    <a:pt x="1301" y="46"/>
                  </a:cubicBezTo>
                  <a:lnTo>
                    <a:pt x="32" y="1797"/>
                  </a:lnTo>
                  <a:cubicBezTo>
                    <a:pt x="1" y="1847"/>
                    <a:pt x="1" y="1909"/>
                    <a:pt x="66" y="1943"/>
                  </a:cubicBezTo>
                  <a:cubicBezTo>
                    <a:pt x="82" y="1959"/>
                    <a:pt x="97" y="1974"/>
                    <a:pt x="128" y="1974"/>
                  </a:cubicBezTo>
                  <a:cubicBezTo>
                    <a:pt x="163" y="1974"/>
                    <a:pt x="194" y="1959"/>
                    <a:pt x="209" y="1928"/>
                  </a:cubicBezTo>
                  <a:lnTo>
                    <a:pt x="1478" y="173"/>
                  </a:lnTo>
                  <a:cubicBezTo>
                    <a:pt x="1528" y="127"/>
                    <a:pt x="1513" y="61"/>
                    <a:pt x="1463" y="30"/>
                  </a:cubicBezTo>
                  <a:cubicBezTo>
                    <a:pt x="1444" y="10"/>
                    <a:pt x="1419" y="1"/>
                    <a:pt x="1393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32" name="Google Shape;2832;p46"/>
            <p:cNvSpPr/>
            <p:nvPr/>
          </p:nvSpPr>
          <p:spPr>
            <a:xfrm>
              <a:off x="1172164" y="2578469"/>
              <a:ext cx="198052" cy="429992"/>
            </a:xfrm>
            <a:custGeom>
              <a:avLst/>
              <a:gdLst/>
              <a:ahLst/>
              <a:cxnLst/>
              <a:rect l="l" t="t" r="r" b="b"/>
              <a:pathLst>
                <a:path w="7025" h="15252" extrusionOk="0">
                  <a:moveTo>
                    <a:pt x="1" y="1"/>
                  </a:moveTo>
                  <a:lnTo>
                    <a:pt x="1" y="15252"/>
                  </a:lnTo>
                  <a:lnTo>
                    <a:pt x="7025" y="15252"/>
                  </a:lnTo>
                  <a:lnTo>
                    <a:pt x="7025" y="1"/>
                  </a:ln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33" name="Google Shape;2833;p46"/>
            <p:cNvSpPr/>
            <p:nvPr/>
          </p:nvSpPr>
          <p:spPr>
            <a:xfrm>
              <a:off x="1172164" y="2599247"/>
              <a:ext cx="198052" cy="47645"/>
            </a:xfrm>
            <a:custGeom>
              <a:avLst/>
              <a:gdLst/>
              <a:ahLst/>
              <a:cxnLst/>
              <a:rect l="l" t="t" r="r" b="b"/>
              <a:pathLst>
                <a:path w="7025" h="1690" extrusionOk="0">
                  <a:moveTo>
                    <a:pt x="1" y="0"/>
                  </a:moveTo>
                  <a:lnTo>
                    <a:pt x="1" y="1690"/>
                  </a:lnTo>
                  <a:lnTo>
                    <a:pt x="7025" y="1350"/>
                  </a:lnTo>
                  <a:lnTo>
                    <a:pt x="7025" y="2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34" name="Google Shape;2834;p46"/>
            <p:cNvSpPr/>
            <p:nvPr/>
          </p:nvSpPr>
          <p:spPr>
            <a:xfrm>
              <a:off x="1171318" y="2687208"/>
              <a:ext cx="874" cy="179022"/>
            </a:xfrm>
            <a:custGeom>
              <a:avLst/>
              <a:gdLst/>
              <a:ahLst/>
              <a:cxnLst/>
              <a:rect l="l" t="t" r="r" b="b"/>
              <a:pathLst>
                <a:path w="31" h="6350" extrusionOk="0">
                  <a:moveTo>
                    <a:pt x="0" y="1"/>
                  </a:moveTo>
                  <a:lnTo>
                    <a:pt x="16" y="6350"/>
                  </a:lnTo>
                  <a:lnTo>
                    <a:pt x="31" y="6350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B2C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35" name="Google Shape;2835;p46"/>
            <p:cNvSpPr/>
            <p:nvPr/>
          </p:nvSpPr>
          <p:spPr>
            <a:xfrm>
              <a:off x="1172164" y="2682641"/>
              <a:ext cx="198052" cy="183590"/>
            </a:xfrm>
            <a:custGeom>
              <a:avLst/>
              <a:gdLst/>
              <a:ahLst/>
              <a:cxnLst/>
              <a:rect l="l" t="t" r="r" b="b"/>
              <a:pathLst>
                <a:path w="7025" h="6512" extrusionOk="0">
                  <a:moveTo>
                    <a:pt x="7009" y="1"/>
                  </a:moveTo>
                  <a:lnTo>
                    <a:pt x="1" y="163"/>
                  </a:lnTo>
                  <a:lnTo>
                    <a:pt x="1" y="6512"/>
                  </a:lnTo>
                  <a:lnTo>
                    <a:pt x="7025" y="6512"/>
                  </a:lnTo>
                  <a:lnTo>
                    <a:pt x="7009" y="1"/>
                  </a:ln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36" name="Google Shape;2836;p46"/>
            <p:cNvSpPr/>
            <p:nvPr/>
          </p:nvSpPr>
          <p:spPr>
            <a:xfrm>
              <a:off x="1128240" y="2866204"/>
              <a:ext cx="286774" cy="166279"/>
            </a:xfrm>
            <a:custGeom>
              <a:avLst/>
              <a:gdLst/>
              <a:ahLst/>
              <a:cxnLst/>
              <a:rect l="l" t="t" r="r" b="b"/>
              <a:pathLst>
                <a:path w="10172" h="5898" extrusionOk="0">
                  <a:moveTo>
                    <a:pt x="1" y="1"/>
                  </a:moveTo>
                  <a:lnTo>
                    <a:pt x="16" y="5127"/>
                  </a:lnTo>
                  <a:cubicBezTo>
                    <a:pt x="16" y="5543"/>
                    <a:pt x="352" y="5898"/>
                    <a:pt x="788" y="5898"/>
                  </a:cubicBezTo>
                  <a:lnTo>
                    <a:pt x="9416" y="5898"/>
                  </a:lnTo>
                  <a:cubicBezTo>
                    <a:pt x="9836" y="5898"/>
                    <a:pt x="10172" y="5543"/>
                    <a:pt x="10172" y="5127"/>
                  </a:cubicBezTo>
                  <a:lnTo>
                    <a:pt x="10156" y="1"/>
                  </a:lnTo>
                  <a:lnTo>
                    <a:pt x="8583" y="1"/>
                  </a:lnTo>
                  <a:lnTo>
                    <a:pt x="8583" y="5046"/>
                  </a:lnTo>
                  <a:lnTo>
                    <a:pt x="1559" y="5046"/>
                  </a:lnTo>
                  <a:lnTo>
                    <a:pt x="1544" y="1"/>
                  </a:lnTo>
                  <a:close/>
                </a:path>
              </a:pathLst>
            </a:custGeom>
            <a:solidFill>
              <a:srgbClr val="B2C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37" name="Google Shape;2837;p46"/>
            <p:cNvSpPr/>
            <p:nvPr/>
          </p:nvSpPr>
          <p:spPr>
            <a:xfrm>
              <a:off x="1370190" y="2866204"/>
              <a:ext cx="28" cy="142259"/>
            </a:xfrm>
            <a:custGeom>
              <a:avLst/>
              <a:gdLst/>
              <a:ahLst/>
              <a:cxnLst/>
              <a:rect l="l" t="t" r="r" b="b"/>
              <a:pathLst>
                <a:path w="1" h="5046" extrusionOk="0">
                  <a:moveTo>
                    <a:pt x="1" y="1"/>
                  </a:moveTo>
                  <a:lnTo>
                    <a:pt x="1" y="1"/>
                  </a:lnTo>
                  <a:lnTo>
                    <a:pt x="1" y="5046"/>
                  </a:ln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38" name="Google Shape;2838;p46"/>
            <p:cNvSpPr/>
            <p:nvPr/>
          </p:nvSpPr>
          <p:spPr>
            <a:xfrm>
              <a:off x="1171741" y="2866204"/>
              <a:ext cx="451" cy="142259"/>
            </a:xfrm>
            <a:custGeom>
              <a:avLst/>
              <a:gdLst/>
              <a:ahLst/>
              <a:cxnLst/>
              <a:rect l="l" t="t" r="r" b="b"/>
              <a:pathLst>
                <a:path w="16" h="5046" extrusionOk="0">
                  <a:moveTo>
                    <a:pt x="1" y="1"/>
                  </a:moveTo>
                  <a:lnTo>
                    <a:pt x="16" y="5046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91A5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39" name="Google Shape;2839;p46"/>
            <p:cNvSpPr/>
            <p:nvPr/>
          </p:nvSpPr>
          <p:spPr>
            <a:xfrm>
              <a:off x="1172164" y="2866204"/>
              <a:ext cx="198052" cy="142259"/>
            </a:xfrm>
            <a:custGeom>
              <a:avLst/>
              <a:gdLst/>
              <a:ahLst/>
              <a:cxnLst/>
              <a:rect l="l" t="t" r="r" b="b"/>
              <a:pathLst>
                <a:path w="7025" h="5046" extrusionOk="0">
                  <a:moveTo>
                    <a:pt x="1" y="1"/>
                  </a:moveTo>
                  <a:lnTo>
                    <a:pt x="1" y="5046"/>
                  </a:lnTo>
                  <a:lnTo>
                    <a:pt x="7025" y="5046"/>
                  </a:lnTo>
                  <a:lnTo>
                    <a:pt x="7025" y="1"/>
                  </a:lnTo>
                  <a:close/>
                </a:path>
              </a:pathLst>
            </a:custGeom>
            <a:solidFill>
              <a:srgbClr val="0C2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40" name="Google Shape;2840;p46"/>
            <p:cNvSpPr/>
            <p:nvPr/>
          </p:nvSpPr>
          <p:spPr>
            <a:xfrm>
              <a:off x="1216991" y="2391776"/>
              <a:ext cx="151817" cy="138228"/>
            </a:xfrm>
            <a:custGeom>
              <a:avLst/>
              <a:gdLst/>
              <a:ahLst/>
              <a:cxnLst/>
              <a:rect l="l" t="t" r="r" b="b"/>
              <a:pathLst>
                <a:path w="5385" h="4903" extrusionOk="0">
                  <a:moveTo>
                    <a:pt x="5254" y="0"/>
                  </a:moveTo>
                  <a:cubicBezTo>
                    <a:pt x="5218" y="0"/>
                    <a:pt x="5182" y="22"/>
                    <a:pt x="5161" y="66"/>
                  </a:cubicBezTo>
                  <a:lnTo>
                    <a:pt x="2334" y="4501"/>
                  </a:lnTo>
                  <a:lnTo>
                    <a:pt x="228" y="1431"/>
                  </a:lnTo>
                  <a:cubicBezTo>
                    <a:pt x="199" y="1402"/>
                    <a:pt x="166" y="1385"/>
                    <a:pt x="134" y="1385"/>
                  </a:cubicBezTo>
                  <a:cubicBezTo>
                    <a:pt x="110" y="1385"/>
                    <a:pt x="87" y="1394"/>
                    <a:pt x="66" y="1416"/>
                  </a:cubicBezTo>
                  <a:cubicBezTo>
                    <a:pt x="19" y="1447"/>
                    <a:pt x="0" y="1512"/>
                    <a:pt x="35" y="1558"/>
                  </a:cubicBezTo>
                  <a:lnTo>
                    <a:pt x="2334" y="4903"/>
                  </a:lnTo>
                  <a:lnTo>
                    <a:pt x="5338" y="178"/>
                  </a:lnTo>
                  <a:cubicBezTo>
                    <a:pt x="5385" y="128"/>
                    <a:pt x="5369" y="66"/>
                    <a:pt x="5304" y="16"/>
                  </a:cubicBezTo>
                  <a:cubicBezTo>
                    <a:pt x="5288" y="6"/>
                    <a:pt x="5271" y="0"/>
                    <a:pt x="5254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41" name="Google Shape;2841;p46"/>
            <p:cNvSpPr/>
            <p:nvPr/>
          </p:nvSpPr>
          <p:spPr>
            <a:xfrm>
              <a:off x="1185781" y="2506803"/>
              <a:ext cx="10008" cy="161402"/>
            </a:xfrm>
            <a:custGeom>
              <a:avLst/>
              <a:gdLst/>
              <a:ahLst/>
              <a:cxnLst/>
              <a:rect l="l" t="t" r="r" b="b"/>
              <a:pathLst>
                <a:path w="355" h="5725" extrusionOk="0">
                  <a:moveTo>
                    <a:pt x="178" y="1"/>
                  </a:moveTo>
                  <a:cubicBezTo>
                    <a:pt x="81" y="1"/>
                    <a:pt x="0" y="82"/>
                    <a:pt x="0" y="178"/>
                  </a:cubicBezTo>
                  <a:lnTo>
                    <a:pt x="0" y="5532"/>
                  </a:lnTo>
                  <a:cubicBezTo>
                    <a:pt x="0" y="5644"/>
                    <a:pt x="81" y="5725"/>
                    <a:pt x="178" y="5725"/>
                  </a:cubicBezTo>
                  <a:cubicBezTo>
                    <a:pt x="274" y="5725"/>
                    <a:pt x="355" y="5644"/>
                    <a:pt x="355" y="5532"/>
                  </a:cubicBezTo>
                  <a:lnTo>
                    <a:pt x="355" y="178"/>
                  </a:lnTo>
                  <a:cubicBezTo>
                    <a:pt x="355" y="82"/>
                    <a:pt x="274" y="1"/>
                    <a:pt x="178" y="1"/>
                  </a:cubicBezTo>
                  <a:close/>
                </a:path>
              </a:pathLst>
            </a:custGeom>
            <a:solidFill>
              <a:srgbClr val="F4F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842" name="Google Shape;2842;p46"/>
          <p:cNvGrpSpPr/>
          <p:nvPr/>
        </p:nvGrpSpPr>
        <p:grpSpPr>
          <a:xfrm>
            <a:off x="7134788" y="4096873"/>
            <a:ext cx="1071196" cy="782542"/>
            <a:chOff x="1591700" y="2665330"/>
            <a:chExt cx="522407" cy="381616"/>
          </a:xfrm>
        </p:grpSpPr>
        <p:sp>
          <p:nvSpPr>
            <p:cNvPr id="2843" name="Google Shape;2843;p46"/>
            <p:cNvSpPr/>
            <p:nvPr/>
          </p:nvSpPr>
          <p:spPr>
            <a:xfrm>
              <a:off x="1661083" y="2980384"/>
              <a:ext cx="109190" cy="66562"/>
            </a:xfrm>
            <a:custGeom>
              <a:avLst/>
              <a:gdLst/>
              <a:ahLst/>
              <a:cxnLst/>
              <a:rect l="l" t="t" r="r" b="b"/>
              <a:pathLst>
                <a:path w="3873" h="2361" extrusionOk="0">
                  <a:moveTo>
                    <a:pt x="0" y="0"/>
                  </a:moveTo>
                  <a:lnTo>
                    <a:pt x="112" y="641"/>
                  </a:lnTo>
                  <a:lnTo>
                    <a:pt x="336" y="2041"/>
                  </a:lnTo>
                  <a:cubicBezTo>
                    <a:pt x="351" y="2234"/>
                    <a:pt x="513" y="2361"/>
                    <a:pt x="706" y="2361"/>
                  </a:cubicBezTo>
                  <a:lnTo>
                    <a:pt x="3182" y="2361"/>
                  </a:lnTo>
                  <a:cubicBezTo>
                    <a:pt x="3360" y="2361"/>
                    <a:pt x="3518" y="2234"/>
                    <a:pt x="3553" y="2041"/>
                  </a:cubicBezTo>
                  <a:lnTo>
                    <a:pt x="3776" y="641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FB7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44" name="Google Shape;2844;p46"/>
            <p:cNvSpPr/>
            <p:nvPr/>
          </p:nvSpPr>
          <p:spPr>
            <a:xfrm>
              <a:off x="1756233" y="2980384"/>
              <a:ext cx="14040" cy="18071"/>
            </a:xfrm>
            <a:custGeom>
              <a:avLst/>
              <a:gdLst/>
              <a:ahLst/>
              <a:cxnLst/>
              <a:rect l="l" t="t" r="r" b="b"/>
              <a:pathLst>
                <a:path w="498" h="641" extrusionOk="0">
                  <a:moveTo>
                    <a:pt x="97" y="0"/>
                  </a:moveTo>
                  <a:lnTo>
                    <a:pt x="0" y="641"/>
                  </a:lnTo>
                  <a:lnTo>
                    <a:pt x="401" y="64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E96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45" name="Google Shape;2845;p46"/>
            <p:cNvSpPr/>
            <p:nvPr/>
          </p:nvSpPr>
          <p:spPr>
            <a:xfrm>
              <a:off x="1935200" y="2980384"/>
              <a:ext cx="109218" cy="66562"/>
            </a:xfrm>
            <a:custGeom>
              <a:avLst/>
              <a:gdLst/>
              <a:ahLst/>
              <a:cxnLst/>
              <a:rect l="l" t="t" r="r" b="b"/>
              <a:pathLst>
                <a:path w="3874" h="2361" extrusionOk="0">
                  <a:moveTo>
                    <a:pt x="1" y="0"/>
                  </a:moveTo>
                  <a:lnTo>
                    <a:pt x="113" y="641"/>
                  </a:lnTo>
                  <a:lnTo>
                    <a:pt x="321" y="2041"/>
                  </a:lnTo>
                  <a:cubicBezTo>
                    <a:pt x="352" y="2234"/>
                    <a:pt x="514" y="2361"/>
                    <a:pt x="691" y="2361"/>
                  </a:cubicBezTo>
                  <a:lnTo>
                    <a:pt x="3164" y="2361"/>
                  </a:lnTo>
                  <a:cubicBezTo>
                    <a:pt x="3356" y="2361"/>
                    <a:pt x="3518" y="2234"/>
                    <a:pt x="3549" y="2041"/>
                  </a:cubicBezTo>
                  <a:lnTo>
                    <a:pt x="3761" y="641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FB7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46" name="Google Shape;2846;p46"/>
            <p:cNvSpPr/>
            <p:nvPr/>
          </p:nvSpPr>
          <p:spPr>
            <a:xfrm>
              <a:off x="1935200" y="2980384"/>
              <a:ext cx="14068" cy="18071"/>
            </a:xfrm>
            <a:custGeom>
              <a:avLst/>
              <a:gdLst/>
              <a:ahLst/>
              <a:cxnLst/>
              <a:rect l="l" t="t" r="r" b="b"/>
              <a:pathLst>
                <a:path w="499" h="641" extrusionOk="0">
                  <a:moveTo>
                    <a:pt x="1" y="0"/>
                  </a:moveTo>
                  <a:lnTo>
                    <a:pt x="113" y="641"/>
                  </a:lnTo>
                  <a:lnTo>
                    <a:pt x="498" y="641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E96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47" name="Google Shape;2847;p46"/>
            <p:cNvSpPr/>
            <p:nvPr/>
          </p:nvSpPr>
          <p:spPr>
            <a:xfrm>
              <a:off x="1619329" y="2702545"/>
              <a:ext cx="466727" cy="233378"/>
            </a:xfrm>
            <a:custGeom>
              <a:avLst/>
              <a:gdLst/>
              <a:ahLst/>
              <a:cxnLst/>
              <a:rect l="l" t="t" r="r" b="b"/>
              <a:pathLst>
                <a:path w="16555" h="8278" extrusionOk="0">
                  <a:moveTo>
                    <a:pt x="964" y="1"/>
                  </a:moveTo>
                  <a:cubicBezTo>
                    <a:pt x="436" y="1"/>
                    <a:pt x="0" y="437"/>
                    <a:pt x="0" y="965"/>
                  </a:cubicBezTo>
                  <a:lnTo>
                    <a:pt x="0" y="7298"/>
                  </a:lnTo>
                  <a:cubicBezTo>
                    <a:pt x="0" y="7846"/>
                    <a:pt x="436" y="8278"/>
                    <a:pt x="964" y="8278"/>
                  </a:cubicBezTo>
                  <a:lnTo>
                    <a:pt x="15590" y="8278"/>
                  </a:lnTo>
                  <a:cubicBezTo>
                    <a:pt x="16123" y="8278"/>
                    <a:pt x="16555" y="7846"/>
                    <a:pt x="16555" y="7298"/>
                  </a:cubicBezTo>
                  <a:lnTo>
                    <a:pt x="16555" y="965"/>
                  </a:lnTo>
                  <a:cubicBezTo>
                    <a:pt x="16555" y="437"/>
                    <a:pt x="16123" y="1"/>
                    <a:pt x="15590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48" name="Google Shape;2848;p46"/>
            <p:cNvSpPr/>
            <p:nvPr/>
          </p:nvSpPr>
          <p:spPr>
            <a:xfrm>
              <a:off x="1645633" y="2723859"/>
              <a:ext cx="105609" cy="85282"/>
            </a:xfrm>
            <a:custGeom>
              <a:avLst/>
              <a:gdLst/>
              <a:ahLst/>
              <a:cxnLst/>
              <a:rect l="l" t="t" r="r" b="b"/>
              <a:pathLst>
                <a:path w="3746" h="3025" extrusionOk="0">
                  <a:moveTo>
                    <a:pt x="514" y="1"/>
                  </a:moveTo>
                  <a:cubicBezTo>
                    <a:pt x="244" y="1"/>
                    <a:pt x="1" y="228"/>
                    <a:pt x="1" y="518"/>
                  </a:cubicBezTo>
                  <a:lnTo>
                    <a:pt x="1" y="2508"/>
                  </a:lnTo>
                  <a:cubicBezTo>
                    <a:pt x="1" y="2797"/>
                    <a:pt x="244" y="3025"/>
                    <a:pt x="514" y="3025"/>
                  </a:cubicBezTo>
                  <a:lnTo>
                    <a:pt x="3233" y="3025"/>
                  </a:lnTo>
                  <a:cubicBezTo>
                    <a:pt x="3522" y="3025"/>
                    <a:pt x="3746" y="2797"/>
                    <a:pt x="3746" y="2508"/>
                  </a:cubicBezTo>
                  <a:lnTo>
                    <a:pt x="3746" y="518"/>
                  </a:lnTo>
                  <a:cubicBezTo>
                    <a:pt x="3746" y="228"/>
                    <a:pt x="3522" y="1"/>
                    <a:pt x="3233" y="1"/>
                  </a:cubicBezTo>
                  <a:close/>
                </a:path>
              </a:pathLst>
            </a:custGeom>
            <a:solidFill>
              <a:srgbClr val="FB7E2D">
                <a:alpha val="3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49" name="Google Shape;2849;p46"/>
            <p:cNvSpPr/>
            <p:nvPr/>
          </p:nvSpPr>
          <p:spPr>
            <a:xfrm>
              <a:off x="1645633" y="2831724"/>
              <a:ext cx="105609" cy="85170"/>
            </a:xfrm>
            <a:custGeom>
              <a:avLst/>
              <a:gdLst/>
              <a:ahLst/>
              <a:cxnLst/>
              <a:rect l="l" t="t" r="r" b="b"/>
              <a:pathLst>
                <a:path w="3746" h="3021" extrusionOk="0">
                  <a:moveTo>
                    <a:pt x="514" y="1"/>
                  </a:moveTo>
                  <a:cubicBezTo>
                    <a:pt x="244" y="1"/>
                    <a:pt x="1" y="225"/>
                    <a:pt x="1" y="514"/>
                  </a:cubicBezTo>
                  <a:lnTo>
                    <a:pt x="1" y="2508"/>
                  </a:lnTo>
                  <a:cubicBezTo>
                    <a:pt x="1" y="2782"/>
                    <a:pt x="244" y="3021"/>
                    <a:pt x="514" y="3021"/>
                  </a:cubicBezTo>
                  <a:lnTo>
                    <a:pt x="3233" y="3021"/>
                  </a:lnTo>
                  <a:cubicBezTo>
                    <a:pt x="3522" y="3021"/>
                    <a:pt x="3746" y="2782"/>
                    <a:pt x="3746" y="2508"/>
                  </a:cubicBezTo>
                  <a:lnTo>
                    <a:pt x="3746" y="514"/>
                  </a:lnTo>
                  <a:cubicBezTo>
                    <a:pt x="3746" y="225"/>
                    <a:pt x="3522" y="1"/>
                    <a:pt x="3233" y="1"/>
                  </a:cubicBezTo>
                  <a:close/>
                </a:path>
              </a:pathLst>
            </a:custGeom>
            <a:solidFill>
              <a:srgbClr val="FB7E2D">
                <a:alpha val="3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50" name="Google Shape;2850;p46"/>
            <p:cNvSpPr/>
            <p:nvPr/>
          </p:nvSpPr>
          <p:spPr>
            <a:xfrm>
              <a:off x="1629309" y="2838039"/>
              <a:ext cx="72567" cy="75725"/>
            </a:xfrm>
            <a:custGeom>
              <a:avLst/>
              <a:gdLst/>
              <a:ahLst/>
              <a:cxnLst/>
              <a:rect l="l" t="t" r="r" b="b"/>
              <a:pathLst>
                <a:path w="2574" h="2686" extrusionOk="0">
                  <a:moveTo>
                    <a:pt x="209" y="1"/>
                  </a:moveTo>
                  <a:lnTo>
                    <a:pt x="209" y="1"/>
                  </a:lnTo>
                  <a:cubicBezTo>
                    <a:pt x="1" y="2330"/>
                    <a:pt x="2122" y="2685"/>
                    <a:pt x="2122" y="2685"/>
                  </a:cubicBezTo>
                  <a:cubicBezTo>
                    <a:pt x="2122" y="2685"/>
                    <a:pt x="2574" y="517"/>
                    <a:pt x="209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51" name="Google Shape;2851;p46"/>
            <p:cNvSpPr/>
            <p:nvPr/>
          </p:nvSpPr>
          <p:spPr>
            <a:xfrm>
              <a:off x="1647917" y="2855942"/>
              <a:ext cx="43529" cy="59655"/>
            </a:xfrm>
            <a:custGeom>
              <a:avLst/>
              <a:gdLst/>
              <a:ahLst/>
              <a:cxnLst/>
              <a:rect l="l" t="t" r="r" b="b"/>
              <a:pathLst>
                <a:path w="1544" h="2116" extrusionOk="0">
                  <a:moveTo>
                    <a:pt x="80" y="0"/>
                  </a:moveTo>
                  <a:cubicBezTo>
                    <a:pt x="66" y="0"/>
                    <a:pt x="50" y="4"/>
                    <a:pt x="31" y="10"/>
                  </a:cubicBezTo>
                  <a:cubicBezTo>
                    <a:pt x="1" y="41"/>
                    <a:pt x="1" y="91"/>
                    <a:pt x="16" y="122"/>
                  </a:cubicBezTo>
                  <a:lnTo>
                    <a:pt x="1397" y="2081"/>
                  </a:lnTo>
                  <a:cubicBezTo>
                    <a:pt x="1416" y="2116"/>
                    <a:pt x="1432" y="2116"/>
                    <a:pt x="1462" y="2116"/>
                  </a:cubicBezTo>
                  <a:cubicBezTo>
                    <a:pt x="1478" y="2116"/>
                    <a:pt x="1493" y="2116"/>
                    <a:pt x="1513" y="2100"/>
                  </a:cubicBezTo>
                  <a:cubicBezTo>
                    <a:pt x="1543" y="2081"/>
                    <a:pt x="1543" y="2035"/>
                    <a:pt x="1528" y="2004"/>
                  </a:cubicBezTo>
                  <a:lnTo>
                    <a:pt x="143" y="41"/>
                  </a:lnTo>
                  <a:cubicBezTo>
                    <a:pt x="124" y="11"/>
                    <a:pt x="104" y="0"/>
                    <a:pt x="8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52" name="Google Shape;2852;p46"/>
            <p:cNvSpPr/>
            <p:nvPr/>
          </p:nvSpPr>
          <p:spPr>
            <a:xfrm>
              <a:off x="1676955" y="2818135"/>
              <a:ext cx="85592" cy="89314"/>
            </a:xfrm>
            <a:custGeom>
              <a:avLst/>
              <a:gdLst/>
              <a:ahLst/>
              <a:cxnLst/>
              <a:rect l="l" t="t" r="r" b="b"/>
              <a:pathLst>
                <a:path w="3036" h="3168" extrusionOk="0">
                  <a:moveTo>
                    <a:pt x="1929" y="1"/>
                  </a:moveTo>
                  <a:lnTo>
                    <a:pt x="1929" y="1"/>
                  </a:lnTo>
                  <a:cubicBezTo>
                    <a:pt x="0" y="1320"/>
                    <a:pt x="1076" y="3167"/>
                    <a:pt x="1076" y="3167"/>
                  </a:cubicBezTo>
                  <a:cubicBezTo>
                    <a:pt x="1076" y="3167"/>
                    <a:pt x="3036" y="2138"/>
                    <a:pt x="1929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53" name="Google Shape;2853;p46"/>
            <p:cNvSpPr/>
            <p:nvPr/>
          </p:nvSpPr>
          <p:spPr>
            <a:xfrm>
              <a:off x="1658348" y="2776917"/>
              <a:ext cx="33098" cy="34395"/>
            </a:xfrm>
            <a:custGeom>
              <a:avLst/>
              <a:gdLst/>
              <a:ahLst/>
              <a:cxnLst/>
              <a:rect l="l" t="t" r="r" b="b"/>
              <a:pathLst>
                <a:path w="1174" h="1220" extrusionOk="0">
                  <a:moveTo>
                    <a:pt x="159" y="1"/>
                  </a:moveTo>
                  <a:cubicBezTo>
                    <a:pt x="1" y="996"/>
                    <a:pt x="915" y="1220"/>
                    <a:pt x="915" y="1220"/>
                  </a:cubicBezTo>
                  <a:cubicBezTo>
                    <a:pt x="915" y="1220"/>
                    <a:pt x="1173" y="290"/>
                    <a:pt x="159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54" name="Google Shape;2854;p46"/>
            <p:cNvSpPr/>
            <p:nvPr/>
          </p:nvSpPr>
          <p:spPr>
            <a:xfrm>
              <a:off x="1684116" y="2798231"/>
              <a:ext cx="30927" cy="25937"/>
            </a:xfrm>
            <a:custGeom>
              <a:avLst/>
              <a:gdLst/>
              <a:ahLst/>
              <a:cxnLst/>
              <a:rect l="l" t="t" r="r" b="b"/>
              <a:pathLst>
                <a:path w="1097" h="920" extrusionOk="0">
                  <a:moveTo>
                    <a:pt x="1096" y="1"/>
                  </a:moveTo>
                  <a:cubicBezTo>
                    <a:pt x="82" y="1"/>
                    <a:pt x="1" y="915"/>
                    <a:pt x="1" y="915"/>
                  </a:cubicBezTo>
                  <a:cubicBezTo>
                    <a:pt x="1" y="915"/>
                    <a:pt x="38" y="920"/>
                    <a:pt x="99" y="920"/>
                  </a:cubicBezTo>
                  <a:cubicBezTo>
                    <a:pt x="348" y="920"/>
                    <a:pt x="991" y="838"/>
                    <a:pt x="1096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55" name="Google Shape;2855;p46"/>
            <p:cNvSpPr/>
            <p:nvPr/>
          </p:nvSpPr>
          <p:spPr>
            <a:xfrm>
              <a:off x="1705007" y="2840210"/>
              <a:ext cx="22639" cy="69523"/>
            </a:xfrm>
            <a:custGeom>
              <a:avLst/>
              <a:gdLst/>
              <a:ahLst/>
              <a:cxnLst/>
              <a:rect l="l" t="t" r="r" b="b"/>
              <a:pathLst>
                <a:path w="803" h="2466" extrusionOk="0">
                  <a:moveTo>
                    <a:pt x="716" y="1"/>
                  </a:moveTo>
                  <a:cubicBezTo>
                    <a:pt x="680" y="1"/>
                    <a:pt x="657" y="26"/>
                    <a:pt x="645" y="55"/>
                  </a:cubicBezTo>
                  <a:lnTo>
                    <a:pt x="16" y="2369"/>
                  </a:lnTo>
                  <a:cubicBezTo>
                    <a:pt x="0" y="2415"/>
                    <a:pt x="31" y="2446"/>
                    <a:pt x="66" y="2465"/>
                  </a:cubicBezTo>
                  <a:lnTo>
                    <a:pt x="81" y="2465"/>
                  </a:lnTo>
                  <a:cubicBezTo>
                    <a:pt x="112" y="2465"/>
                    <a:pt x="143" y="2446"/>
                    <a:pt x="162" y="2415"/>
                  </a:cubicBezTo>
                  <a:lnTo>
                    <a:pt x="787" y="86"/>
                  </a:lnTo>
                  <a:cubicBezTo>
                    <a:pt x="803" y="55"/>
                    <a:pt x="772" y="5"/>
                    <a:pt x="741" y="5"/>
                  </a:cubicBezTo>
                  <a:cubicBezTo>
                    <a:pt x="732" y="2"/>
                    <a:pt x="723" y="1"/>
                    <a:pt x="716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56" name="Google Shape;2856;p46"/>
            <p:cNvSpPr/>
            <p:nvPr/>
          </p:nvSpPr>
          <p:spPr>
            <a:xfrm>
              <a:off x="1668243" y="2764428"/>
              <a:ext cx="37665" cy="140286"/>
            </a:xfrm>
            <a:custGeom>
              <a:avLst/>
              <a:gdLst/>
              <a:ahLst/>
              <a:cxnLst/>
              <a:rect l="l" t="t" r="r" b="b"/>
              <a:pathLst>
                <a:path w="1336" h="4976" extrusionOk="0">
                  <a:moveTo>
                    <a:pt x="1249" y="0"/>
                  </a:moveTo>
                  <a:cubicBezTo>
                    <a:pt x="1228" y="0"/>
                    <a:pt x="1208" y="8"/>
                    <a:pt x="1193" y="24"/>
                  </a:cubicBezTo>
                  <a:cubicBezTo>
                    <a:pt x="630" y="637"/>
                    <a:pt x="421" y="1663"/>
                    <a:pt x="579" y="3047"/>
                  </a:cubicBezTo>
                  <a:cubicBezTo>
                    <a:pt x="711" y="4058"/>
                    <a:pt x="1000" y="4910"/>
                    <a:pt x="1000" y="4926"/>
                  </a:cubicBezTo>
                  <a:cubicBezTo>
                    <a:pt x="1015" y="4961"/>
                    <a:pt x="1046" y="4976"/>
                    <a:pt x="1081" y="4976"/>
                  </a:cubicBezTo>
                  <a:lnTo>
                    <a:pt x="1096" y="4976"/>
                  </a:lnTo>
                  <a:cubicBezTo>
                    <a:pt x="1142" y="4961"/>
                    <a:pt x="1158" y="4910"/>
                    <a:pt x="1142" y="4880"/>
                  </a:cubicBezTo>
                  <a:cubicBezTo>
                    <a:pt x="1127" y="4845"/>
                    <a:pt x="1" y="1520"/>
                    <a:pt x="1304" y="120"/>
                  </a:cubicBezTo>
                  <a:cubicBezTo>
                    <a:pt x="1335" y="89"/>
                    <a:pt x="1335" y="43"/>
                    <a:pt x="1304" y="24"/>
                  </a:cubicBezTo>
                  <a:cubicBezTo>
                    <a:pt x="1289" y="8"/>
                    <a:pt x="1269" y="0"/>
                    <a:pt x="1249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57" name="Google Shape;2857;p46"/>
            <p:cNvSpPr/>
            <p:nvPr/>
          </p:nvSpPr>
          <p:spPr>
            <a:xfrm>
              <a:off x="1688260" y="2730568"/>
              <a:ext cx="51818" cy="45644"/>
            </a:xfrm>
            <a:custGeom>
              <a:avLst/>
              <a:gdLst/>
              <a:ahLst/>
              <a:cxnLst/>
              <a:rect l="l" t="t" r="r" b="b"/>
              <a:pathLst>
                <a:path w="1838" h="1619" extrusionOk="0">
                  <a:moveTo>
                    <a:pt x="522" y="1"/>
                  </a:moveTo>
                  <a:cubicBezTo>
                    <a:pt x="465" y="1"/>
                    <a:pt x="403" y="20"/>
                    <a:pt x="336" y="67"/>
                  </a:cubicBezTo>
                  <a:cubicBezTo>
                    <a:pt x="1" y="295"/>
                    <a:pt x="128" y="1066"/>
                    <a:pt x="209" y="1437"/>
                  </a:cubicBezTo>
                  <a:cubicBezTo>
                    <a:pt x="235" y="1544"/>
                    <a:pt x="318" y="1618"/>
                    <a:pt x="422" y="1618"/>
                  </a:cubicBezTo>
                  <a:cubicBezTo>
                    <a:pt x="442" y="1618"/>
                    <a:pt x="462" y="1616"/>
                    <a:pt x="483" y="1610"/>
                  </a:cubicBezTo>
                  <a:cubicBezTo>
                    <a:pt x="884" y="1548"/>
                    <a:pt x="1721" y="1356"/>
                    <a:pt x="1782" y="970"/>
                  </a:cubicBezTo>
                  <a:cubicBezTo>
                    <a:pt x="1838" y="641"/>
                    <a:pt x="1450" y="588"/>
                    <a:pt x="1199" y="588"/>
                  </a:cubicBezTo>
                  <a:cubicBezTo>
                    <a:pt x="1083" y="588"/>
                    <a:pt x="996" y="600"/>
                    <a:pt x="996" y="600"/>
                  </a:cubicBezTo>
                  <a:cubicBezTo>
                    <a:pt x="996" y="600"/>
                    <a:pt x="836" y="1"/>
                    <a:pt x="522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58" name="Google Shape;2858;p46"/>
            <p:cNvSpPr/>
            <p:nvPr/>
          </p:nvSpPr>
          <p:spPr>
            <a:xfrm>
              <a:off x="1702921" y="2736884"/>
              <a:ext cx="26811" cy="21173"/>
            </a:xfrm>
            <a:custGeom>
              <a:avLst/>
              <a:gdLst/>
              <a:ahLst/>
              <a:cxnLst/>
              <a:rect l="l" t="t" r="r" b="b"/>
              <a:pathLst>
                <a:path w="951" h="751" extrusionOk="0">
                  <a:moveTo>
                    <a:pt x="479" y="1"/>
                  </a:moveTo>
                  <a:cubicBezTo>
                    <a:pt x="412" y="1"/>
                    <a:pt x="340" y="18"/>
                    <a:pt x="267" y="56"/>
                  </a:cubicBezTo>
                  <a:cubicBezTo>
                    <a:pt x="217" y="71"/>
                    <a:pt x="171" y="117"/>
                    <a:pt x="155" y="167"/>
                  </a:cubicBezTo>
                  <a:cubicBezTo>
                    <a:pt x="0" y="465"/>
                    <a:pt x="197" y="750"/>
                    <a:pt x="465" y="750"/>
                  </a:cubicBezTo>
                  <a:cubicBezTo>
                    <a:pt x="530" y="750"/>
                    <a:pt x="599" y="734"/>
                    <a:pt x="668" y="696"/>
                  </a:cubicBezTo>
                  <a:cubicBezTo>
                    <a:pt x="734" y="665"/>
                    <a:pt x="765" y="634"/>
                    <a:pt x="796" y="569"/>
                  </a:cubicBezTo>
                  <a:cubicBezTo>
                    <a:pt x="951" y="283"/>
                    <a:pt x="755" y="1"/>
                    <a:pt x="479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59" name="Google Shape;2859;p46"/>
            <p:cNvSpPr/>
            <p:nvPr/>
          </p:nvSpPr>
          <p:spPr>
            <a:xfrm>
              <a:off x="1648339" y="2896990"/>
              <a:ext cx="102903" cy="48519"/>
            </a:xfrm>
            <a:custGeom>
              <a:avLst/>
              <a:gdLst/>
              <a:ahLst/>
              <a:cxnLst/>
              <a:rect l="l" t="t" r="r" b="b"/>
              <a:pathLst>
                <a:path w="3650" h="1721" extrusionOk="0">
                  <a:moveTo>
                    <a:pt x="1787" y="0"/>
                  </a:moveTo>
                  <a:cubicBezTo>
                    <a:pt x="549" y="0"/>
                    <a:pt x="1" y="1639"/>
                    <a:pt x="1" y="1639"/>
                  </a:cubicBezTo>
                  <a:lnTo>
                    <a:pt x="3650" y="1720"/>
                  </a:lnTo>
                  <a:cubicBezTo>
                    <a:pt x="3650" y="1720"/>
                    <a:pt x="3006" y="0"/>
                    <a:pt x="1787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60" name="Google Shape;2860;p46"/>
            <p:cNvSpPr/>
            <p:nvPr/>
          </p:nvSpPr>
          <p:spPr>
            <a:xfrm>
              <a:off x="1800157" y="2723859"/>
              <a:ext cx="105186" cy="85282"/>
            </a:xfrm>
            <a:custGeom>
              <a:avLst/>
              <a:gdLst/>
              <a:ahLst/>
              <a:cxnLst/>
              <a:rect l="l" t="t" r="r" b="b"/>
              <a:pathLst>
                <a:path w="3731" h="3025" extrusionOk="0">
                  <a:moveTo>
                    <a:pt x="513" y="1"/>
                  </a:moveTo>
                  <a:cubicBezTo>
                    <a:pt x="224" y="1"/>
                    <a:pt x="0" y="228"/>
                    <a:pt x="0" y="518"/>
                  </a:cubicBezTo>
                  <a:lnTo>
                    <a:pt x="0" y="2508"/>
                  </a:lnTo>
                  <a:cubicBezTo>
                    <a:pt x="0" y="2797"/>
                    <a:pt x="224" y="3025"/>
                    <a:pt x="513" y="3025"/>
                  </a:cubicBezTo>
                  <a:lnTo>
                    <a:pt x="3229" y="3025"/>
                  </a:lnTo>
                  <a:cubicBezTo>
                    <a:pt x="3503" y="3025"/>
                    <a:pt x="3730" y="2797"/>
                    <a:pt x="3730" y="2508"/>
                  </a:cubicBezTo>
                  <a:lnTo>
                    <a:pt x="3730" y="518"/>
                  </a:lnTo>
                  <a:cubicBezTo>
                    <a:pt x="3730" y="228"/>
                    <a:pt x="3503" y="1"/>
                    <a:pt x="3229" y="1"/>
                  </a:cubicBezTo>
                  <a:close/>
                </a:path>
              </a:pathLst>
            </a:custGeom>
            <a:solidFill>
              <a:srgbClr val="FB7E2D">
                <a:alpha val="3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61" name="Google Shape;2861;p46"/>
            <p:cNvSpPr/>
            <p:nvPr/>
          </p:nvSpPr>
          <p:spPr>
            <a:xfrm>
              <a:off x="1800157" y="2831724"/>
              <a:ext cx="105186" cy="85170"/>
            </a:xfrm>
            <a:custGeom>
              <a:avLst/>
              <a:gdLst/>
              <a:ahLst/>
              <a:cxnLst/>
              <a:rect l="l" t="t" r="r" b="b"/>
              <a:pathLst>
                <a:path w="3731" h="3021" extrusionOk="0">
                  <a:moveTo>
                    <a:pt x="513" y="1"/>
                  </a:moveTo>
                  <a:cubicBezTo>
                    <a:pt x="224" y="1"/>
                    <a:pt x="0" y="225"/>
                    <a:pt x="0" y="514"/>
                  </a:cubicBezTo>
                  <a:lnTo>
                    <a:pt x="0" y="2508"/>
                  </a:lnTo>
                  <a:cubicBezTo>
                    <a:pt x="0" y="2782"/>
                    <a:pt x="224" y="3021"/>
                    <a:pt x="513" y="3021"/>
                  </a:cubicBezTo>
                  <a:lnTo>
                    <a:pt x="3229" y="3021"/>
                  </a:lnTo>
                  <a:cubicBezTo>
                    <a:pt x="3503" y="3021"/>
                    <a:pt x="3730" y="2782"/>
                    <a:pt x="3730" y="2508"/>
                  </a:cubicBezTo>
                  <a:lnTo>
                    <a:pt x="3730" y="514"/>
                  </a:lnTo>
                  <a:cubicBezTo>
                    <a:pt x="3730" y="225"/>
                    <a:pt x="3503" y="1"/>
                    <a:pt x="3229" y="1"/>
                  </a:cubicBezTo>
                  <a:close/>
                </a:path>
              </a:pathLst>
            </a:custGeom>
            <a:solidFill>
              <a:srgbClr val="FB7E2D">
                <a:alpha val="3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62" name="Google Shape;2862;p46"/>
            <p:cNvSpPr/>
            <p:nvPr/>
          </p:nvSpPr>
          <p:spPr>
            <a:xfrm>
              <a:off x="1865395" y="2753771"/>
              <a:ext cx="50267" cy="30081"/>
            </a:xfrm>
            <a:custGeom>
              <a:avLst/>
              <a:gdLst/>
              <a:ahLst/>
              <a:cxnLst/>
              <a:rect l="l" t="t" r="r" b="b"/>
              <a:pathLst>
                <a:path w="1783" h="1067" extrusionOk="0">
                  <a:moveTo>
                    <a:pt x="1303" y="0"/>
                  </a:moveTo>
                  <a:cubicBezTo>
                    <a:pt x="273" y="0"/>
                    <a:pt x="1" y="1015"/>
                    <a:pt x="1" y="1015"/>
                  </a:cubicBezTo>
                  <a:cubicBezTo>
                    <a:pt x="1" y="1015"/>
                    <a:pt x="169" y="1067"/>
                    <a:pt x="408" y="1067"/>
                  </a:cubicBezTo>
                  <a:cubicBezTo>
                    <a:pt x="822" y="1067"/>
                    <a:pt x="1448" y="912"/>
                    <a:pt x="1783" y="66"/>
                  </a:cubicBezTo>
                  <a:cubicBezTo>
                    <a:pt x="1607" y="20"/>
                    <a:pt x="1448" y="0"/>
                    <a:pt x="1303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63" name="Google Shape;2863;p46"/>
            <p:cNvSpPr/>
            <p:nvPr/>
          </p:nvSpPr>
          <p:spPr>
            <a:xfrm>
              <a:off x="1834637" y="2763779"/>
              <a:ext cx="30786" cy="25937"/>
            </a:xfrm>
            <a:custGeom>
              <a:avLst/>
              <a:gdLst/>
              <a:ahLst/>
              <a:cxnLst/>
              <a:rect l="l" t="t" r="r" b="b"/>
              <a:pathLst>
                <a:path w="1092" h="920" extrusionOk="0">
                  <a:moveTo>
                    <a:pt x="0" y="0"/>
                  </a:moveTo>
                  <a:cubicBezTo>
                    <a:pt x="114" y="836"/>
                    <a:pt x="743" y="920"/>
                    <a:pt x="991" y="920"/>
                  </a:cubicBezTo>
                  <a:cubicBezTo>
                    <a:pt x="1053" y="920"/>
                    <a:pt x="1092" y="914"/>
                    <a:pt x="1092" y="914"/>
                  </a:cubicBezTo>
                  <a:cubicBezTo>
                    <a:pt x="1092" y="914"/>
                    <a:pt x="1011" y="0"/>
                    <a:pt x="0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64" name="Google Shape;2864;p46"/>
            <p:cNvSpPr/>
            <p:nvPr/>
          </p:nvSpPr>
          <p:spPr>
            <a:xfrm>
              <a:off x="1853667" y="2815851"/>
              <a:ext cx="45249" cy="47674"/>
            </a:xfrm>
            <a:custGeom>
              <a:avLst/>
              <a:gdLst/>
              <a:ahLst/>
              <a:cxnLst/>
              <a:rect l="l" t="t" r="r" b="b"/>
              <a:pathLst>
                <a:path w="1605" h="1691" extrusionOk="0">
                  <a:moveTo>
                    <a:pt x="1524" y="1"/>
                  </a:moveTo>
                  <a:lnTo>
                    <a:pt x="1524" y="1"/>
                  </a:lnTo>
                  <a:cubicBezTo>
                    <a:pt x="0" y="290"/>
                    <a:pt x="255" y="1690"/>
                    <a:pt x="255" y="1690"/>
                  </a:cubicBezTo>
                  <a:cubicBezTo>
                    <a:pt x="255" y="1690"/>
                    <a:pt x="1605" y="1497"/>
                    <a:pt x="1524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65" name="Google Shape;2865;p46"/>
            <p:cNvSpPr/>
            <p:nvPr/>
          </p:nvSpPr>
          <p:spPr>
            <a:xfrm>
              <a:off x="1854964" y="2872547"/>
              <a:ext cx="35804" cy="21060"/>
            </a:xfrm>
            <a:custGeom>
              <a:avLst/>
              <a:gdLst/>
              <a:ahLst/>
              <a:cxnLst/>
              <a:rect l="l" t="t" r="r" b="b"/>
              <a:pathLst>
                <a:path w="1270" h="747" extrusionOk="0">
                  <a:moveTo>
                    <a:pt x="932" y="1"/>
                  </a:moveTo>
                  <a:cubicBezTo>
                    <a:pt x="199" y="1"/>
                    <a:pt x="0" y="705"/>
                    <a:pt x="0" y="705"/>
                  </a:cubicBezTo>
                  <a:cubicBezTo>
                    <a:pt x="0" y="705"/>
                    <a:pt x="127" y="747"/>
                    <a:pt x="305" y="747"/>
                  </a:cubicBezTo>
                  <a:cubicBezTo>
                    <a:pt x="598" y="747"/>
                    <a:pt x="1030" y="635"/>
                    <a:pt x="1269" y="46"/>
                  </a:cubicBezTo>
                  <a:cubicBezTo>
                    <a:pt x="1146" y="14"/>
                    <a:pt x="1034" y="1"/>
                    <a:pt x="932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66" name="Google Shape;2866;p46"/>
            <p:cNvSpPr/>
            <p:nvPr/>
          </p:nvSpPr>
          <p:spPr>
            <a:xfrm>
              <a:off x="1832776" y="2834882"/>
              <a:ext cx="33944" cy="35804"/>
            </a:xfrm>
            <a:custGeom>
              <a:avLst/>
              <a:gdLst/>
              <a:ahLst/>
              <a:cxnLst/>
              <a:rect l="l" t="t" r="r" b="b"/>
              <a:pathLst>
                <a:path w="1204" h="1270" extrusionOk="0">
                  <a:moveTo>
                    <a:pt x="274" y="1"/>
                  </a:moveTo>
                  <a:cubicBezTo>
                    <a:pt x="1" y="1015"/>
                    <a:pt x="934" y="1270"/>
                    <a:pt x="934" y="1270"/>
                  </a:cubicBezTo>
                  <a:cubicBezTo>
                    <a:pt x="934" y="1270"/>
                    <a:pt x="1204" y="386"/>
                    <a:pt x="274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67" name="Google Shape;2867;p46"/>
            <p:cNvSpPr/>
            <p:nvPr/>
          </p:nvSpPr>
          <p:spPr>
            <a:xfrm>
              <a:off x="1812872" y="2792311"/>
              <a:ext cx="52551" cy="29123"/>
            </a:xfrm>
            <a:custGeom>
              <a:avLst/>
              <a:gdLst/>
              <a:ahLst/>
              <a:cxnLst/>
              <a:rect l="l" t="t" r="r" b="b"/>
              <a:pathLst>
                <a:path w="1864" h="1033" extrusionOk="0">
                  <a:moveTo>
                    <a:pt x="527" y="1"/>
                  </a:moveTo>
                  <a:cubicBezTo>
                    <a:pt x="368" y="1"/>
                    <a:pt x="193" y="24"/>
                    <a:pt x="1" y="80"/>
                  </a:cubicBezTo>
                  <a:cubicBezTo>
                    <a:pt x="336" y="863"/>
                    <a:pt x="888" y="1033"/>
                    <a:pt x="1304" y="1033"/>
                  </a:cubicBezTo>
                  <a:cubicBezTo>
                    <a:pt x="1624" y="1033"/>
                    <a:pt x="1864" y="932"/>
                    <a:pt x="1864" y="932"/>
                  </a:cubicBezTo>
                  <a:cubicBezTo>
                    <a:pt x="1864" y="932"/>
                    <a:pt x="1517" y="1"/>
                    <a:pt x="527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68" name="Google Shape;2868;p46"/>
            <p:cNvSpPr/>
            <p:nvPr/>
          </p:nvSpPr>
          <p:spPr>
            <a:xfrm>
              <a:off x="1851383" y="2725719"/>
              <a:ext cx="18607" cy="193457"/>
            </a:xfrm>
            <a:custGeom>
              <a:avLst/>
              <a:gdLst/>
              <a:ahLst/>
              <a:cxnLst/>
              <a:rect l="l" t="t" r="r" b="b"/>
              <a:pathLst>
                <a:path w="660" h="6862" extrusionOk="0">
                  <a:moveTo>
                    <a:pt x="544" y="0"/>
                  </a:moveTo>
                  <a:cubicBezTo>
                    <a:pt x="513" y="0"/>
                    <a:pt x="467" y="31"/>
                    <a:pt x="467" y="81"/>
                  </a:cubicBezTo>
                  <a:cubicBezTo>
                    <a:pt x="498" y="3279"/>
                    <a:pt x="15" y="6735"/>
                    <a:pt x="0" y="6766"/>
                  </a:cubicBezTo>
                  <a:cubicBezTo>
                    <a:pt x="0" y="6816"/>
                    <a:pt x="31" y="6847"/>
                    <a:pt x="62" y="6862"/>
                  </a:cubicBezTo>
                  <a:lnTo>
                    <a:pt x="81" y="6862"/>
                  </a:lnTo>
                  <a:cubicBezTo>
                    <a:pt x="112" y="6862"/>
                    <a:pt x="143" y="6831"/>
                    <a:pt x="158" y="6796"/>
                  </a:cubicBezTo>
                  <a:cubicBezTo>
                    <a:pt x="158" y="6750"/>
                    <a:pt x="660" y="3279"/>
                    <a:pt x="625" y="81"/>
                  </a:cubicBezTo>
                  <a:cubicBezTo>
                    <a:pt x="625" y="31"/>
                    <a:pt x="594" y="0"/>
                    <a:pt x="544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69" name="Google Shape;2869;p46"/>
            <p:cNvSpPr/>
            <p:nvPr/>
          </p:nvSpPr>
          <p:spPr>
            <a:xfrm>
              <a:off x="1819610" y="2668093"/>
              <a:ext cx="93345" cy="70002"/>
            </a:xfrm>
            <a:custGeom>
              <a:avLst/>
              <a:gdLst/>
              <a:ahLst/>
              <a:cxnLst/>
              <a:rect l="l" t="t" r="r" b="b"/>
              <a:pathLst>
                <a:path w="3311" h="2483" extrusionOk="0">
                  <a:moveTo>
                    <a:pt x="691" y="0"/>
                  </a:moveTo>
                  <a:cubicBezTo>
                    <a:pt x="530" y="0"/>
                    <a:pt x="385" y="69"/>
                    <a:pt x="290" y="258"/>
                  </a:cubicBezTo>
                  <a:cubicBezTo>
                    <a:pt x="1" y="837"/>
                    <a:pt x="934" y="1898"/>
                    <a:pt x="1401" y="2364"/>
                  </a:cubicBezTo>
                  <a:cubicBezTo>
                    <a:pt x="1476" y="2442"/>
                    <a:pt x="1574" y="2482"/>
                    <a:pt x="1673" y="2482"/>
                  </a:cubicBezTo>
                  <a:cubicBezTo>
                    <a:pt x="1762" y="2482"/>
                    <a:pt x="1853" y="2449"/>
                    <a:pt x="1929" y="2380"/>
                  </a:cubicBezTo>
                  <a:cubicBezTo>
                    <a:pt x="2396" y="1963"/>
                    <a:pt x="3310" y="1065"/>
                    <a:pt x="3071" y="420"/>
                  </a:cubicBezTo>
                  <a:cubicBezTo>
                    <a:pt x="2982" y="173"/>
                    <a:pt x="2816" y="87"/>
                    <a:pt x="2630" y="87"/>
                  </a:cubicBezTo>
                  <a:cubicBezTo>
                    <a:pt x="2212" y="87"/>
                    <a:pt x="1690" y="517"/>
                    <a:pt x="1690" y="517"/>
                  </a:cubicBezTo>
                  <a:cubicBezTo>
                    <a:pt x="1690" y="517"/>
                    <a:pt x="1130" y="0"/>
                    <a:pt x="691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70" name="Google Shape;2870;p46"/>
            <p:cNvSpPr/>
            <p:nvPr/>
          </p:nvSpPr>
          <p:spPr>
            <a:xfrm>
              <a:off x="1849523" y="2665330"/>
              <a:ext cx="35804" cy="34902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33" y="1"/>
                  </a:moveTo>
                  <a:cubicBezTo>
                    <a:pt x="347" y="1"/>
                    <a:pt x="71" y="195"/>
                    <a:pt x="16" y="549"/>
                  </a:cubicBezTo>
                  <a:cubicBezTo>
                    <a:pt x="0" y="665"/>
                    <a:pt x="16" y="777"/>
                    <a:pt x="66" y="873"/>
                  </a:cubicBezTo>
                  <a:cubicBezTo>
                    <a:pt x="197" y="1122"/>
                    <a:pt x="418" y="1237"/>
                    <a:pt x="634" y="1237"/>
                  </a:cubicBezTo>
                  <a:cubicBezTo>
                    <a:pt x="920" y="1237"/>
                    <a:pt x="1199" y="1036"/>
                    <a:pt x="1254" y="680"/>
                  </a:cubicBezTo>
                  <a:cubicBezTo>
                    <a:pt x="1269" y="569"/>
                    <a:pt x="1254" y="453"/>
                    <a:pt x="1208" y="356"/>
                  </a:cubicBezTo>
                  <a:cubicBezTo>
                    <a:pt x="1074" y="114"/>
                    <a:pt x="851" y="1"/>
                    <a:pt x="633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71" name="Google Shape;2871;p46"/>
            <p:cNvSpPr/>
            <p:nvPr/>
          </p:nvSpPr>
          <p:spPr>
            <a:xfrm>
              <a:off x="1801031" y="2911453"/>
              <a:ext cx="102903" cy="48068"/>
            </a:xfrm>
            <a:custGeom>
              <a:avLst/>
              <a:gdLst/>
              <a:ahLst/>
              <a:cxnLst/>
              <a:rect l="l" t="t" r="r" b="b"/>
              <a:pathLst>
                <a:path w="3650" h="1705" extrusionOk="0">
                  <a:moveTo>
                    <a:pt x="1867" y="0"/>
                  </a:moveTo>
                  <a:cubicBezTo>
                    <a:pt x="629" y="0"/>
                    <a:pt x="0" y="1705"/>
                    <a:pt x="0" y="1705"/>
                  </a:cubicBezTo>
                  <a:lnTo>
                    <a:pt x="3649" y="1639"/>
                  </a:lnTo>
                  <a:cubicBezTo>
                    <a:pt x="3649" y="1639"/>
                    <a:pt x="3101" y="0"/>
                    <a:pt x="1867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72" name="Google Shape;2872;p46"/>
            <p:cNvSpPr/>
            <p:nvPr/>
          </p:nvSpPr>
          <p:spPr>
            <a:xfrm>
              <a:off x="1954682" y="2723859"/>
              <a:ext cx="105073" cy="85282"/>
            </a:xfrm>
            <a:custGeom>
              <a:avLst/>
              <a:gdLst/>
              <a:ahLst/>
              <a:cxnLst/>
              <a:rect l="l" t="t" r="r" b="b"/>
              <a:pathLst>
                <a:path w="3727" h="3025" extrusionOk="0">
                  <a:moveTo>
                    <a:pt x="513" y="1"/>
                  </a:moveTo>
                  <a:cubicBezTo>
                    <a:pt x="224" y="1"/>
                    <a:pt x="0" y="228"/>
                    <a:pt x="0" y="518"/>
                  </a:cubicBezTo>
                  <a:lnTo>
                    <a:pt x="0" y="2508"/>
                  </a:lnTo>
                  <a:cubicBezTo>
                    <a:pt x="0" y="2797"/>
                    <a:pt x="224" y="3025"/>
                    <a:pt x="513" y="3025"/>
                  </a:cubicBezTo>
                  <a:lnTo>
                    <a:pt x="3213" y="3025"/>
                  </a:lnTo>
                  <a:cubicBezTo>
                    <a:pt x="3502" y="3025"/>
                    <a:pt x="3726" y="2797"/>
                    <a:pt x="3726" y="2508"/>
                  </a:cubicBezTo>
                  <a:lnTo>
                    <a:pt x="3726" y="518"/>
                  </a:lnTo>
                  <a:cubicBezTo>
                    <a:pt x="3726" y="228"/>
                    <a:pt x="3502" y="1"/>
                    <a:pt x="3213" y="1"/>
                  </a:cubicBezTo>
                  <a:close/>
                </a:path>
              </a:pathLst>
            </a:custGeom>
            <a:solidFill>
              <a:srgbClr val="FB7E2D">
                <a:alpha val="3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73" name="Google Shape;2873;p46"/>
            <p:cNvSpPr/>
            <p:nvPr/>
          </p:nvSpPr>
          <p:spPr>
            <a:xfrm>
              <a:off x="1954682" y="2831724"/>
              <a:ext cx="105073" cy="85170"/>
            </a:xfrm>
            <a:custGeom>
              <a:avLst/>
              <a:gdLst/>
              <a:ahLst/>
              <a:cxnLst/>
              <a:rect l="l" t="t" r="r" b="b"/>
              <a:pathLst>
                <a:path w="3727" h="3021" extrusionOk="0">
                  <a:moveTo>
                    <a:pt x="513" y="1"/>
                  </a:moveTo>
                  <a:cubicBezTo>
                    <a:pt x="224" y="1"/>
                    <a:pt x="0" y="225"/>
                    <a:pt x="0" y="514"/>
                  </a:cubicBezTo>
                  <a:lnTo>
                    <a:pt x="0" y="2508"/>
                  </a:lnTo>
                  <a:cubicBezTo>
                    <a:pt x="0" y="2782"/>
                    <a:pt x="224" y="3021"/>
                    <a:pt x="513" y="3021"/>
                  </a:cubicBezTo>
                  <a:lnTo>
                    <a:pt x="3213" y="3021"/>
                  </a:lnTo>
                  <a:cubicBezTo>
                    <a:pt x="3502" y="3021"/>
                    <a:pt x="3726" y="2782"/>
                    <a:pt x="3726" y="2508"/>
                  </a:cubicBezTo>
                  <a:lnTo>
                    <a:pt x="3726" y="514"/>
                  </a:lnTo>
                  <a:cubicBezTo>
                    <a:pt x="3726" y="225"/>
                    <a:pt x="3502" y="1"/>
                    <a:pt x="3213" y="1"/>
                  </a:cubicBezTo>
                  <a:close/>
                </a:path>
              </a:pathLst>
            </a:custGeom>
            <a:solidFill>
              <a:srgbClr val="FB7E2D">
                <a:alpha val="3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74" name="Google Shape;2874;p46"/>
            <p:cNvSpPr/>
            <p:nvPr/>
          </p:nvSpPr>
          <p:spPr>
            <a:xfrm>
              <a:off x="2009488" y="2821434"/>
              <a:ext cx="55257" cy="28221"/>
            </a:xfrm>
            <a:custGeom>
              <a:avLst/>
              <a:gdLst/>
              <a:ahLst/>
              <a:cxnLst/>
              <a:rect l="l" t="t" r="r" b="b"/>
              <a:pathLst>
                <a:path w="1960" h="1001" extrusionOk="0">
                  <a:moveTo>
                    <a:pt x="1279" y="1"/>
                  </a:moveTo>
                  <a:cubicBezTo>
                    <a:pt x="357" y="1"/>
                    <a:pt x="0" y="879"/>
                    <a:pt x="0" y="879"/>
                  </a:cubicBezTo>
                  <a:cubicBezTo>
                    <a:pt x="0" y="879"/>
                    <a:pt x="267" y="1000"/>
                    <a:pt x="625" y="1000"/>
                  </a:cubicBezTo>
                  <a:cubicBezTo>
                    <a:pt x="1038" y="1000"/>
                    <a:pt x="1573" y="839"/>
                    <a:pt x="1960" y="142"/>
                  </a:cubicBezTo>
                  <a:cubicBezTo>
                    <a:pt x="1705" y="42"/>
                    <a:pt x="1479" y="1"/>
                    <a:pt x="1279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75" name="Google Shape;2875;p46"/>
            <p:cNvSpPr/>
            <p:nvPr/>
          </p:nvSpPr>
          <p:spPr>
            <a:xfrm>
              <a:off x="2007205" y="2828595"/>
              <a:ext cx="44939" cy="19904"/>
            </a:xfrm>
            <a:custGeom>
              <a:avLst/>
              <a:gdLst/>
              <a:ahLst/>
              <a:cxnLst/>
              <a:rect l="l" t="t" r="r" b="b"/>
              <a:pathLst>
                <a:path w="1594" h="706" extrusionOk="0">
                  <a:moveTo>
                    <a:pt x="1477" y="0"/>
                  </a:moveTo>
                  <a:lnTo>
                    <a:pt x="50" y="563"/>
                  </a:lnTo>
                  <a:cubicBezTo>
                    <a:pt x="16" y="579"/>
                    <a:pt x="0" y="609"/>
                    <a:pt x="16" y="660"/>
                  </a:cubicBezTo>
                  <a:cubicBezTo>
                    <a:pt x="16" y="690"/>
                    <a:pt x="50" y="706"/>
                    <a:pt x="81" y="706"/>
                  </a:cubicBezTo>
                  <a:cubicBezTo>
                    <a:pt x="97" y="706"/>
                    <a:pt x="97" y="706"/>
                    <a:pt x="112" y="690"/>
                  </a:cubicBezTo>
                  <a:lnTo>
                    <a:pt x="1528" y="143"/>
                  </a:lnTo>
                  <a:cubicBezTo>
                    <a:pt x="1574" y="127"/>
                    <a:pt x="1593" y="96"/>
                    <a:pt x="1574" y="46"/>
                  </a:cubicBezTo>
                  <a:cubicBezTo>
                    <a:pt x="1558" y="15"/>
                    <a:pt x="1528" y="0"/>
                    <a:pt x="1477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76" name="Google Shape;2876;p46"/>
            <p:cNvSpPr/>
            <p:nvPr/>
          </p:nvSpPr>
          <p:spPr>
            <a:xfrm>
              <a:off x="1950114" y="2824873"/>
              <a:ext cx="52551" cy="53115"/>
            </a:xfrm>
            <a:custGeom>
              <a:avLst/>
              <a:gdLst/>
              <a:ahLst/>
              <a:cxnLst/>
              <a:rect l="l" t="t" r="r" b="b"/>
              <a:pathLst>
                <a:path w="1864" h="1884" extrusionOk="0">
                  <a:moveTo>
                    <a:pt x="0" y="1"/>
                  </a:moveTo>
                  <a:lnTo>
                    <a:pt x="0" y="1"/>
                  </a:lnTo>
                  <a:cubicBezTo>
                    <a:pt x="76" y="1826"/>
                    <a:pt x="1632" y="1883"/>
                    <a:pt x="1828" y="1883"/>
                  </a:cubicBezTo>
                  <a:cubicBezTo>
                    <a:pt x="1841" y="1883"/>
                    <a:pt x="1848" y="1883"/>
                    <a:pt x="1848" y="1883"/>
                  </a:cubicBezTo>
                  <a:cubicBezTo>
                    <a:pt x="1848" y="1883"/>
                    <a:pt x="1863" y="163"/>
                    <a:pt x="0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77" name="Google Shape;2877;p46"/>
            <p:cNvSpPr/>
            <p:nvPr/>
          </p:nvSpPr>
          <p:spPr>
            <a:xfrm>
              <a:off x="2004047" y="2774211"/>
              <a:ext cx="33070" cy="33944"/>
            </a:xfrm>
            <a:custGeom>
              <a:avLst/>
              <a:gdLst/>
              <a:ahLst/>
              <a:cxnLst/>
              <a:rect l="l" t="t" r="r" b="b"/>
              <a:pathLst>
                <a:path w="1173" h="1204" extrusionOk="0">
                  <a:moveTo>
                    <a:pt x="995" y="0"/>
                  </a:moveTo>
                  <a:cubicBezTo>
                    <a:pt x="0" y="290"/>
                    <a:pt x="259" y="1204"/>
                    <a:pt x="259" y="1204"/>
                  </a:cubicBezTo>
                  <a:cubicBezTo>
                    <a:pt x="259" y="1204"/>
                    <a:pt x="1173" y="996"/>
                    <a:pt x="995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78" name="Google Shape;2878;p46"/>
            <p:cNvSpPr/>
            <p:nvPr/>
          </p:nvSpPr>
          <p:spPr>
            <a:xfrm>
              <a:off x="1961420" y="2837391"/>
              <a:ext cx="43078" cy="42881"/>
            </a:xfrm>
            <a:custGeom>
              <a:avLst/>
              <a:gdLst/>
              <a:ahLst/>
              <a:cxnLst/>
              <a:rect l="l" t="t" r="r" b="b"/>
              <a:pathLst>
                <a:path w="1528" h="1521" extrusionOk="0">
                  <a:moveTo>
                    <a:pt x="90" y="0"/>
                  </a:moveTo>
                  <a:cubicBezTo>
                    <a:pt x="70" y="0"/>
                    <a:pt x="51" y="8"/>
                    <a:pt x="35" y="24"/>
                  </a:cubicBezTo>
                  <a:cubicBezTo>
                    <a:pt x="0" y="58"/>
                    <a:pt x="0" y="105"/>
                    <a:pt x="35" y="120"/>
                  </a:cubicBezTo>
                  <a:lnTo>
                    <a:pt x="1400" y="1485"/>
                  </a:lnTo>
                  <a:cubicBezTo>
                    <a:pt x="1416" y="1505"/>
                    <a:pt x="1431" y="1520"/>
                    <a:pt x="1447" y="1520"/>
                  </a:cubicBezTo>
                  <a:cubicBezTo>
                    <a:pt x="1462" y="1520"/>
                    <a:pt x="1481" y="1505"/>
                    <a:pt x="1497" y="1485"/>
                  </a:cubicBezTo>
                  <a:cubicBezTo>
                    <a:pt x="1528" y="1470"/>
                    <a:pt x="1528" y="1424"/>
                    <a:pt x="1497" y="1389"/>
                  </a:cubicBezTo>
                  <a:lnTo>
                    <a:pt x="147" y="24"/>
                  </a:lnTo>
                  <a:cubicBezTo>
                    <a:pt x="130" y="8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79" name="Google Shape;2879;p46"/>
            <p:cNvSpPr/>
            <p:nvPr/>
          </p:nvSpPr>
          <p:spPr>
            <a:xfrm>
              <a:off x="1989584" y="2761637"/>
              <a:ext cx="37552" cy="140370"/>
            </a:xfrm>
            <a:custGeom>
              <a:avLst/>
              <a:gdLst/>
              <a:ahLst/>
              <a:cxnLst/>
              <a:rect l="l" t="t" r="r" b="b"/>
              <a:pathLst>
                <a:path w="1332" h="4979" extrusionOk="0">
                  <a:moveTo>
                    <a:pt x="77" y="1"/>
                  </a:moveTo>
                  <a:cubicBezTo>
                    <a:pt x="60" y="1"/>
                    <a:pt x="44" y="4"/>
                    <a:pt x="31" y="11"/>
                  </a:cubicBezTo>
                  <a:cubicBezTo>
                    <a:pt x="0" y="45"/>
                    <a:pt x="0" y="92"/>
                    <a:pt x="31" y="123"/>
                  </a:cubicBezTo>
                  <a:cubicBezTo>
                    <a:pt x="1331" y="1523"/>
                    <a:pt x="209" y="4847"/>
                    <a:pt x="193" y="4882"/>
                  </a:cubicBezTo>
                  <a:cubicBezTo>
                    <a:pt x="174" y="4913"/>
                    <a:pt x="193" y="4963"/>
                    <a:pt x="240" y="4979"/>
                  </a:cubicBezTo>
                  <a:lnTo>
                    <a:pt x="255" y="4979"/>
                  </a:lnTo>
                  <a:cubicBezTo>
                    <a:pt x="290" y="4979"/>
                    <a:pt x="320" y="4963"/>
                    <a:pt x="336" y="4928"/>
                  </a:cubicBezTo>
                  <a:cubicBezTo>
                    <a:pt x="336" y="4913"/>
                    <a:pt x="625" y="4061"/>
                    <a:pt x="752" y="3035"/>
                  </a:cubicBezTo>
                  <a:cubicBezTo>
                    <a:pt x="914" y="1650"/>
                    <a:pt x="706" y="639"/>
                    <a:pt x="143" y="26"/>
                  </a:cubicBezTo>
                  <a:cubicBezTo>
                    <a:pt x="125" y="8"/>
                    <a:pt x="100" y="1"/>
                    <a:pt x="77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80" name="Google Shape;2880;p46"/>
            <p:cNvSpPr/>
            <p:nvPr/>
          </p:nvSpPr>
          <p:spPr>
            <a:xfrm>
              <a:off x="1965536" y="2738152"/>
              <a:ext cx="55285" cy="45193"/>
            </a:xfrm>
            <a:custGeom>
              <a:avLst/>
              <a:gdLst/>
              <a:ahLst/>
              <a:cxnLst/>
              <a:rect l="l" t="t" r="r" b="b"/>
              <a:pathLst>
                <a:path w="1961" h="1603" extrusionOk="0">
                  <a:moveTo>
                    <a:pt x="1472" y="1"/>
                  </a:moveTo>
                  <a:cubicBezTo>
                    <a:pt x="1191" y="1"/>
                    <a:pt x="915" y="443"/>
                    <a:pt x="915" y="443"/>
                  </a:cubicBezTo>
                  <a:cubicBezTo>
                    <a:pt x="915" y="443"/>
                    <a:pt x="631" y="317"/>
                    <a:pt x="387" y="317"/>
                  </a:cubicBezTo>
                  <a:cubicBezTo>
                    <a:pt x="221" y="317"/>
                    <a:pt x="74" y="375"/>
                    <a:pt x="47" y="570"/>
                  </a:cubicBezTo>
                  <a:cubicBezTo>
                    <a:pt x="1" y="956"/>
                    <a:pt x="757" y="1391"/>
                    <a:pt x="1108" y="1584"/>
                  </a:cubicBezTo>
                  <a:cubicBezTo>
                    <a:pt x="1138" y="1597"/>
                    <a:pt x="1170" y="1602"/>
                    <a:pt x="1202" y="1602"/>
                  </a:cubicBezTo>
                  <a:cubicBezTo>
                    <a:pt x="1291" y="1602"/>
                    <a:pt x="1379" y="1559"/>
                    <a:pt x="1413" y="1488"/>
                  </a:cubicBezTo>
                  <a:cubicBezTo>
                    <a:pt x="1605" y="1148"/>
                    <a:pt x="1960" y="443"/>
                    <a:pt x="1702" y="122"/>
                  </a:cubicBezTo>
                  <a:cubicBezTo>
                    <a:pt x="1629" y="35"/>
                    <a:pt x="1550" y="1"/>
                    <a:pt x="1472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81" name="Google Shape;2881;p46"/>
            <p:cNvSpPr/>
            <p:nvPr/>
          </p:nvSpPr>
          <p:spPr>
            <a:xfrm>
              <a:off x="1979378" y="2740267"/>
              <a:ext cx="23992" cy="21229"/>
            </a:xfrm>
            <a:custGeom>
              <a:avLst/>
              <a:gdLst/>
              <a:ahLst/>
              <a:cxnLst/>
              <a:rect l="l" t="t" r="r" b="b"/>
              <a:pathLst>
                <a:path w="851" h="753" extrusionOk="0">
                  <a:moveTo>
                    <a:pt x="423" y="1"/>
                  </a:moveTo>
                  <a:cubicBezTo>
                    <a:pt x="199" y="1"/>
                    <a:pt x="0" y="201"/>
                    <a:pt x="54" y="479"/>
                  </a:cubicBezTo>
                  <a:cubicBezTo>
                    <a:pt x="73" y="530"/>
                    <a:pt x="104" y="591"/>
                    <a:pt x="135" y="626"/>
                  </a:cubicBezTo>
                  <a:cubicBezTo>
                    <a:pt x="223" y="714"/>
                    <a:pt x="326" y="753"/>
                    <a:pt x="424" y="753"/>
                  </a:cubicBezTo>
                  <a:cubicBezTo>
                    <a:pt x="649" y="753"/>
                    <a:pt x="851" y="550"/>
                    <a:pt x="794" y="271"/>
                  </a:cubicBezTo>
                  <a:cubicBezTo>
                    <a:pt x="779" y="225"/>
                    <a:pt x="763" y="159"/>
                    <a:pt x="713" y="128"/>
                  </a:cubicBezTo>
                  <a:cubicBezTo>
                    <a:pt x="625" y="40"/>
                    <a:pt x="521" y="1"/>
                    <a:pt x="423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82" name="Google Shape;2882;p46"/>
            <p:cNvSpPr/>
            <p:nvPr/>
          </p:nvSpPr>
          <p:spPr>
            <a:xfrm>
              <a:off x="1944222" y="2894707"/>
              <a:ext cx="114208" cy="48068"/>
            </a:xfrm>
            <a:custGeom>
              <a:avLst/>
              <a:gdLst/>
              <a:ahLst/>
              <a:cxnLst/>
              <a:rect l="l" t="t" r="r" b="b"/>
              <a:pathLst>
                <a:path w="4051" h="1705" extrusionOk="0">
                  <a:moveTo>
                    <a:pt x="1976" y="0"/>
                  </a:moveTo>
                  <a:cubicBezTo>
                    <a:pt x="610" y="0"/>
                    <a:pt x="1" y="1639"/>
                    <a:pt x="1" y="1639"/>
                  </a:cubicBezTo>
                  <a:lnTo>
                    <a:pt x="4051" y="1705"/>
                  </a:lnTo>
                  <a:cubicBezTo>
                    <a:pt x="4051" y="1705"/>
                    <a:pt x="3345" y="0"/>
                    <a:pt x="1976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83" name="Google Shape;2883;p46"/>
            <p:cNvSpPr/>
            <p:nvPr/>
          </p:nvSpPr>
          <p:spPr>
            <a:xfrm>
              <a:off x="1650200" y="2980384"/>
              <a:ext cx="108767" cy="66562"/>
            </a:xfrm>
            <a:custGeom>
              <a:avLst/>
              <a:gdLst/>
              <a:ahLst/>
              <a:cxnLst/>
              <a:rect l="l" t="t" r="r" b="b"/>
              <a:pathLst>
                <a:path w="3858" h="2361" extrusionOk="0">
                  <a:moveTo>
                    <a:pt x="1" y="0"/>
                  </a:moveTo>
                  <a:lnTo>
                    <a:pt x="97" y="641"/>
                  </a:lnTo>
                  <a:lnTo>
                    <a:pt x="321" y="2041"/>
                  </a:lnTo>
                  <a:cubicBezTo>
                    <a:pt x="352" y="2234"/>
                    <a:pt x="514" y="2361"/>
                    <a:pt x="691" y="2361"/>
                  </a:cubicBezTo>
                  <a:lnTo>
                    <a:pt x="3167" y="2361"/>
                  </a:lnTo>
                  <a:cubicBezTo>
                    <a:pt x="3360" y="2361"/>
                    <a:pt x="3518" y="2234"/>
                    <a:pt x="3534" y="2041"/>
                  </a:cubicBezTo>
                  <a:lnTo>
                    <a:pt x="3761" y="641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84" name="Google Shape;2884;p46"/>
            <p:cNvSpPr/>
            <p:nvPr/>
          </p:nvSpPr>
          <p:spPr>
            <a:xfrm>
              <a:off x="1798297" y="2980384"/>
              <a:ext cx="108767" cy="66562"/>
            </a:xfrm>
            <a:custGeom>
              <a:avLst/>
              <a:gdLst/>
              <a:ahLst/>
              <a:cxnLst/>
              <a:rect l="l" t="t" r="r" b="b"/>
              <a:pathLst>
                <a:path w="3858" h="2361" extrusionOk="0">
                  <a:moveTo>
                    <a:pt x="1" y="0"/>
                  </a:moveTo>
                  <a:lnTo>
                    <a:pt x="97" y="641"/>
                  </a:lnTo>
                  <a:lnTo>
                    <a:pt x="325" y="2041"/>
                  </a:lnTo>
                  <a:cubicBezTo>
                    <a:pt x="356" y="2234"/>
                    <a:pt x="518" y="2361"/>
                    <a:pt x="691" y="2361"/>
                  </a:cubicBezTo>
                  <a:lnTo>
                    <a:pt x="3167" y="2361"/>
                  </a:lnTo>
                  <a:cubicBezTo>
                    <a:pt x="3360" y="2361"/>
                    <a:pt x="3507" y="2234"/>
                    <a:pt x="3538" y="2041"/>
                  </a:cubicBezTo>
                  <a:lnTo>
                    <a:pt x="3761" y="641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85" name="Google Shape;2885;p46"/>
            <p:cNvSpPr/>
            <p:nvPr/>
          </p:nvSpPr>
          <p:spPr>
            <a:xfrm>
              <a:off x="1946506" y="2980384"/>
              <a:ext cx="108795" cy="66562"/>
            </a:xfrm>
            <a:custGeom>
              <a:avLst/>
              <a:gdLst/>
              <a:ahLst/>
              <a:cxnLst/>
              <a:rect l="l" t="t" r="r" b="b"/>
              <a:pathLst>
                <a:path w="3859" h="2361" extrusionOk="0">
                  <a:moveTo>
                    <a:pt x="1" y="0"/>
                  </a:moveTo>
                  <a:lnTo>
                    <a:pt x="97" y="641"/>
                  </a:lnTo>
                  <a:lnTo>
                    <a:pt x="321" y="2041"/>
                  </a:lnTo>
                  <a:cubicBezTo>
                    <a:pt x="352" y="2234"/>
                    <a:pt x="514" y="2361"/>
                    <a:pt x="691" y="2361"/>
                  </a:cubicBezTo>
                  <a:lnTo>
                    <a:pt x="3168" y="2361"/>
                  </a:lnTo>
                  <a:cubicBezTo>
                    <a:pt x="3360" y="2361"/>
                    <a:pt x="3503" y="2234"/>
                    <a:pt x="3534" y="2041"/>
                  </a:cubicBezTo>
                  <a:lnTo>
                    <a:pt x="3762" y="641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86" name="Google Shape;2886;p46"/>
            <p:cNvSpPr/>
            <p:nvPr/>
          </p:nvSpPr>
          <p:spPr>
            <a:xfrm>
              <a:off x="1650200" y="2980384"/>
              <a:ext cx="108767" cy="18071"/>
            </a:xfrm>
            <a:custGeom>
              <a:avLst/>
              <a:gdLst/>
              <a:ahLst/>
              <a:cxnLst/>
              <a:rect l="l" t="t" r="r" b="b"/>
              <a:pathLst>
                <a:path w="3858" h="641" extrusionOk="0">
                  <a:moveTo>
                    <a:pt x="1" y="0"/>
                  </a:moveTo>
                  <a:lnTo>
                    <a:pt x="97" y="641"/>
                  </a:lnTo>
                  <a:lnTo>
                    <a:pt x="3761" y="641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E99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87" name="Google Shape;2887;p46"/>
            <p:cNvSpPr/>
            <p:nvPr/>
          </p:nvSpPr>
          <p:spPr>
            <a:xfrm>
              <a:off x="1798297" y="2980384"/>
              <a:ext cx="108767" cy="18071"/>
            </a:xfrm>
            <a:custGeom>
              <a:avLst/>
              <a:gdLst/>
              <a:ahLst/>
              <a:cxnLst/>
              <a:rect l="l" t="t" r="r" b="b"/>
              <a:pathLst>
                <a:path w="3858" h="641" extrusionOk="0">
                  <a:moveTo>
                    <a:pt x="1" y="0"/>
                  </a:moveTo>
                  <a:lnTo>
                    <a:pt x="97" y="641"/>
                  </a:lnTo>
                  <a:lnTo>
                    <a:pt x="3761" y="641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E99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88" name="Google Shape;2888;p46"/>
            <p:cNvSpPr/>
            <p:nvPr/>
          </p:nvSpPr>
          <p:spPr>
            <a:xfrm>
              <a:off x="1946506" y="2980384"/>
              <a:ext cx="108795" cy="18071"/>
            </a:xfrm>
            <a:custGeom>
              <a:avLst/>
              <a:gdLst/>
              <a:ahLst/>
              <a:cxnLst/>
              <a:rect l="l" t="t" r="r" b="b"/>
              <a:pathLst>
                <a:path w="3859" h="641" extrusionOk="0">
                  <a:moveTo>
                    <a:pt x="1" y="0"/>
                  </a:moveTo>
                  <a:lnTo>
                    <a:pt x="97" y="641"/>
                  </a:lnTo>
                  <a:lnTo>
                    <a:pt x="3762" y="641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E99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89" name="Google Shape;2889;p46"/>
            <p:cNvSpPr/>
            <p:nvPr/>
          </p:nvSpPr>
          <p:spPr>
            <a:xfrm>
              <a:off x="1591700" y="2931893"/>
              <a:ext cx="522407" cy="53960"/>
            </a:xfrm>
            <a:custGeom>
              <a:avLst/>
              <a:gdLst/>
              <a:ahLst/>
              <a:cxnLst/>
              <a:rect l="l" t="t" r="r" b="b"/>
              <a:pathLst>
                <a:path w="18530" h="1914" extrusionOk="0">
                  <a:moveTo>
                    <a:pt x="949" y="0"/>
                  </a:moveTo>
                  <a:cubicBezTo>
                    <a:pt x="421" y="0"/>
                    <a:pt x="0" y="432"/>
                    <a:pt x="0" y="964"/>
                  </a:cubicBezTo>
                  <a:cubicBezTo>
                    <a:pt x="0" y="1493"/>
                    <a:pt x="421" y="1913"/>
                    <a:pt x="949" y="1913"/>
                  </a:cubicBezTo>
                  <a:lnTo>
                    <a:pt x="17565" y="1913"/>
                  </a:lnTo>
                  <a:cubicBezTo>
                    <a:pt x="18098" y="1913"/>
                    <a:pt x="18530" y="1493"/>
                    <a:pt x="18530" y="964"/>
                  </a:cubicBezTo>
                  <a:cubicBezTo>
                    <a:pt x="18530" y="432"/>
                    <a:pt x="18098" y="0"/>
                    <a:pt x="17565" y="0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890" name="Google Shape;2890;p46"/>
          <p:cNvGrpSpPr/>
          <p:nvPr/>
        </p:nvGrpSpPr>
        <p:grpSpPr>
          <a:xfrm>
            <a:off x="659411" y="3416890"/>
            <a:ext cx="744865" cy="1462324"/>
            <a:chOff x="415133" y="2174439"/>
            <a:chExt cx="444430" cy="872509"/>
          </a:xfrm>
        </p:grpSpPr>
        <p:sp>
          <p:nvSpPr>
            <p:cNvPr id="2891" name="Google Shape;2891;p46"/>
            <p:cNvSpPr/>
            <p:nvPr/>
          </p:nvSpPr>
          <p:spPr>
            <a:xfrm>
              <a:off x="623026" y="2441508"/>
              <a:ext cx="104651" cy="181362"/>
            </a:xfrm>
            <a:custGeom>
              <a:avLst/>
              <a:gdLst/>
              <a:ahLst/>
              <a:cxnLst/>
              <a:rect l="l" t="t" r="r" b="b"/>
              <a:pathLst>
                <a:path w="3712" h="6433" extrusionOk="0">
                  <a:moveTo>
                    <a:pt x="3530" y="1"/>
                  </a:moveTo>
                  <a:cubicBezTo>
                    <a:pt x="3521" y="1"/>
                    <a:pt x="3512" y="1"/>
                    <a:pt x="3503" y="3"/>
                  </a:cubicBezTo>
                  <a:cubicBezTo>
                    <a:pt x="1945" y="99"/>
                    <a:pt x="869" y="1210"/>
                    <a:pt x="371" y="3250"/>
                  </a:cubicBezTo>
                  <a:cubicBezTo>
                    <a:pt x="1" y="4747"/>
                    <a:pt x="82" y="6193"/>
                    <a:pt x="97" y="6255"/>
                  </a:cubicBezTo>
                  <a:cubicBezTo>
                    <a:pt x="97" y="6351"/>
                    <a:pt x="178" y="6432"/>
                    <a:pt x="275" y="6432"/>
                  </a:cubicBezTo>
                  <a:lnTo>
                    <a:pt x="290" y="6432"/>
                  </a:lnTo>
                  <a:cubicBezTo>
                    <a:pt x="387" y="6417"/>
                    <a:pt x="468" y="6336"/>
                    <a:pt x="468" y="6240"/>
                  </a:cubicBezTo>
                  <a:cubicBezTo>
                    <a:pt x="468" y="6174"/>
                    <a:pt x="178" y="566"/>
                    <a:pt x="3538" y="373"/>
                  </a:cubicBezTo>
                  <a:cubicBezTo>
                    <a:pt x="3634" y="373"/>
                    <a:pt x="3711" y="277"/>
                    <a:pt x="3711" y="180"/>
                  </a:cubicBezTo>
                  <a:cubicBezTo>
                    <a:pt x="3697" y="78"/>
                    <a:pt x="3628" y="1"/>
                    <a:pt x="3530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92" name="Google Shape;2892;p46"/>
            <p:cNvSpPr/>
            <p:nvPr/>
          </p:nvSpPr>
          <p:spPr>
            <a:xfrm>
              <a:off x="484825" y="2501841"/>
              <a:ext cx="92020" cy="110599"/>
            </a:xfrm>
            <a:custGeom>
              <a:avLst/>
              <a:gdLst/>
              <a:ahLst/>
              <a:cxnLst/>
              <a:rect l="l" t="t" r="r" b="b"/>
              <a:pathLst>
                <a:path w="3264" h="3923" extrusionOk="0">
                  <a:moveTo>
                    <a:pt x="192" y="1"/>
                  </a:moveTo>
                  <a:cubicBezTo>
                    <a:pt x="97" y="1"/>
                    <a:pt x="30" y="75"/>
                    <a:pt x="16" y="162"/>
                  </a:cubicBezTo>
                  <a:cubicBezTo>
                    <a:pt x="1" y="258"/>
                    <a:pt x="82" y="354"/>
                    <a:pt x="193" y="370"/>
                  </a:cubicBezTo>
                  <a:cubicBezTo>
                    <a:pt x="1304" y="466"/>
                    <a:pt x="2091" y="1045"/>
                    <a:pt x="2492" y="2106"/>
                  </a:cubicBezTo>
                  <a:cubicBezTo>
                    <a:pt x="2797" y="2912"/>
                    <a:pt x="2766" y="3714"/>
                    <a:pt x="2766" y="3714"/>
                  </a:cubicBezTo>
                  <a:cubicBezTo>
                    <a:pt x="2766" y="3826"/>
                    <a:pt x="2847" y="3907"/>
                    <a:pt x="2944" y="3922"/>
                  </a:cubicBezTo>
                  <a:lnTo>
                    <a:pt x="2959" y="3922"/>
                  </a:lnTo>
                  <a:cubicBezTo>
                    <a:pt x="3055" y="3922"/>
                    <a:pt x="3136" y="3841"/>
                    <a:pt x="3136" y="3745"/>
                  </a:cubicBezTo>
                  <a:cubicBezTo>
                    <a:pt x="3136" y="3698"/>
                    <a:pt x="3264" y="258"/>
                    <a:pt x="224" y="3"/>
                  </a:cubicBezTo>
                  <a:cubicBezTo>
                    <a:pt x="213" y="1"/>
                    <a:pt x="202" y="1"/>
                    <a:pt x="192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93" name="Google Shape;2893;p46"/>
            <p:cNvSpPr/>
            <p:nvPr/>
          </p:nvSpPr>
          <p:spPr>
            <a:xfrm>
              <a:off x="504306" y="2354618"/>
              <a:ext cx="106032" cy="283250"/>
            </a:xfrm>
            <a:custGeom>
              <a:avLst/>
              <a:gdLst/>
              <a:ahLst/>
              <a:cxnLst/>
              <a:rect l="l" t="t" r="r" b="b"/>
              <a:pathLst>
                <a:path w="3761" h="10047" extrusionOk="0">
                  <a:moveTo>
                    <a:pt x="210" y="0"/>
                  </a:moveTo>
                  <a:cubicBezTo>
                    <a:pt x="162" y="0"/>
                    <a:pt x="114" y="16"/>
                    <a:pt x="81" y="49"/>
                  </a:cubicBezTo>
                  <a:cubicBezTo>
                    <a:pt x="0" y="130"/>
                    <a:pt x="0" y="242"/>
                    <a:pt x="81" y="323"/>
                  </a:cubicBezTo>
                  <a:cubicBezTo>
                    <a:pt x="2137" y="2313"/>
                    <a:pt x="2862" y="4790"/>
                    <a:pt x="3101" y="6525"/>
                  </a:cubicBezTo>
                  <a:cubicBezTo>
                    <a:pt x="3375" y="8388"/>
                    <a:pt x="3167" y="9819"/>
                    <a:pt x="3167" y="9819"/>
                  </a:cubicBezTo>
                  <a:cubicBezTo>
                    <a:pt x="3136" y="9931"/>
                    <a:pt x="3217" y="10027"/>
                    <a:pt x="3313" y="10047"/>
                  </a:cubicBezTo>
                  <a:lnTo>
                    <a:pt x="3344" y="10047"/>
                  </a:lnTo>
                  <a:cubicBezTo>
                    <a:pt x="3441" y="10047"/>
                    <a:pt x="3522" y="9981"/>
                    <a:pt x="3522" y="9885"/>
                  </a:cubicBezTo>
                  <a:cubicBezTo>
                    <a:pt x="3537" y="9819"/>
                    <a:pt x="3761" y="8407"/>
                    <a:pt x="3487" y="6479"/>
                  </a:cubicBezTo>
                  <a:cubicBezTo>
                    <a:pt x="3232" y="4693"/>
                    <a:pt x="2476" y="2140"/>
                    <a:pt x="339" y="49"/>
                  </a:cubicBezTo>
                  <a:cubicBezTo>
                    <a:pt x="307" y="16"/>
                    <a:pt x="258" y="0"/>
                    <a:pt x="21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94" name="Google Shape;2894;p46"/>
            <p:cNvSpPr/>
            <p:nvPr/>
          </p:nvSpPr>
          <p:spPr>
            <a:xfrm>
              <a:off x="485276" y="2592931"/>
              <a:ext cx="231517" cy="56695"/>
            </a:xfrm>
            <a:custGeom>
              <a:avLst/>
              <a:gdLst/>
              <a:ahLst/>
              <a:cxnLst/>
              <a:rect l="l" t="t" r="r" b="b"/>
              <a:pathLst>
                <a:path w="8212" h="2011" extrusionOk="0">
                  <a:moveTo>
                    <a:pt x="3954" y="1"/>
                  </a:moveTo>
                  <a:cubicBezTo>
                    <a:pt x="2669" y="1"/>
                    <a:pt x="1593" y="595"/>
                    <a:pt x="883" y="1112"/>
                  </a:cubicBezTo>
                  <a:cubicBezTo>
                    <a:pt x="324" y="1528"/>
                    <a:pt x="0" y="1914"/>
                    <a:pt x="0" y="1914"/>
                  </a:cubicBezTo>
                  <a:lnTo>
                    <a:pt x="8212" y="2010"/>
                  </a:lnTo>
                  <a:cubicBezTo>
                    <a:pt x="8212" y="2010"/>
                    <a:pt x="7633" y="1416"/>
                    <a:pt x="6734" y="869"/>
                  </a:cubicBezTo>
                  <a:cubicBezTo>
                    <a:pt x="5978" y="417"/>
                    <a:pt x="4999" y="1"/>
                    <a:pt x="3954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95" name="Google Shape;2895;p46"/>
            <p:cNvSpPr/>
            <p:nvPr/>
          </p:nvSpPr>
          <p:spPr>
            <a:xfrm>
              <a:off x="491140" y="2617403"/>
              <a:ext cx="215757" cy="23202"/>
            </a:xfrm>
            <a:custGeom>
              <a:avLst/>
              <a:gdLst/>
              <a:ahLst/>
              <a:cxnLst/>
              <a:rect l="l" t="t" r="r" b="b"/>
              <a:pathLst>
                <a:path w="7653" h="823" extrusionOk="0">
                  <a:moveTo>
                    <a:pt x="6526" y="1"/>
                  </a:moveTo>
                  <a:cubicBezTo>
                    <a:pt x="5547" y="417"/>
                    <a:pt x="4455" y="548"/>
                    <a:pt x="3456" y="548"/>
                  </a:cubicBezTo>
                  <a:cubicBezTo>
                    <a:pt x="2268" y="548"/>
                    <a:pt x="1238" y="355"/>
                    <a:pt x="675" y="244"/>
                  </a:cubicBezTo>
                  <a:cubicBezTo>
                    <a:pt x="386" y="467"/>
                    <a:pt x="162" y="660"/>
                    <a:pt x="0" y="822"/>
                  </a:cubicBezTo>
                  <a:lnTo>
                    <a:pt x="7653" y="822"/>
                  </a:lnTo>
                  <a:cubicBezTo>
                    <a:pt x="7394" y="595"/>
                    <a:pt x="7009" y="290"/>
                    <a:pt x="6526" y="1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96" name="Google Shape;2896;p46"/>
            <p:cNvSpPr/>
            <p:nvPr/>
          </p:nvSpPr>
          <p:spPr>
            <a:xfrm>
              <a:off x="475381" y="2640577"/>
              <a:ext cx="384179" cy="387337"/>
            </a:xfrm>
            <a:custGeom>
              <a:avLst/>
              <a:gdLst/>
              <a:ahLst/>
              <a:cxnLst/>
              <a:rect l="l" t="t" r="r" b="b"/>
              <a:pathLst>
                <a:path w="13627" h="13739" extrusionOk="0">
                  <a:moveTo>
                    <a:pt x="0" y="0"/>
                  </a:moveTo>
                  <a:lnTo>
                    <a:pt x="513" y="7938"/>
                  </a:lnTo>
                  <a:lnTo>
                    <a:pt x="594" y="9095"/>
                  </a:lnTo>
                  <a:lnTo>
                    <a:pt x="706" y="10734"/>
                  </a:lnTo>
                  <a:lnTo>
                    <a:pt x="752" y="11521"/>
                  </a:lnTo>
                  <a:lnTo>
                    <a:pt x="752" y="13739"/>
                  </a:lnTo>
                  <a:lnTo>
                    <a:pt x="13627" y="13739"/>
                  </a:lnTo>
                  <a:cubicBezTo>
                    <a:pt x="13627" y="13739"/>
                    <a:pt x="13627" y="13481"/>
                    <a:pt x="13577" y="13095"/>
                  </a:cubicBezTo>
                  <a:cubicBezTo>
                    <a:pt x="13500" y="12470"/>
                    <a:pt x="13288" y="11537"/>
                    <a:pt x="12775" y="11054"/>
                  </a:cubicBezTo>
                  <a:cubicBezTo>
                    <a:pt x="12277" y="10572"/>
                    <a:pt x="10268" y="9720"/>
                    <a:pt x="8983" y="9111"/>
                  </a:cubicBezTo>
                  <a:cubicBezTo>
                    <a:pt x="8613" y="8949"/>
                    <a:pt x="8389" y="8582"/>
                    <a:pt x="8420" y="8177"/>
                  </a:cubicBezTo>
                  <a:lnTo>
                    <a:pt x="8532" y="6345"/>
                  </a:lnTo>
                  <a:lnTo>
                    <a:pt x="8597" y="5446"/>
                  </a:lnTo>
                  <a:lnTo>
                    <a:pt x="8678" y="4320"/>
                  </a:lnTo>
                  <a:lnTo>
                    <a:pt x="8725" y="3406"/>
                  </a:lnTo>
                  <a:lnTo>
                    <a:pt x="8948" y="0"/>
                  </a:ln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97" name="Google Shape;2897;p46"/>
            <p:cNvSpPr/>
            <p:nvPr/>
          </p:nvSpPr>
          <p:spPr>
            <a:xfrm>
              <a:off x="604870" y="2736573"/>
              <a:ext cx="116491" cy="25824"/>
            </a:xfrm>
            <a:custGeom>
              <a:avLst/>
              <a:gdLst/>
              <a:ahLst/>
              <a:cxnLst/>
              <a:rect l="l" t="t" r="r" b="b"/>
              <a:pathLst>
                <a:path w="4132" h="916" extrusionOk="0">
                  <a:moveTo>
                    <a:pt x="452" y="1"/>
                  </a:moveTo>
                  <a:cubicBezTo>
                    <a:pt x="325" y="1"/>
                    <a:pt x="209" y="67"/>
                    <a:pt x="132" y="144"/>
                  </a:cubicBezTo>
                  <a:cubicBezTo>
                    <a:pt x="51" y="225"/>
                    <a:pt x="1" y="337"/>
                    <a:pt x="1" y="468"/>
                  </a:cubicBezTo>
                  <a:cubicBezTo>
                    <a:pt x="1" y="707"/>
                    <a:pt x="209" y="915"/>
                    <a:pt x="452" y="915"/>
                  </a:cubicBezTo>
                  <a:lnTo>
                    <a:pt x="4085" y="915"/>
                  </a:lnTo>
                  <a:lnTo>
                    <a:pt x="4132" y="1"/>
                  </a:lnTo>
                  <a:close/>
                </a:path>
              </a:pathLst>
            </a:custGeom>
            <a:solidFill>
              <a:srgbClr val="5A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98" name="Google Shape;2898;p46"/>
            <p:cNvSpPr/>
            <p:nvPr/>
          </p:nvSpPr>
          <p:spPr>
            <a:xfrm>
              <a:off x="604870" y="2794115"/>
              <a:ext cx="112911" cy="25373"/>
            </a:xfrm>
            <a:custGeom>
              <a:avLst/>
              <a:gdLst/>
              <a:ahLst/>
              <a:cxnLst/>
              <a:rect l="l" t="t" r="r" b="b"/>
              <a:pathLst>
                <a:path w="4005" h="900" extrusionOk="0">
                  <a:moveTo>
                    <a:pt x="452" y="0"/>
                  </a:moveTo>
                  <a:cubicBezTo>
                    <a:pt x="325" y="0"/>
                    <a:pt x="209" y="50"/>
                    <a:pt x="132" y="128"/>
                  </a:cubicBezTo>
                  <a:cubicBezTo>
                    <a:pt x="51" y="209"/>
                    <a:pt x="1" y="320"/>
                    <a:pt x="1" y="452"/>
                  </a:cubicBezTo>
                  <a:cubicBezTo>
                    <a:pt x="1" y="706"/>
                    <a:pt x="209" y="899"/>
                    <a:pt x="452" y="899"/>
                  </a:cubicBezTo>
                  <a:lnTo>
                    <a:pt x="3939" y="899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5A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99" name="Google Shape;2899;p46"/>
            <p:cNvSpPr/>
            <p:nvPr/>
          </p:nvSpPr>
          <p:spPr>
            <a:xfrm>
              <a:off x="496582" y="3027917"/>
              <a:ext cx="112009" cy="19030"/>
            </a:xfrm>
            <a:custGeom>
              <a:avLst/>
              <a:gdLst/>
              <a:ahLst/>
              <a:cxnLst/>
              <a:rect l="l" t="t" r="r" b="b"/>
              <a:pathLst>
                <a:path w="3973" h="675" extrusionOk="0">
                  <a:moveTo>
                    <a:pt x="0" y="0"/>
                  </a:moveTo>
                  <a:cubicBezTo>
                    <a:pt x="0" y="370"/>
                    <a:pt x="309" y="675"/>
                    <a:pt x="675" y="675"/>
                  </a:cubicBezTo>
                  <a:lnTo>
                    <a:pt x="3298" y="675"/>
                  </a:lnTo>
                  <a:cubicBezTo>
                    <a:pt x="3664" y="675"/>
                    <a:pt x="3973" y="370"/>
                    <a:pt x="3973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00" name="Google Shape;2900;p46"/>
            <p:cNvSpPr/>
            <p:nvPr/>
          </p:nvSpPr>
          <p:spPr>
            <a:xfrm>
              <a:off x="629792" y="3027917"/>
              <a:ext cx="229769" cy="19030"/>
            </a:xfrm>
            <a:custGeom>
              <a:avLst/>
              <a:gdLst/>
              <a:ahLst/>
              <a:cxnLst/>
              <a:rect l="l" t="t" r="r" b="b"/>
              <a:pathLst>
                <a:path w="8150" h="675" extrusionOk="0">
                  <a:moveTo>
                    <a:pt x="0" y="0"/>
                  </a:moveTo>
                  <a:cubicBezTo>
                    <a:pt x="0" y="370"/>
                    <a:pt x="309" y="675"/>
                    <a:pt x="675" y="675"/>
                  </a:cubicBezTo>
                  <a:lnTo>
                    <a:pt x="7475" y="675"/>
                  </a:lnTo>
                  <a:cubicBezTo>
                    <a:pt x="7845" y="675"/>
                    <a:pt x="8150" y="370"/>
                    <a:pt x="8150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01" name="Google Shape;2901;p46"/>
            <p:cNvSpPr/>
            <p:nvPr/>
          </p:nvSpPr>
          <p:spPr>
            <a:xfrm>
              <a:off x="438617" y="2640577"/>
              <a:ext cx="315812" cy="75415"/>
            </a:xfrm>
            <a:custGeom>
              <a:avLst/>
              <a:gdLst/>
              <a:ahLst/>
              <a:cxnLst/>
              <a:rect l="l" t="t" r="r" b="b"/>
              <a:pathLst>
                <a:path w="11202" h="2675" extrusionOk="0">
                  <a:moveTo>
                    <a:pt x="1304" y="0"/>
                  </a:moveTo>
                  <a:cubicBezTo>
                    <a:pt x="1304" y="0"/>
                    <a:pt x="0" y="2264"/>
                    <a:pt x="355" y="2507"/>
                  </a:cubicBezTo>
                  <a:cubicBezTo>
                    <a:pt x="519" y="2606"/>
                    <a:pt x="948" y="2675"/>
                    <a:pt x="1456" y="2675"/>
                  </a:cubicBezTo>
                  <a:cubicBezTo>
                    <a:pt x="2094" y="2675"/>
                    <a:pt x="2856" y="2567"/>
                    <a:pt x="3375" y="2280"/>
                  </a:cubicBezTo>
                  <a:cubicBezTo>
                    <a:pt x="4309" y="1767"/>
                    <a:pt x="4629" y="594"/>
                    <a:pt x="4629" y="594"/>
                  </a:cubicBezTo>
                  <a:cubicBezTo>
                    <a:pt x="4629" y="594"/>
                    <a:pt x="5030" y="1412"/>
                    <a:pt x="5624" y="1605"/>
                  </a:cubicBezTo>
                  <a:cubicBezTo>
                    <a:pt x="5950" y="1710"/>
                    <a:pt x="7351" y="1768"/>
                    <a:pt x="8619" y="1768"/>
                  </a:cubicBezTo>
                  <a:cubicBezTo>
                    <a:pt x="9679" y="1768"/>
                    <a:pt x="10647" y="1727"/>
                    <a:pt x="10816" y="1639"/>
                  </a:cubicBezTo>
                  <a:cubicBezTo>
                    <a:pt x="11201" y="1447"/>
                    <a:pt x="10252" y="0"/>
                    <a:pt x="10252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02" name="Google Shape;2902;p46"/>
            <p:cNvSpPr/>
            <p:nvPr/>
          </p:nvSpPr>
          <p:spPr>
            <a:xfrm>
              <a:off x="858125" y="3009733"/>
              <a:ext cx="1438" cy="18184"/>
            </a:xfrm>
            <a:custGeom>
              <a:avLst/>
              <a:gdLst/>
              <a:ahLst/>
              <a:cxnLst/>
              <a:rect l="l" t="t" r="r" b="b"/>
              <a:pathLst>
                <a:path w="51" h="645" extrusionOk="0">
                  <a:moveTo>
                    <a:pt x="1" y="1"/>
                  </a:moveTo>
                  <a:cubicBezTo>
                    <a:pt x="51" y="387"/>
                    <a:pt x="51" y="645"/>
                    <a:pt x="51" y="645"/>
                  </a:cubicBezTo>
                  <a:cubicBezTo>
                    <a:pt x="51" y="645"/>
                    <a:pt x="51" y="371"/>
                    <a:pt x="1" y="1"/>
                  </a:cubicBezTo>
                  <a:close/>
                </a:path>
              </a:pathLst>
            </a:custGeom>
            <a:solidFill>
              <a:srgbClr val="D0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03" name="Google Shape;2903;p46"/>
            <p:cNvSpPr/>
            <p:nvPr/>
          </p:nvSpPr>
          <p:spPr>
            <a:xfrm>
              <a:off x="495257" y="2943198"/>
              <a:ext cx="364303" cy="84718"/>
            </a:xfrm>
            <a:custGeom>
              <a:avLst/>
              <a:gdLst/>
              <a:ahLst/>
              <a:cxnLst/>
              <a:rect l="l" t="t" r="r" b="b"/>
              <a:pathLst>
                <a:path w="12922" h="3005" extrusionOk="0">
                  <a:moveTo>
                    <a:pt x="1" y="0"/>
                  </a:moveTo>
                  <a:lnTo>
                    <a:pt x="47" y="787"/>
                  </a:lnTo>
                  <a:lnTo>
                    <a:pt x="47" y="3005"/>
                  </a:lnTo>
                  <a:lnTo>
                    <a:pt x="12922" y="3005"/>
                  </a:lnTo>
                  <a:cubicBezTo>
                    <a:pt x="12922" y="3005"/>
                    <a:pt x="12922" y="2731"/>
                    <a:pt x="12872" y="2361"/>
                  </a:cubicBezTo>
                  <a:cubicBezTo>
                    <a:pt x="11830" y="2457"/>
                    <a:pt x="10847" y="2507"/>
                    <a:pt x="9933" y="2507"/>
                  </a:cubicBezTo>
                  <a:cubicBezTo>
                    <a:pt x="4599" y="2507"/>
                    <a:pt x="1285" y="965"/>
                    <a:pt x="1" y="0"/>
                  </a:cubicBezTo>
                  <a:close/>
                </a:path>
              </a:pathLst>
            </a:custGeom>
            <a:solidFill>
              <a:srgbClr val="5A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04" name="Google Shape;2904;p46"/>
            <p:cNvSpPr/>
            <p:nvPr/>
          </p:nvSpPr>
          <p:spPr>
            <a:xfrm>
              <a:off x="496582" y="3027917"/>
              <a:ext cx="112009" cy="0"/>
            </a:xfrm>
            <a:custGeom>
              <a:avLst/>
              <a:gdLst/>
              <a:ahLst/>
              <a:cxnLst/>
              <a:rect l="l" t="t" r="r" b="b"/>
              <a:pathLst>
                <a:path w="3973" extrusionOk="0">
                  <a:moveTo>
                    <a:pt x="109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96" y="0"/>
                  </a:lnTo>
                  <a:lnTo>
                    <a:pt x="1096" y="0"/>
                  </a:lnTo>
                  <a:close/>
                  <a:moveTo>
                    <a:pt x="3973" y="0"/>
                  </a:moveTo>
                  <a:lnTo>
                    <a:pt x="2928" y="0"/>
                  </a:lnTo>
                  <a:lnTo>
                    <a:pt x="2928" y="0"/>
                  </a:lnTo>
                  <a:lnTo>
                    <a:pt x="3973" y="0"/>
                  </a:ln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05" name="Google Shape;2905;p46"/>
            <p:cNvSpPr/>
            <p:nvPr/>
          </p:nvSpPr>
          <p:spPr>
            <a:xfrm>
              <a:off x="629792" y="3027917"/>
              <a:ext cx="229769" cy="0"/>
            </a:xfrm>
            <a:custGeom>
              <a:avLst/>
              <a:gdLst/>
              <a:ahLst/>
              <a:cxnLst/>
              <a:rect l="l" t="t" r="r" b="b"/>
              <a:pathLst>
                <a:path w="8150" extrusionOk="0">
                  <a:moveTo>
                    <a:pt x="133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35" y="0"/>
                  </a:lnTo>
                  <a:lnTo>
                    <a:pt x="1335" y="0"/>
                  </a:lnTo>
                  <a:close/>
                  <a:moveTo>
                    <a:pt x="5034" y="0"/>
                  </a:moveTo>
                  <a:lnTo>
                    <a:pt x="3182" y="0"/>
                  </a:lnTo>
                  <a:lnTo>
                    <a:pt x="3182" y="0"/>
                  </a:lnTo>
                  <a:lnTo>
                    <a:pt x="5034" y="0"/>
                  </a:lnTo>
                  <a:lnTo>
                    <a:pt x="5034" y="0"/>
                  </a:lnTo>
                  <a:close/>
                  <a:moveTo>
                    <a:pt x="8150" y="0"/>
                  </a:moveTo>
                  <a:lnTo>
                    <a:pt x="6881" y="0"/>
                  </a:lnTo>
                  <a:lnTo>
                    <a:pt x="6881" y="0"/>
                  </a:lnTo>
                  <a:lnTo>
                    <a:pt x="8150" y="0"/>
                  </a:ln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06" name="Google Shape;2906;p46"/>
            <p:cNvSpPr/>
            <p:nvPr/>
          </p:nvSpPr>
          <p:spPr>
            <a:xfrm>
              <a:off x="592691" y="2724845"/>
              <a:ext cx="145868" cy="25796"/>
            </a:xfrm>
            <a:custGeom>
              <a:avLst/>
              <a:gdLst/>
              <a:ahLst/>
              <a:cxnLst/>
              <a:rect l="l" t="t" r="r" b="b"/>
              <a:pathLst>
                <a:path w="5174" h="915" extrusionOk="0">
                  <a:moveTo>
                    <a:pt x="468" y="0"/>
                  </a:moveTo>
                  <a:cubicBezTo>
                    <a:pt x="209" y="0"/>
                    <a:pt x="1" y="209"/>
                    <a:pt x="1" y="463"/>
                  </a:cubicBezTo>
                  <a:cubicBezTo>
                    <a:pt x="1" y="706"/>
                    <a:pt x="209" y="915"/>
                    <a:pt x="468" y="915"/>
                  </a:cubicBezTo>
                  <a:lnTo>
                    <a:pt x="4726" y="915"/>
                  </a:lnTo>
                  <a:cubicBezTo>
                    <a:pt x="4980" y="915"/>
                    <a:pt x="5173" y="706"/>
                    <a:pt x="5173" y="463"/>
                  </a:cubicBezTo>
                  <a:cubicBezTo>
                    <a:pt x="5173" y="209"/>
                    <a:pt x="4980" y="0"/>
                    <a:pt x="4726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07" name="Google Shape;2907;p46"/>
            <p:cNvSpPr/>
            <p:nvPr/>
          </p:nvSpPr>
          <p:spPr>
            <a:xfrm>
              <a:off x="592691" y="2782358"/>
              <a:ext cx="145868" cy="25796"/>
            </a:xfrm>
            <a:custGeom>
              <a:avLst/>
              <a:gdLst/>
              <a:ahLst/>
              <a:cxnLst/>
              <a:rect l="l" t="t" r="r" b="b"/>
              <a:pathLst>
                <a:path w="5174" h="915" extrusionOk="0">
                  <a:moveTo>
                    <a:pt x="468" y="1"/>
                  </a:moveTo>
                  <a:cubicBezTo>
                    <a:pt x="209" y="1"/>
                    <a:pt x="1" y="209"/>
                    <a:pt x="1" y="448"/>
                  </a:cubicBezTo>
                  <a:cubicBezTo>
                    <a:pt x="1" y="707"/>
                    <a:pt x="209" y="915"/>
                    <a:pt x="468" y="915"/>
                  </a:cubicBezTo>
                  <a:lnTo>
                    <a:pt x="4726" y="915"/>
                  </a:lnTo>
                  <a:cubicBezTo>
                    <a:pt x="4980" y="915"/>
                    <a:pt x="5173" y="707"/>
                    <a:pt x="5173" y="448"/>
                  </a:cubicBezTo>
                  <a:cubicBezTo>
                    <a:pt x="5173" y="209"/>
                    <a:pt x="4980" y="1"/>
                    <a:pt x="4726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08" name="Google Shape;2908;p46"/>
            <p:cNvSpPr/>
            <p:nvPr/>
          </p:nvSpPr>
          <p:spPr>
            <a:xfrm>
              <a:off x="489844" y="2864343"/>
              <a:ext cx="48068" cy="32675"/>
            </a:xfrm>
            <a:custGeom>
              <a:avLst/>
              <a:gdLst/>
              <a:ahLst/>
              <a:cxnLst/>
              <a:rect l="l" t="t" r="r" b="b"/>
              <a:pathLst>
                <a:path w="1705" h="1159" extrusionOk="0">
                  <a:moveTo>
                    <a:pt x="0" y="1"/>
                  </a:moveTo>
                  <a:lnTo>
                    <a:pt x="81" y="1158"/>
                  </a:lnTo>
                  <a:lnTo>
                    <a:pt x="1126" y="1158"/>
                  </a:lnTo>
                  <a:cubicBezTo>
                    <a:pt x="1284" y="1158"/>
                    <a:pt x="1431" y="1093"/>
                    <a:pt x="1543" y="996"/>
                  </a:cubicBezTo>
                  <a:cubicBezTo>
                    <a:pt x="1639" y="884"/>
                    <a:pt x="1705" y="742"/>
                    <a:pt x="1705" y="580"/>
                  </a:cubicBezTo>
                  <a:cubicBezTo>
                    <a:pt x="1705" y="259"/>
                    <a:pt x="1446" y="1"/>
                    <a:pt x="1126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09" name="Google Shape;2909;p46"/>
            <p:cNvSpPr/>
            <p:nvPr/>
          </p:nvSpPr>
          <p:spPr>
            <a:xfrm>
              <a:off x="498132" y="2737814"/>
              <a:ext cx="64420" cy="51846"/>
            </a:xfrm>
            <a:custGeom>
              <a:avLst/>
              <a:gdLst/>
              <a:ahLst/>
              <a:cxnLst/>
              <a:rect l="l" t="t" r="r" b="b"/>
              <a:pathLst>
                <a:path w="2285" h="1839" extrusionOk="0">
                  <a:moveTo>
                    <a:pt x="1138" y="0"/>
                  </a:moveTo>
                  <a:cubicBezTo>
                    <a:pt x="997" y="0"/>
                    <a:pt x="849" y="31"/>
                    <a:pt x="701" y="100"/>
                  </a:cubicBezTo>
                  <a:cubicBezTo>
                    <a:pt x="543" y="181"/>
                    <a:pt x="412" y="312"/>
                    <a:pt x="331" y="470"/>
                  </a:cubicBezTo>
                  <a:cubicBezTo>
                    <a:pt x="1" y="1171"/>
                    <a:pt x="498" y="1838"/>
                    <a:pt x="1149" y="1838"/>
                  </a:cubicBezTo>
                  <a:cubicBezTo>
                    <a:pt x="1289" y="1838"/>
                    <a:pt x="1437" y="1807"/>
                    <a:pt x="1584" y="1739"/>
                  </a:cubicBezTo>
                  <a:cubicBezTo>
                    <a:pt x="1746" y="1662"/>
                    <a:pt x="1874" y="1531"/>
                    <a:pt x="1955" y="1353"/>
                  </a:cubicBezTo>
                  <a:cubicBezTo>
                    <a:pt x="2285" y="668"/>
                    <a:pt x="1790" y="0"/>
                    <a:pt x="1138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10" name="Google Shape;2910;p46"/>
            <p:cNvSpPr/>
            <p:nvPr/>
          </p:nvSpPr>
          <p:spPr>
            <a:xfrm>
              <a:off x="512454" y="2749317"/>
              <a:ext cx="35804" cy="28954"/>
            </a:xfrm>
            <a:custGeom>
              <a:avLst/>
              <a:gdLst/>
              <a:ahLst/>
              <a:cxnLst/>
              <a:rect l="l" t="t" r="r" b="b"/>
              <a:pathLst>
                <a:path w="1270" h="1027" extrusionOk="0">
                  <a:moveTo>
                    <a:pt x="644" y="0"/>
                  </a:moveTo>
                  <a:cubicBezTo>
                    <a:pt x="563" y="0"/>
                    <a:pt x="467" y="16"/>
                    <a:pt x="386" y="62"/>
                  </a:cubicBezTo>
                  <a:cubicBezTo>
                    <a:pt x="305" y="97"/>
                    <a:pt x="228" y="174"/>
                    <a:pt x="178" y="255"/>
                  </a:cubicBezTo>
                  <a:cubicBezTo>
                    <a:pt x="0" y="640"/>
                    <a:pt x="274" y="1026"/>
                    <a:pt x="644" y="1026"/>
                  </a:cubicBezTo>
                  <a:cubicBezTo>
                    <a:pt x="725" y="1026"/>
                    <a:pt x="806" y="1011"/>
                    <a:pt x="884" y="964"/>
                  </a:cubicBezTo>
                  <a:cubicBezTo>
                    <a:pt x="980" y="930"/>
                    <a:pt x="1046" y="849"/>
                    <a:pt x="1096" y="752"/>
                  </a:cubicBezTo>
                  <a:cubicBezTo>
                    <a:pt x="1269" y="386"/>
                    <a:pt x="999" y="0"/>
                    <a:pt x="644" y="0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11" name="Google Shape;2911;p46"/>
            <p:cNvSpPr/>
            <p:nvPr/>
          </p:nvSpPr>
          <p:spPr>
            <a:xfrm>
              <a:off x="527453" y="3027917"/>
              <a:ext cx="51677" cy="19030"/>
            </a:xfrm>
            <a:custGeom>
              <a:avLst/>
              <a:gdLst/>
              <a:ahLst/>
              <a:cxnLst/>
              <a:rect l="l" t="t" r="r" b="b"/>
              <a:pathLst>
                <a:path w="1833" h="675" extrusionOk="0">
                  <a:moveTo>
                    <a:pt x="1" y="0"/>
                  </a:moveTo>
                  <a:lnTo>
                    <a:pt x="1" y="675"/>
                  </a:lnTo>
                  <a:lnTo>
                    <a:pt x="1833" y="675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12" name="Google Shape;2912;p46"/>
            <p:cNvSpPr/>
            <p:nvPr/>
          </p:nvSpPr>
          <p:spPr>
            <a:xfrm>
              <a:off x="527453" y="3027917"/>
              <a:ext cx="51677" cy="0"/>
            </a:xfrm>
            <a:custGeom>
              <a:avLst/>
              <a:gdLst/>
              <a:ahLst/>
              <a:cxnLst/>
              <a:rect l="l" t="t" r="r" b="b"/>
              <a:pathLst>
                <a:path w="1833" extrusionOk="0">
                  <a:moveTo>
                    <a:pt x="1833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97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13" name="Google Shape;2913;p46"/>
            <p:cNvSpPr/>
            <p:nvPr/>
          </p:nvSpPr>
          <p:spPr>
            <a:xfrm>
              <a:off x="527453" y="3027917"/>
              <a:ext cx="51677" cy="0"/>
            </a:xfrm>
            <a:custGeom>
              <a:avLst/>
              <a:gdLst/>
              <a:ahLst/>
              <a:cxnLst/>
              <a:rect l="l" t="t" r="r" b="b"/>
              <a:pathLst>
                <a:path w="1833" extrusionOk="0">
                  <a:moveTo>
                    <a:pt x="1833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C2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14" name="Google Shape;2914;p46"/>
            <p:cNvSpPr/>
            <p:nvPr/>
          </p:nvSpPr>
          <p:spPr>
            <a:xfrm>
              <a:off x="667401" y="3027917"/>
              <a:ext cx="52128" cy="19030"/>
            </a:xfrm>
            <a:custGeom>
              <a:avLst/>
              <a:gdLst/>
              <a:ahLst/>
              <a:cxnLst/>
              <a:rect l="l" t="t" r="r" b="b"/>
              <a:pathLst>
                <a:path w="1849" h="675" extrusionOk="0">
                  <a:moveTo>
                    <a:pt x="1" y="0"/>
                  </a:moveTo>
                  <a:lnTo>
                    <a:pt x="1" y="675"/>
                  </a:lnTo>
                  <a:lnTo>
                    <a:pt x="1848" y="675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15" name="Google Shape;2915;p46"/>
            <p:cNvSpPr/>
            <p:nvPr/>
          </p:nvSpPr>
          <p:spPr>
            <a:xfrm>
              <a:off x="667401" y="3027917"/>
              <a:ext cx="52128" cy="0"/>
            </a:xfrm>
            <a:custGeom>
              <a:avLst/>
              <a:gdLst/>
              <a:ahLst/>
              <a:cxnLst/>
              <a:rect l="l" t="t" r="r" b="b"/>
              <a:pathLst>
                <a:path w="1849" extrusionOk="0">
                  <a:moveTo>
                    <a:pt x="1848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97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16" name="Google Shape;2916;p46"/>
            <p:cNvSpPr/>
            <p:nvPr/>
          </p:nvSpPr>
          <p:spPr>
            <a:xfrm>
              <a:off x="667401" y="3027917"/>
              <a:ext cx="52128" cy="0"/>
            </a:xfrm>
            <a:custGeom>
              <a:avLst/>
              <a:gdLst/>
              <a:ahLst/>
              <a:cxnLst/>
              <a:rect l="l" t="t" r="r" b="b"/>
              <a:pathLst>
                <a:path w="1849" extrusionOk="0">
                  <a:moveTo>
                    <a:pt x="1848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C2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17" name="Google Shape;2917;p46"/>
            <p:cNvSpPr/>
            <p:nvPr/>
          </p:nvSpPr>
          <p:spPr>
            <a:xfrm>
              <a:off x="771686" y="3027917"/>
              <a:ext cx="52128" cy="19030"/>
            </a:xfrm>
            <a:custGeom>
              <a:avLst/>
              <a:gdLst/>
              <a:ahLst/>
              <a:cxnLst/>
              <a:rect l="l" t="t" r="r" b="b"/>
              <a:pathLst>
                <a:path w="1849" h="675" extrusionOk="0">
                  <a:moveTo>
                    <a:pt x="1" y="0"/>
                  </a:moveTo>
                  <a:lnTo>
                    <a:pt x="1" y="675"/>
                  </a:lnTo>
                  <a:lnTo>
                    <a:pt x="1848" y="675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18" name="Google Shape;2918;p46"/>
            <p:cNvSpPr/>
            <p:nvPr/>
          </p:nvSpPr>
          <p:spPr>
            <a:xfrm>
              <a:off x="771686" y="3027917"/>
              <a:ext cx="52128" cy="0"/>
            </a:xfrm>
            <a:custGeom>
              <a:avLst/>
              <a:gdLst/>
              <a:ahLst/>
              <a:cxnLst/>
              <a:rect l="l" t="t" r="r" b="b"/>
              <a:pathLst>
                <a:path w="1849" extrusionOk="0">
                  <a:moveTo>
                    <a:pt x="1848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97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19" name="Google Shape;2919;p46"/>
            <p:cNvSpPr/>
            <p:nvPr/>
          </p:nvSpPr>
          <p:spPr>
            <a:xfrm>
              <a:off x="771686" y="3027917"/>
              <a:ext cx="52128" cy="0"/>
            </a:xfrm>
            <a:custGeom>
              <a:avLst/>
              <a:gdLst/>
              <a:ahLst/>
              <a:cxnLst/>
              <a:rect l="l" t="t" r="r" b="b"/>
              <a:pathLst>
                <a:path w="1849" extrusionOk="0">
                  <a:moveTo>
                    <a:pt x="1848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C2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20" name="Google Shape;2920;p46"/>
            <p:cNvSpPr/>
            <p:nvPr/>
          </p:nvSpPr>
          <p:spPr>
            <a:xfrm>
              <a:off x="574986" y="2256451"/>
              <a:ext cx="100168" cy="239072"/>
            </a:xfrm>
            <a:custGeom>
              <a:avLst/>
              <a:gdLst/>
              <a:ahLst/>
              <a:cxnLst/>
              <a:rect l="l" t="t" r="r" b="b"/>
              <a:pathLst>
                <a:path w="3553" h="8480" extrusionOk="0">
                  <a:moveTo>
                    <a:pt x="3350" y="0"/>
                  </a:moveTo>
                  <a:cubicBezTo>
                    <a:pt x="3314" y="0"/>
                    <a:pt x="3279" y="10"/>
                    <a:pt x="3248" y="29"/>
                  </a:cubicBezTo>
                  <a:cubicBezTo>
                    <a:pt x="1736" y="1040"/>
                    <a:pt x="741" y="2791"/>
                    <a:pt x="355" y="5105"/>
                  </a:cubicBezTo>
                  <a:cubicBezTo>
                    <a:pt x="81" y="6841"/>
                    <a:pt x="243" y="8256"/>
                    <a:pt x="243" y="8322"/>
                  </a:cubicBezTo>
                  <a:cubicBezTo>
                    <a:pt x="259" y="8418"/>
                    <a:pt x="340" y="8480"/>
                    <a:pt x="436" y="8480"/>
                  </a:cubicBezTo>
                  <a:lnTo>
                    <a:pt x="451" y="8480"/>
                  </a:lnTo>
                  <a:cubicBezTo>
                    <a:pt x="548" y="8480"/>
                    <a:pt x="629" y="8383"/>
                    <a:pt x="613" y="8272"/>
                  </a:cubicBezTo>
                  <a:cubicBezTo>
                    <a:pt x="613" y="8225"/>
                    <a:pt x="0" y="2648"/>
                    <a:pt x="3456" y="334"/>
                  </a:cubicBezTo>
                  <a:cubicBezTo>
                    <a:pt x="3537" y="284"/>
                    <a:pt x="3552" y="172"/>
                    <a:pt x="3506" y="75"/>
                  </a:cubicBezTo>
                  <a:cubicBezTo>
                    <a:pt x="3466" y="25"/>
                    <a:pt x="3408" y="0"/>
                    <a:pt x="335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21" name="Google Shape;2921;p46"/>
            <p:cNvSpPr/>
            <p:nvPr/>
          </p:nvSpPr>
          <p:spPr>
            <a:xfrm>
              <a:off x="584120" y="2264345"/>
              <a:ext cx="67014" cy="28390"/>
            </a:xfrm>
            <a:custGeom>
              <a:avLst/>
              <a:gdLst/>
              <a:ahLst/>
              <a:cxnLst/>
              <a:rect l="l" t="t" r="r" b="b"/>
              <a:pathLst>
                <a:path w="2377" h="1007" extrusionOk="0">
                  <a:moveTo>
                    <a:pt x="1189" y="1"/>
                  </a:moveTo>
                  <a:cubicBezTo>
                    <a:pt x="485" y="1"/>
                    <a:pt x="0" y="486"/>
                    <a:pt x="0" y="486"/>
                  </a:cubicBezTo>
                  <a:cubicBezTo>
                    <a:pt x="0" y="486"/>
                    <a:pt x="478" y="1007"/>
                    <a:pt x="1182" y="1007"/>
                  </a:cubicBezTo>
                  <a:cubicBezTo>
                    <a:pt x="1534" y="1007"/>
                    <a:pt x="1943" y="877"/>
                    <a:pt x="2376" y="486"/>
                  </a:cubicBezTo>
                  <a:cubicBezTo>
                    <a:pt x="1948" y="122"/>
                    <a:pt x="1541" y="1"/>
                    <a:pt x="1189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22" name="Google Shape;2922;p46"/>
            <p:cNvSpPr/>
            <p:nvPr/>
          </p:nvSpPr>
          <p:spPr>
            <a:xfrm>
              <a:off x="623900" y="2273029"/>
              <a:ext cx="63546" cy="66252"/>
            </a:xfrm>
            <a:custGeom>
              <a:avLst/>
              <a:gdLst/>
              <a:ahLst/>
              <a:cxnLst/>
              <a:rect l="l" t="t" r="r" b="b"/>
              <a:pathLst>
                <a:path w="2254" h="2350" extrusionOk="0">
                  <a:moveTo>
                    <a:pt x="869" y="0"/>
                  </a:moveTo>
                  <a:lnTo>
                    <a:pt x="869" y="0"/>
                  </a:lnTo>
                  <a:cubicBezTo>
                    <a:pt x="1" y="1447"/>
                    <a:pt x="1289" y="2349"/>
                    <a:pt x="1289" y="2349"/>
                  </a:cubicBezTo>
                  <a:cubicBezTo>
                    <a:pt x="1289" y="2349"/>
                    <a:pt x="2253" y="1080"/>
                    <a:pt x="869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23" name="Google Shape;2923;p46"/>
            <p:cNvSpPr/>
            <p:nvPr/>
          </p:nvSpPr>
          <p:spPr>
            <a:xfrm>
              <a:off x="483951" y="2426228"/>
              <a:ext cx="88778" cy="92894"/>
            </a:xfrm>
            <a:custGeom>
              <a:avLst/>
              <a:gdLst/>
              <a:ahLst/>
              <a:cxnLst/>
              <a:rect l="l" t="t" r="r" b="b"/>
              <a:pathLst>
                <a:path w="3149" h="3295" extrusionOk="0">
                  <a:moveTo>
                    <a:pt x="1544" y="1"/>
                  </a:moveTo>
                  <a:cubicBezTo>
                    <a:pt x="1544" y="1"/>
                    <a:pt x="1" y="1590"/>
                    <a:pt x="1736" y="3295"/>
                  </a:cubicBezTo>
                  <a:cubicBezTo>
                    <a:pt x="3148" y="1432"/>
                    <a:pt x="1544" y="1"/>
                    <a:pt x="1544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24" name="Google Shape;2924;p46"/>
            <p:cNvSpPr/>
            <p:nvPr/>
          </p:nvSpPr>
          <p:spPr>
            <a:xfrm>
              <a:off x="525169" y="2457804"/>
              <a:ext cx="11784" cy="66337"/>
            </a:xfrm>
            <a:custGeom>
              <a:avLst/>
              <a:gdLst/>
              <a:ahLst/>
              <a:cxnLst/>
              <a:rect l="l" t="t" r="r" b="b"/>
              <a:pathLst>
                <a:path w="418" h="2353" extrusionOk="0">
                  <a:moveTo>
                    <a:pt x="136" y="0"/>
                  </a:moveTo>
                  <a:cubicBezTo>
                    <a:pt x="128" y="0"/>
                    <a:pt x="121" y="1"/>
                    <a:pt x="112" y="3"/>
                  </a:cubicBezTo>
                  <a:cubicBezTo>
                    <a:pt x="47" y="3"/>
                    <a:pt x="1" y="53"/>
                    <a:pt x="16" y="119"/>
                  </a:cubicBezTo>
                  <a:lnTo>
                    <a:pt x="193" y="2256"/>
                  </a:lnTo>
                  <a:cubicBezTo>
                    <a:pt x="193" y="2302"/>
                    <a:pt x="240" y="2352"/>
                    <a:pt x="305" y="2352"/>
                  </a:cubicBezTo>
                  <a:cubicBezTo>
                    <a:pt x="371" y="2352"/>
                    <a:pt x="417" y="2287"/>
                    <a:pt x="417" y="2240"/>
                  </a:cubicBezTo>
                  <a:lnTo>
                    <a:pt x="240" y="100"/>
                  </a:lnTo>
                  <a:cubicBezTo>
                    <a:pt x="226" y="46"/>
                    <a:pt x="189" y="0"/>
                    <a:pt x="136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25" name="Google Shape;2925;p46"/>
            <p:cNvSpPr/>
            <p:nvPr/>
          </p:nvSpPr>
          <p:spPr>
            <a:xfrm>
              <a:off x="644791" y="2492283"/>
              <a:ext cx="91569" cy="40372"/>
            </a:xfrm>
            <a:custGeom>
              <a:avLst/>
              <a:gdLst/>
              <a:ahLst/>
              <a:cxnLst/>
              <a:rect l="l" t="t" r="r" b="b"/>
              <a:pathLst>
                <a:path w="3248" h="1432" extrusionOk="0">
                  <a:moveTo>
                    <a:pt x="1839" y="0"/>
                  </a:moveTo>
                  <a:cubicBezTo>
                    <a:pt x="1279" y="0"/>
                    <a:pt x="621" y="227"/>
                    <a:pt x="0" y="998"/>
                  </a:cubicBezTo>
                  <a:cubicBezTo>
                    <a:pt x="520" y="1315"/>
                    <a:pt x="989" y="1432"/>
                    <a:pt x="1397" y="1432"/>
                  </a:cubicBezTo>
                  <a:cubicBezTo>
                    <a:pt x="2568" y="1432"/>
                    <a:pt x="3248" y="470"/>
                    <a:pt x="3248" y="470"/>
                  </a:cubicBezTo>
                  <a:cubicBezTo>
                    <a:pt x="3248" y="470"/>
                    <a:pt x="2644" y="0"/>
                    <a:pt x="1839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26" name="Google Shape;2926;p46"/>
            <p:cNvSpPr/>
            <p:nvPr/>
          </p:nvSpPr>
          <p:spPr>
            <a:xfrm>
              <a:off x="639350" y="2507367"/>
              <a:ext cx="66140" cy="17649"/>
            </a:xfrm>
            <a:custGeom>
              <a:avLst/>
              <a:gdLst/>
              <a:ahLst/>
              <a:cxnLst/>
              <a:rect l="l" t="t" r="r" b="b"/>
              <a:pathLst>
                <a:path w="2346" h="626" extrusionOk="0">
                  <a:moveTo>
                    <a:pt x="2203" y="0"/>
                  </a:moveTo>
                  <a:lnTo>
                    <a:pt x="112" y="401"/>
                  </a:lnTo>
                  <a:cubicBezTo>
                    <a:pt x="47" y="417"/>
                    <a:pt x="0" y="482"/>
                    <a:pt x="16" y="529"/>
                  </a:cubicBezTo>
                  <a:cubicBezTo>
                    <a:pt x="31" y="594"/>
                    <a:pt x="81" y="625"/>
                    <a:pt x="128" y="625"/>
                  </a:cubicBezTo>
                  <a:lnTo>
                    <a:pt x="143" y="625"/>
                  </a:lnTo>
                  <a:lnTo>
                    <a:pt x="2249" y="224"/>
                  </a:lnTo>
                  <a:cubicBezTo>
                    <a:pt x="2315" y="209"/>
                    <a:pt x="2346" y="158"/>
                    <a:pt x="2330" y="97"/>
                  </a:cubicBezTo>
                  <a:cubicBezTo>
                    <a:pt x="2330" y="31"/>
                    <a:pt x="2265" y="0"/>
                    <a:pt x="2203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27" name="Google Shape;2927;p46"/>
            <p:cNvSpPr/>
            <p:nvPr/>
          </p:nvSpPr>
          <p:spPr>
            <a:xfrm>
              <a:off x="434586" y="2464034"/>
              <a:ext cx="51677" cy="55060"/>
            </a:xfrm>
            <a:custGeom>
              <a:avLst/>
              <a:gdLst/>
              <a:ahLst/>
              <a:cxnLst/>
              <a:rect l="l" t="t" r="r" b="b"/>
              <a:pathLst>
                <a:path w="1833" h="1953" extrusionOk="0">
                  <a:moveTo>
                    <a:pt x="1130" y="0"/>
                  </a:moveTo>
                  <a:cubicBezTo>
                    <a:pt x="809" y="0"/>
                    <a:pt x="458" y="244"/>
                    <a:pt x="255" y="635"/>
                  </a:cubicBezTo>
                  <a:cubicBezTo>
                    <a:pt x="1" y="1152"/>
                    <a:pt x="78" y="1711"/>
                    <a:pt x="448" y="1888"/>
                  </a:cubicBezTo>
                  <a:cubicBezTo>
                    <a:pt x="532" y="1932"/>
                    <a:pt x="622" y="1953"/>
                    <a:pt x="715" y="1953"/>
                  </a:cubicBezTo>
                  <a:cubicBezTo>
                    <a:pt x="1031" y="1953"/>
                    <a:pt x="1374" y="1710"/>
                    <a:pt x="1574" y="1310"/>
                  </a:cubicBezTo>
                  <a:cubicBezTo>
                    <a:pt x="1833" y="812"/>
                    <a:pt x="1752" y="249"/>
                    <a:pt x="1382" y="56"/>
                  </a:cubicBezTo>
                  <a:cubicBezTo>
                    <a:pt x="1302" y="18"/>
                    <a:pt x="1217" y="0"/>
                    <a:pt x="1130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28" name="Google Shape;2928;p46"/>
            <p:cNvSpPr/>
            <p:nvPr/>
          </p:nvSpPr>
          <p:spPr>
            <a:xfrm>
              <a:off x="437743" y="2455717"/>
              <a:ext cx="72455" cy="75753"/>
            </a:xfrm>
            <a:custGeom>
              <a:avLst/>
              <a:gdLst/>
              <a:ahLst/>
              <a:cxnLst/>
              <a:rect l="l" t="t" r="r" b="b"/>
              <a:pathLst>
                <a:path w="2570" h="2687" extrusionOk="0">
                  <a:moveTo>
                    <a:pt x="1204" y="0"/>
                  </a:moveTo>
                  <a:lnTo>
                    <a:pt x="1204" y="0"/>
                  </a:lnTo>
                  <a:cubicBezTo>
                    <a:pt x="1046" y="432"/>
                    <a:pt x="1239" y="737"/>
                    <a:pt x="1239" y="737"/>
                  </a:cubicBezTo>
                  <a:cubicBezTo>
                    <a:pt x="1239" y="737"/>
                    <a:pt x="1204" y="733"/>
                    <a:pt x="1147" y="733"/>
                  </a:cubicBezTo>
                  <a:cubicBezTo>
                    <a:pt x="972" y="733"/>
                    <a:pt x="590" y="769"/>
                    <a:pt x="433" y="1061"/>
                  </a:cubicBezTo>
                  <a:cubicBezTo>
                    <a:pt x="209" y="1447"/>
                    <a:pt x="641" y="1894"/>
                    <a:pt x="641" y="1894"/>
                  </a:cubicBezTo>
                  <a:cubicBezTo>
                    <a:pt x="641" y="1894"/>
                    <a:pt x="178" y="2087"/>
                    <a:pt x="1" y="2330"/>
                  </a:cubicBezTo>
                  <a:cubicBezTo>
                    <a:pt x="178" y="2550"/>
                    <a:pt x="527" y="2686"/>
                    <a:pt x="902" y="2686"/>
                  </a:cubicBezTo>
                  <a:cubicBezTo>
                    <a:pt x="1372" y="2686"/>
                    <a:pt x="1884" y="2472"/>
                    <a:pt x="2153" y="1944"/>
                  </a:cubicBezTo>
                  <a:cubicBezTo>
                    <a:pt x="2569" y="1107"/>
                    <a:pt x="1960" y="97"/>
                    <a:pt x="1204" y="0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29" name="Google Shape;2929;p46"/>
            <p:cNvSpPr/>
            <p:nvPr/>
          </p:nvSpPr>
          <p:spPr>
            <a:xfrm>
              <a:off x="417727" y="2485038"/>
              <a:ext cx="18494" cy="13645"/>
            </a:xfrm>
            <a:custGeom>
              <a:avLst/>
              <a:gdLst/>
              <a:ahLst/>
              <a:cxnLst/>
              <a:rect l="l" t="t" r="r" b="b"/>
              <a:pathLst>
                <a:path w="656" h="484" extrusionOk="0">
                  <a:moveTo>
                    <a:pt x="328" y="1"/>
                  </a:moveTo>
                  <a:cubicBezTo>
                    <a:pt x="322" y="1"/>
                    <a:pt x="316" y="1"/>
                    <a:pt x="309" y="2"/>
                  </a:cubicBezTo>
                  <a:cubicBezTo>
                    <a:pt x="275" y="2"/>
                    <a:pt x="228" y="21"/>
                    <a:pt x="194" y="52"/>
                  </a:cubicBezTo>
                  <a:cubicBezTo>
                    <a:pt x="1" y="214"/>
                    <a:pt x="117" y="484"/>
                    <a:pt x="356" y="484"/>
                  </a:cubicBezTo>
                  <a:cubicBezTo>
                    <a:pt x="406" y="484"/>
                    <a:pt x="452" y="453"/>
                    <a:pt x="483" y="437"/>
                  </a:cubicBezTo>
                  <a:cubicBezTo>
                    <a:pt x="656" y="280"/>
                    <a:pt x="554" y="1"/>
                    <a:pt x="328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30" name="Google Shape;2930;p46"/>
            <p:cNvSpPr/>
            <p:nvPr/>
          </p:nvSpPr>
          <p:spPr>
            <a:xfrm>
              <a:off x="415133" y="2464288"/>
              <a:ext cx="18353" cy="13222"/>
            </a:xfrm>
            <a:custGeom>
              <a:avLst/>
              <a:gdLst/>
              <a:ahLst/>
              <a:cxnLst/>
              <a:rect l="l" t="t" r="r" b="b"/>
              <a:pathLst>
                <a:path w="651" h="469" extrusionOk="0">
                  <a:moveTo>
                    <a:pt x="323" y="0"/>
                  </a:moveTo>
                  <a:cubicBezTo>
                    <a:pt x="317" y="0"/>
                    <a:pt x="311" y="0"/>
                    <a:pt x="305" y="1"/>
                  </a:cubicBezTo>
                  <a:cubicBezTo>
                    <a:pt x="255" y="1"/>
                    <a:pt x="209" y="16"/>
                    <a:pt x="174" y="32"/>
                  </a:cubicBezTo>
                  <a:cubicBezTo>
                    <a:pt x="1" y="190"/>
                    <a:pt x="88" y="468"/>
                    <a:pt x="332" y="468"/>
                  </a:cubicBezTo>
                  <a:cubicBezTo>
                    <a:pt x="338" y="468"/>
                    <a:pt x="345" y="468"/>
                    <a:pt x="351" y="468"/>
                  </a:cubicBezTo>
                  <a:cubicBezTo>
                    <a:pt x="382" y="468"/>
                    <a:pt x="432" y="448"/>
                    <a:pt x="463" y="417"/>
                  </a:cubicBezTo>
                  <a:cubicBezTo>
                    <a:pt x="651" y="278"/>
                    <a:pt x="550" y="0"/>
                    <a:pt x="323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31" name="Google Shape;2931;p46"/>
            <p:cNvSpPr/>
            <p:nvPr/>
          </p:nvSpPr>
          <p:spPr>
            <a:xfrm>
              <a:off x="433768" y="2455154"/>
              <a:ext cx="18325" cy="13645"/>
            </a:xfrm>
            <a:custGeom>
              <a:avLst/>
              <a:gdLst/>
              <a:ahLst/>
              <a:cxnLst/>
              <a:rect l="l" t="t" r="r" b="b"/>
              <a:pathLst>
                <a:path w="650" h="484" extrusionOk="0">
                  <a:moveTo>
                    <a:pt x="318" y="0"/>
                  </a:moveTo>
                  <a:cubicBezTo>
                    <a:pt x="312" y="0"/>
                    <a:pt x="306" y="0"/>
                    <a:pt x="300" y="1"/>
                  </a:cubicBezTo>
                  <a:cubicBezTo>
                    <a:pt x="253" y="1"/>
                    <a:pt x="203" y="20"/>
                    <a:pt x="172" y="51"/>
                  </a:cubicBezTo>
                  <a:cubicBezTo>
                    <a:pt x="1" y="208"/>
                    <a:pt x="86" y="484"/>
                    <a:pt x="326" y="484"/>
                  </a:cubicBezTo>
                  <a:cubicBezTo>
                    <a:pt x="333" y="484"/>
                    <a:pt x="342" y="484"/>
                    <a:pt x="350" y="483"/>
                  </a:cubicBezTo>
                  <a:cubicBezTo>
                    <a:pt x="381" y="483"/>
                    <a:pt x="431" y="468"/>
                    <a:pt x="462" y="437"/>
                  </a:cubicBezTo>
                  <a:cubicBezTo>
                    <a:pt x="650" y="279"/>
                    <a:pt x="548" y="0"/>
                    <a:pt x="318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32" name="Google Shape;2932;p46"/>
            <p:cNvSpPr/>
            <p:nvPr/>
          </p:nvSpPr>
          <p:spPr>
            <a:xfrm>
              <a:off x="449049" y="2299783"/>
              <a:ext cx="68874" cy="58528"/>
            </a:xfrm>
            <a:custGeom>
              <a:avLst/>
              <a:gdLst/>
              <a:ahLst/>
              <a:cxnLst/>
              <a:rect l="l" t="t" r="r" b="b"/>
              <a:pathLst>
                <a:path w="2443" h="2076" extrusionOk="0">
                  <a:moveTo>
                    <a:pt x="1560" y="0"/>
                  </a:moveTo>
                  <a:cubicBezTo>
                    <a:pt x="1264" y="0"/>
                    <a:pt x="928" y="131"/>
                    <a:pt x="645" y="386"/>
                  </a:cubicBezTo>
                  <a:cubicBezTo>
                    <a:pt x="143" y="837"/>
                    <a:pt x="1" y="1497"/>
                    <a:pt x="321" y="1848"/>
                  </a:cubicBezTo>
                  <a:cubicBezTo>
                    <a:pt x="460" y="2000"/>
                    <a:pt x="665" y="2075"/>
                    <a:pt x="892" y="2075"/>
                  </a:cubicBezTo>
                  <a:cubicBezTo>
                    <a:pt x="1193" y="2075"/>
                    <a:pt x="1534" y="1944"/>
                    <a:pt x="1817" y="1690"/>
                  </a:cubicBezTo>
                  <a:cubicBezTo>
                    <a:pt x="2315" y="1238"/>
                    <a:pt x="2442" y="579"/>
                    <a:pt x="2122" y="228"/>
                  </a:cubicBezTo>
                  <a:cubicBezTo>
                    <a:pt x="1984" y="75"/>
                    <a:pt x="1783" y="0"/>
                    <a:pt x="1560" y="0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33" name="Google Shape;2933;p46"/>
            <p:cNvSpPr/>
            <p:nvPr/>
          </p:nvSpPr>
          <p:spPr>
            <a:xfrm>
              <a:off x="446342" y="2294342"/>
              <a:ext cx="94304" cy="83337"/>
            </a:xfrm>
            <a:custGeom>
              <a:avLst/>
              <a:gdLst/>
              <a:ahLst/>
              <a:cxnLst/>
              <a:rect l="l" t="t" r="r" b="b"/>
              <a:pathLst>
                <a:path w="3345" h="2956" extrusionOk="0">
                  <a:moveTo>
                    <a:pt x="2314" y="0"/>
                  </a:moveTo>
                  <a:cubicBezTo>
                    <a:pt x="1944" y="421"/>
                    <a:pt x="2025" y="837"/>
                    <a:pt x="2025" y="837"/>
                  </a:cubicBezTo>
                  <a:cubicBezTo>
                    <a:pt x="2025" y="837"/>
                    <a:pt x="1754" y="686"/>
                    <a:pt x="1449" y="686"/>
                  </a:cubicBezTo>
                  <a:cubicBezTo>
                    <a:pt x="1297" y="686"/>
                    <a:pt x="1136" y="724"/>
                    <a:pt x="995" y="837"/>
                  </a:cubicBezTo>
                  <a:cubicBezTo>
                    <a:pt x="594" y="1173"/>
                    <a:pt x="884" y="1848"/>
                    <a:pt x="884" y="1848"/>
                  </a:cubicBezTo>
                  <a:cubicBezTo>
                    <a:pt x="884" y="1848"/>
                    <a:pt x="290" y="1848"/>
                    <a:pt x="0" y="2060"/>
                  </a:cubicBezTo>
                  <a:cubicBezTo>
                    <a:pt x="146" y="2531"/>
                    <a:pt x="780" y="2955"/>
                    <a:pt x="1463" y="2955"/>
                  </a:cubicBezTo>
                  <a:cubicBezTo>
                    <a:pt x="1824" y="2955"/>
                    <a:pt x="2199" y="2836"/>
                    <a:pt x="2523" y="2542"/>
                  </a:cubicBezTo>
                  <a:cubicBezTo>
                    <a:pt x="3344" y="1802"/>
                    <a:pt x="3086" y="436"/>
                    <a:pt x="2314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34" name="Google Shape;2934;p46"/>
            <p:cNvSpPr/>
            <p:nvPr/>
          </p:nvSpPr>
          <p:spPr>
            <a:xfrm>
              <a:off x="437320" y="2307170"/>
              <a:ext cx="19481" cy="16126"/>
            </a:xfrm>
            <a:custGeom>
              <a:avLst/>
              <a:gdLst/>
              <a:ahLst/>
              <a:cxnLst/>
              <a:rect l="l" t="t" r="r" b="b"/>
              <a:pathLst>
                <a:path w="691" h="572" extrusionOk="0">
                  <a:moveTo>
                    <a:pt x="343" y="0"/>
                  </a:moveTo>
                  <a:cubicBezTo>
                    <a:pt x="319" y="0"/>
                    <a:pt x="295" y="4"/>
                    <a:pt x="270" y="12"/>
                  </a:cubicBezTo>
                  <a:cubicBezTo>
                    <a:pt x="0" y="108"/>
                    <a:pt x="0" y="463"/>
                    <a:pt x="270" y="560"/>
                  </a:cubicBezTo>
                  <a:cubicBezTo>
                    <a:pt x="295" y="567"/>
                    <a:pt x="319" y="571"/>
                    <a:pt x="343" y="571"/>
                  </a:cubicBezTo>
                  <a:cubicBezTo>
                    <a:pt x="367" y="571"/>
                    <a:pt x="392" y="567"/>
                    <a:pt x="417" y="560"/>
                  </a:cubicBezTo>
                  <a:cubicBezTo>
                    <a:pt x="691" y="479"/>
                    <a:pt x="691" y="108"/>
                    <a:pt x="417" y="12"/>
                  </a:cubicBezTo>
                  <a:cubicBezTo>
                    <a:pt x="392" y="4"/>
                    <a:pt x="367" y="0"/>
                    <a:pt x="343" y="0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35" name="Google Shape;2935;p46"/>
            <p:cNvSpPr/>
            <p:nvPr/>
          </p:nvSpPr>
          <p:spPr>
            <a:xfrm>
              <a:off x="442733" y="2282699"/>
              <a:ext cx="19509" cy="16126"/>
            </a:xfrm>
            <a:custGeom>
              <a:avLst/>
              <a:gdLst/>
              <a:ahLst/>
              <a:cxnLst/>
              <a:rect l="l" t="t" r="r" b="b"/>
              <a:pathLst>
                <a:path w="692" h="572" extrusionOk="0">
                  <a:moveTo>
                    <a:pt x="344" y="1"/>
                  </a:moveTo>
                  <a:cubicBezTo>
                    <a:pt x="320" y="1"/>
                    <a:pt x="296" y="4"/>
                    <a:pt x="271" y="12"/>
                  </a:cubicBezTo>
                  <a:cubicBezTo>
                    <a:pt x="1" y="109"/>
                    <a:pt x="1" y="463"/>
                    <a:pt x="271" y="560"/>
                  </a:cubicBezTo>
                  <a:cubicBezTo>
                    <a:pt x="296" y="568"/>
                    <a:pt x="320" y="571"/>
                    <a:pt x="344" y="571"/>
                  </a:cubicBezTo>
                  <a:cubicBezTo>
                    <a:pt x="368" y="571"/>
                    <a:pt x="392" y="568"/>
                    <a:pt x="418" y="560"/>
                  </a:cubicBezTo>
                  <a:cubicBezTo>
                    <a:pt x="691" y="479"/>
                    <a:pt x="691" y="109"/>
                    <a:pt x="418" y="12"/>
                  </a:cubicBezTo>
                  <a:cubicBezTo>
                    <a:pt x="392" y="4"/>
                    <a:pt x="368" y="1"/>
                    <a:pt x="344" y="1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36" name="Google Shape;2936;p46"/>
            <p:cNvSpPr/>
            <p:nvPr/>
          </p:nvSpPr>
          <p:spPr>
            <a:xfrm>
              <a:off x="466669" y="2280866"/>
              <a:ext cx="20045" cy="16098"/>
            </a:xfrm>
            <a:custGeom>
              <a:avLst/>
              <a:gdLst/>
              <a:ahLst/>
              <a:cxnLst/>
              <a:rect l="l" t="t" r="r" b="b"/>
              <a:pathLst>
                <a:path w="711" h="571" extrusionOk="0">
                  <a:moveTo>
                    <a:pt x="355" y="0"/>
                  </a:moveTo>
                  <a:cubicBezTo>
                    <a:pt x="331" y="0"/>
                    <a:pt x="307" y="4"/>
                    <a:pt x="290" y="12"/>
                  </a:cubicBezTo>
                  <a:cubicBezTo>
                    <a:pt x="1" y="108"/>
                    <a:pt x="1" y="463"/>
                    <a:pt x="290" y="559"/>
                  </a:cubicBezTo>
                  <a:cubicBezTo>
                    <a:pt x="307" y="567"/>
                    <a:pt x="331" y="571"/>
                    <a:pt x="355" y="571"/>
                  </a:cubicBezTo>
                  <a:cubicBezTo>
                    <a:pt x="379" y="571"/>
                    <a:pt x="404" y="567"/>
                    <a:pt x="421" y="559"/>
                  </a:cubicBezTo>
                  <a:cubicBezTo>
                    <a:pt x="710" y="478"/>
                    <a:pt x="710" y="108"/>
                    <a:pt x="421" y="12"/>
                  </a:cubicBezTo>
                  <a:cubicBezTo>
                    <a:pt x="404" y="4"/>
                    <a:pt x="379" y="0"/>
                    <a:pt x="355" y="0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37" name="Google Shape;2937;p46"/>
            <p:cNvSpPr/>
            <p:nvPr/>
          </p:nvSpPr>
          <p:spPr>
            <a:xfrm>
              <a:off x="714596" y="2403335"/>
              <a:ext cx="52128" cy="55060"/>
            </a:xfrm>
            <a:custGeom>
              <a:avLst/>
              <a:gdLst/>
              <a:ahLst/>
              <a:cxnLst/>
              <a:rect l="l" t="t" r="r" b="b"/>
              <a:pathLst>
                <a:path w="1849" h="1953" extrusionOk="0">
                  <a:moveTo>
                    <a:pt x="709" y="1"/>
                  </a:moveTo>
                  <a:cubicBezTo>
                    <a:pt x="622" y="1"/>
                    <a:pt x="539" y="19"/>
                    <a:pt x="463" y="57"/>
                  </a:cubicBezTo>
                  <a:cubicBezTo>
                    <a:pt x="97" y="250"/>
                    <a:pt x="1" y="813"/>
                    <a:pt x="255" y="1310"/>
                  </a:cubicBezTo>
                  <a:cubicBezTo>
                    <a:pt x="455" y="1708"/>
                    <a:pt x="809" y="1953"/>
                    <a:pt x="1130" y="1953"/>
                  </a:cubicBezTo>
                  <a:cubicBezTo>
                    <a:pt x="1223" y="1953"/>
                    <a:pt x="1314" y="1932"/>
                    <a:pt x="1397" y="1889"/>
                  </a:cubicBezTo>
                  <a:cubicBezTo>
                    <a:pt x="1752" y="1712"/>
                    <a:pt x="1848" y="1148"/>
                    <a:pt x="1590" y="635"/>
                  </a:cubicBezTo>
                  <a:cubicBezTo>
                    <a:pt x="1387" y="244"/>
                    <a:pt x="1026" y="1"/>
                    <a:pt x="709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38" name="Google Shape;2938;p46"/>
            <p:cNvSpPr/>
            <p:nvPr/>
          </p:nvSpPr>
          <p:spPr>
            <a:xfrm>
              <a:off x="689166" y="2394934"/>
              <a:ext cx="73836" cy="75838"/>
            </a:xfrm>
            <a:custGeom>
              <a:avLst/>
              <a:gdLst/>
              <a:ahLst/>
              <a:cxnLst/>
              <a:rect l="l" t="t" r="r" b="b"/>
              <a:pathLst>
                <a:path w="2619" h="2690" extrusionOk="0">
                  <a:moveTo>
                    <a:pt x="1446" y="0"/>
                  </a:moveTo>
                  <a:lnTo>
                    <a:pt x="1446" y="0"/>
                  </a:lnTo>
                  <a:cubicBezTo>
                    <a:pt x="806" y="35"/>
                    <a:pt x="0" y="1014"/>
                    <a:pt x="482" y="1979"/>
                  </a:cubicBezTo>
                  <a:cubicBezTo>
                    <a:pt x="738" y="2458"/>
                    <a:pt x="1246" y="2690"/>
                    <a:pt x="1730" y="2690"/>
                  </a:cubicBezTo>
                  <a:cubicBezTo>
                    <a:pt x="2071" y="2690"/>
                    <a:pt x="2400" y="2574"/>
                    <a:pt x="2619" y="2349"/>
                  </a:cubicBezTo>
                  <a:cubicBezTo>
                    <a:pt x="2349" y="1963"/>
                    <a:pt x="1994" y="1944"/>
                    <a:pt x="1994" y="1944"/>
                  </a:cubicBezTo>
                  <a:cubicBezTo>
                    <a:pt x="1994" y="1944"/>
                    <a:pt x="2411" y="1512"/>
                    <a:pt x="2218" y="1095"/>
                  </a:cubicBezTo>
                  <a:cubicBezTo>
                    <a:pt x="2080" y="806"/>
                    <a:pt x="1730" y="765"/>
                    <a:pt x="1541" y="765"/>
                  </a:cubicBezTo>
                  <a:cubicBezTo>
                    <a:pt x="1465" y="765"/>
                    <a:pt x="1416" y="771"/>
                    <a:pt x="1416" y="771"/>
                  </a:cubicBezTo>
                  <a:cubicBezTo>
                    <a:pt x="1416" y="771"/>
                    <a:pt x="1543" y="289"/>
                    <a:pt x="1446" y="0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39" name="Google Shape;2939;p46"/>
            <p:cNvSpPr/>
            <p:nvPr/>
          </p:nvSpPr>
          <p:spPr>
            <a:xfrm>
              <a:off x="753079" y="2397133"/>
              <a:ext cx="13645" cy="13476"/>
            </a:xfrm>
            <a:custGeom>
              <a:avLst/>
              <a:gdLst/>
              <a:ahLst/>
              <a:cxnLst/>
              <a:rect l="l" t="t" r="r" b="b"/>
              <a:pathLst>
                <a:path w="484" h="478" extrusionOk="0">
                  <a:moveTo>
                    <a:pt x="241" y="1"/>
                  </a:moveTo>
                  <a:cubicBezTo>
                    <a:pt x="169" y="1"/>
                    <a:pt x="97" y="36"/>
                    <a:pt x="47" y="115"/>
                  </a:cubicBezTo>
                  <a:cubicBezTo>
                    <a:pt x="16" y="150"/>
                    <a:pt x="1" y="196"/>
                    <a:pt x="1" y="246"/>
                  </a:cubicBezTo>
                  <a:cubicBezTo>
                    <a:pt x="10" y="391"/>
                    <a:pt x="125" y="477"/>
                    <a:pt x="243" y="477"/>
                  </a:cubicBezTo>
                  <a:cubicBezTo>
                    <a:pt x="320" y="477"/>
                    <a:pt x="398" y="440"/>
                    <a:pt x="448" y="358"/>
                  </a:cubicBezTo>
                  <a:cubicBezTo>
                    <a:pt x="483" y="323"/>
                    <a:pt x="483" y="292"/>
                    <a:pt x="483" y="246"/>
                  </a:cubicBezTo>
                  <a:cubicBezTo>
                    <a:pt x="474" y="95"/>
                    <a:pt x="358" y="1"/>
                    <a:pt x="241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40" name="Google Shape;2940;p46"/>
            <p:cNvSpPr/>
            <p:nvPr/>
          </p:nvSpPr>
          <p:spPr>
            <a:xfrm>
              <a:off x="772109" y="2407141"/>
              <a:ext cx="13645" cy="13448"/>
            </a:xfrm>
            <a:custGeom>
              <a:avLst/>
              <a:gdLst/>
              <a:ahLst/>
              <a:cxnLst/>
              <a:rect l="l" t="t" r="r" b="b"/>
              <a:pathLst>
                <a:path w="484" h="477" extrusionOk="0">
                  <a:moveTo>
                    <a:pt x="230" y="0"/>
                  </a:moveTo>
                  <a:cubicBezTo>
                    <a:pt x="155" y="0"/>
                    <a:pt x="80" y="36"/>
                    <a:pt x="32" y="115"/>
                  </a:cubicBezTo>
                  <a:cubicBezTo>
                    <a:pt x="1" y="146"/>
                    <a:pt x="1" y="196"/>
                    <a:pt x="1" y="242"/>
                  </a:cubicBezTo>
                  <a:cubicBezTo>
                    <a:pt x="10" y="389"/>
                    <a:pt x="119" y="476"/>
                    <a:pt x="235" y="476"/>
                  </a:cubicBezTo>
                  <a:cubicBezTo>
                    <a:pt x="312" y="476"/>
                    <a:pt x="392" y="438"/>
                    <a:pt x="448" y="354"/>
                  </a:cubicBezTo>
                  <a:cubicBezTo>
                    <a:pt x="468" y="323"/>
                    <a:pt x="483" y="292"/>
                    <a:pt x="483" y="242"/>
                  </a:cubicBezTo>
                  <a:cubicBezTo>
                    <a:pt x="474" y="94"/>
                    <a:pt x="351" y="0"/>
                    <a:pt x="23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41" name="Google Shape;2941;p46"/>
            <p:cNvSpPr/>
            <p:nvPr/>
          </p:nvSpPr>
          <p:spPr>
            <a:xfrm>
              <a:off x="767993" y="2427327"/>
              <a:ext cx="13617" cy="13279"/>
            </a:xfrm>
            <a:custGeom>
              <a:avLst/>
              <a:gdLst/>
              <a:ahLst/>
              <a:cxnLst/>
              <a:rect l="l" t="t" r="r" b="b"/>
              <a:pathLst>
                <a:path w="483" h="471" extrusionOk="0">
                  <a:moveTo>
                    <a:pt x="246" y="1"/>
                  </a:moveTo>
                  <a:cubicBezTo>
                    <a:pt x="170" y="1"/>
                    <a:pt x="91" y="38"/>
                    <a:pt x="35" y="120"/>
                  </a:cubicBezTo>
                  <a:cubicBezTo>
                    <a:pt x="16" y="155"/>
                    <a:pt x="0" y="186"/>
                    <a:pt x="0" y="236"/>
                  </a:cubicBezTo>
                  <a:cubicBezTo>
                    <a:pt x="10" y="383"/>
                    <a:pt x="124" y="471"/>
                    <a:pt x="244" y="471"/>
                  </a:cubicBezTo>
                  <a:cubicBezTo>
                    <a:pt x="318" y="471"/>
                    <a:pt x="395" y="437"/>
                    <a:pt x="452" y="363"/>
                  </a:cubicBezTo>
                  <a:cubicBezTo>
                    <a:pt x="467" y="332"/>
                    <a:pt x="483" y="282"/>
                    <a:pt x="483" y="236"/>
                  </a:cubicBezTo>
                  <a:cubicBezTo>
                    <a:pt x="473" y="89"/>
                    <a:pt x="363" y="1"/>
                    <a:pt x="246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42" name="Google Shape;2942;p46"/>
            <p:cNvSpPr/>
            <p:nvPr/>
          </p:nvSpPr>
          <p:spPr>
            <a:xfrm>
              <a:off x="644340" y="2195978"/>
              <a:ext cx="90611" cy="80377"/>
            </a:xfrm>
            <a:custGeom>
              <a:avLst/>
              <a:gdLst/>
              <a:ahLst/>
              <a:cxnLst/>
              <a:rect l="l" t="t" r="r" b="b"/>
              <a:pathLst>
                <a:path w="3214" h="2851" extrusionOk="0">
                  <a:moveTo>
                    <a:pt x="1409" y="0"/>
                  </a:moveTo>
                  <a:cubicBezTo>
                    <a:pt x="1025" y="0"/>
                    <a:pt x="666" y="124"/>
                    <a:pt x="448" y="342"/>
                  </a:cubicBezTo>
                  <a:cubicBezTo>
                    <a:pt x="1" y="789"/>
                    <a:pt x="144" y="1657"/>
                    <a:pt x="772" y="2286"/>
                  </a:cubicBezTo>
                  <a:cubicBezTo>
                    <a:pt x="1147" y="2651"/>
                    <a:pt x="1609" y="2850"/>
                    <a:pt x="2017" y="2850"/>
                  </a:cubicBezTo>
                  <a:cubicBezTo>
                    <a:pt x="2288" y="2850"/>
                    <a:pt x="2536" y="2762"/>
                    <a:pt x="2716" y="2575"/>
                  </a:cubicBezTo>
                  <a:cubicBezTo>
                    <a:pt x="3148" y="2124"/>
                    <a:pt x="3214" y="1079"/>
                    <a:pt x="2589" y="469"/>
                  </a:cubicBezTo>
                  <a:cubicBezTo>
                    <a:pt x="2263" y="144"/>
                    <a:pt x="1822" y="0"/>
                    <a:pt x="1409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43" name="Google Shape;2943;p46"/>
            <p:cNvSpPr/>
            <p:nvPr/>
          </p:nvSpPr>
          <p:spPr>
            <a:xfrm>
              <a:off x="609437" y="2189719"/>
              <a:ext cx="126923" cy="111304"/>
            </a:xfrm>
            <a:custGeom>
              <a:avLst/>
              <a:gdLst/>
              <a:ahLst/>
              <a:cxnLst/>
              <a:rect l="l" t="t" r="r" b="b"/>
              <a:pathLst>
                <a:path w="4502" h="3948" extrusionOk="0">
                  <a:moveTo>
                    <a:pt x="1625" y="1"/>
                  </a:moveTo>
                  <a:cubicBezTo>
                    <a:pt x="707" y="352"/>
                    <a:pt x="1" y="2184"/>
                    <a:pt x="1189" y="3376"/>
                  </a:cubicBezTo>
                  <a:cubicBezTo>
                    <a:pt x="1594" y="3773"/>
                    <a:pt x="2114" y="3947"/>
                    <a:pt x="2628" y="3947"/>
                  </a:cubicBezTo>
                  <a:cubicBezTo>
                    <a:pt x="3421" y="3947"/>
                    <a:pt x="4198" y="3531"/>
                    <a:pt x="4502" y="2878"/>
                  </a:cubicBezTo>
                  <a:cubicBezTo>
                    <a:pt x="4165" y="2618"/>
                    <a:pt x="3834" y="2565"/>
                    <a:pt x="3622" y="2565"/>
                  </a:cubicBezTo>
                  <a:cubicBezTo>
                    <a:pt x="3480" y="2565"/>
                    <a:pt x="3391" y="2589"/>
                    <a:pt x="3391" y="2589"/>
                  </a:cubicBezTo>
                  <a:cubicBezTo>
                    <a:pt x="3391" y="2589"/>
                    <a:pt x="3777" y="1736"/>
                    <a:pt x="3310" y="1239"/>
                  </a:cubicBezTo>
                  <a:cubicBezTo>
                    <a:pt x="3127" y="1042"/>
                    <a:pt x="2889" y="981"/>
                    <a:pt x="2666" y="981"/>
                  </a:cubicBezTo>
                  <a:cubicBezTo>
                    <a:pt x="2303" y="981"/>
                    <a:pt x="1976" y="1143"/>
                    <a:pt x="1976" y="1143"/>
                  </a:cubicBezTo>
                  <a:cubicBezTo>
                    <a:pt x="1976" y="1143"/>
                    <a:pt x="1914" y="371"/>
                    <a:pt x="1625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44" name="Google Shape;2944;p46"/>
            <p:cNvSpPr/>
            <p:nvPr/>
          </p:nvSpPr>
          <p:spPr>
            <a:xfrm>
              <a:off x="604447" y="2383178"/>
              <a:ext cx="78854" cy="82012"/>
            </a:xfrm>
            <a:custGeom>
              <a:avLst/>
              <a:gdLst/>
              <a:ahLst/>
              <a:cxnLst/>
              <a:rect l="l" t="t" r="r" b="b"/>
              <a:pathLst>
                <a:path w="2797" h="29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741" y="1"/>
                    <a:pt x="0" y="2072"/>
                    <a:pt x="2284" y="2909"/>
                  </a:cubicBezTo>
                  <a:cubicBezTo>
                    <a:pt x="2797" y="610"/>
                    <a:pt x="741" y="1"/>
                    <a:pt x="741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45" name="Google Shape;2945;p46"/>
            <p:cNvSpPr/>
            <p:nvPr/>
          </p:nvSpPr>
          <p:spPr>
            <a:xfrm>
              <a:off x="585840" y="2474748"/>
              <a:ext cx="45390" cy="47110"/>
            </a:xfrm>
            <a:custGeom>
              <a:avLst/>
              <a:gdLst/>
              <a:ahLst/>
              <a:cxnLst/>
              <a:rect l="l" t="t" r="r" b="b"/>
              <a:pathLst>
                <a:path w="1610" h="1671" extrusionOk="0">
                  <a:moveTo>
                    <a:pt x="1193" y="0"/>
                  </a:moveTo>
                  <a:cubicBezTo>
                    <a:pt x="1193" y="0"/>
                    <a:pt x="1" y="367"/>
                    <a:pt x="402" y="1670"/>
                  </a:cubicBezTo>
                  <a:cubicBezTo>
                    <a:pt x="1609" y="1123"/>
                    <a:pt x="1193" y="0"/>
                    <a:pt x="1193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46" name="Google Shape;2946;p46"/>
            <p:cNvSpPr/>
            <p:nvPr/>
          </p:nvSpPr>
          <p:spPr>
            <a:xfrm>
              <a:off x="527904" y="2353265"/>
              <a:ext cx="49393" cy="52128"/>
            </a:xfrm>
            <a:custGeom>
              <a:avLst/>
              <a:gdLst/>
              <a:ahLst/>
              <a:cxnLst/>
              <a:rect l="l" t="t" r="r" b="b"/>
              <a:pathLst>
                <a:path w="1752" h="1849" extrusionOk="0">
                  <a:moveTo>
                    <a:pt x="949" y="1"/>
                  </a:moveTo>
                  <a:lnTo>
                    <a:pt x="949" y="1"/>
                  </a:lnTo>
                  <a:cubicBezTo>
                    <a:pt x="949" y="1"/>
                    <a:pt x="0" y="788"/>
                    <a:pt x="852" y="1848"/>
                  </a:cubicBezTo>
                  <a:cubicBezTo>
                    <a:pt x="1751" y="884"/>
                    <a:pt x="949" y="1"/>
                    <a:pt x="949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47" name="Google Shape;2947;p46"/>
            <p:cNvSpPr/>
            <p:nvPr/>
          </p:nvSpPr>
          <p:spPr>
            <a:xfrm>
              <a:off x="497117" y="2393778"/>
              <a:ext cx="52128" cy="22103"/>
            </a:xfrm>
            <a:custGeom>
              <a:avLst/>
              <a:gdLst/>
              <a:ahLst/>
              <a:cxnLst/>
              <a:rect l="l" t="t" r="r" b="b"/>
              <a:pathLst>
                <a:path w="1849" h="784" extrusionOk="0">
                  <a:moveTo>
                    <a:pt x="864" y="0"/>
                  </a:moveTo>
                  <a:cubicBezTo>
                    <a:pt x="360" y="0"/>
                    <a:pt x="0" y="315"/>
                    <a:pt x="0" y="315"/>
                  </a:cubicBezTo>
                  <a:cubicBezTo>
                    <a:pt x="0" y="315"/>
                    <a:pt x="383" y="784"/>
                    <a:pt x="974" y="784"/>
                  </a:cubicBezTo>
                  <a:cubicBezTo>
                    <a:pt x="1231" y="784"/>
                    <a:pt x="1527" y="696"/>
                    <a:pt x="1848" y="442"/>
                  </a:cubicBezTo>
                  <a:cubicBezTo>
                    <a:pt x="1499" y="106"/>
                    <a:pt x="1157" y="0"/>
                    <a:pt x="864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48" name="Google Shape;2948;p46"/>
            <p:cNvSpPr/>
            <p:nvPr/>
          </p:nvSpPr>
          <p:spPr>
            <a:xfrm>
              <a:off x="515612" y="2558480"/>
              <a:ext cx="52213" cy="22357"/>
            </a:xfrm>
            <a:custGeom>
              <a:avLst/>
              <a:gdLst/>
              <a:ahLst/>
              <a:cxnLst/>
              <a:rect l="l" t="t" r="r" b="b"/>
              <a:pathLst>
                <a:path w="1852" h="793" extrusionOk="0">
                  <a:moveTo>
                    <a:pt x="876" y="1"/>
                  </a:moveTo>
                  <a:cubicBezTo>
                    <a:pt x="368" y="1"/>
                    <a:pt x="0" y="324"/>
                    <a:pt x="0" y="324"/>
                  </a:cubicBezTo>
                  <a:cubicBezTo>
                    <a:pt x="0" y="324"/>
                    <a:pt x="385" y="793"/>
                    <a:pt x="977" y="793"/>
                  </a:cubicBezTo>
                  <a:cubicBezTo>
                    <a:pt x="1234" y="793"/>
                    <a:pt x="1531" y="705"/>
                    <a:pt x="1852" y="451"/>
                  </a:cubicBezTo>
                  <a:cubicBezTo>
                    <a:pt x="1509" y="109"/>
                    <a:pt x="1169" y="1"/>
                    <a:pt x="876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49" name="Google Shape;2949;p46"/>
            <p:cNvSpPr/>
            <p:nvPr/>
          </p:nvSpPr>
          <p:spPr>
            <a:xfrm>
              <a:off x="637489" y="2410778"/>
              <a:ext cx="36368" cy="58979"/>
            </a:xfrm>
            <a:custGeom>
              <a:avLst/>
              <a:gdLst/>
              <a:ahLst/>
              <a:cxnLst/>
              <a:rect l="l" t="t" r="r" b="b"/>
              <a:pathLst>
                <a:path w="1290" h="2092" extrusionOk="0">
                  <a:moveTo>
                    <a:pt x="124" y="1"/>
                  </a:moveTo>
                  <a:cubicBezTo>
                    <a:pt x="103" y="1"/>
                    <a:pt x="83" y="6"/>
                    <a:pt x="66" y="17"/>
                  </a:cubicBezTo>
                  <a:cubicBezTo>
                    <a:pt x="16" y="51"/>
                    <a:pt x="1" y="113"/>
                    <a:pt x="16" y="163"/>
                  </a:cubicBezTo>
                  <a:lnTo>
                    <a:pt x="1062" y="2026"/>
                  </a:lnTo>
                  <a:cubicBezTo>
                    <a:pt x="1096" y="2076"/>
                    <a:pt x="1127" y="2092"/>
                    <a:pt x="1173" y="2092"/>
                  </a:cubicBezTo>
                  <a:cubicBezTo>
                    <a:pt x="1193" y="2092"/>
                    <a:pt x="1208" y="2092"/>
                    <a:pt x="1224" y="2076"/>
                  </a:cubicBezTo>
                  <a:cubicBezTo>
                    <a:pt x="1270" y="2042"/>
                    <a:pt x="1289" y="1980"/>
                    <a:pt x="1270" y="1930"/>
                  </a:cubicBezTo>
                  <a:lnTo>
                    <a:pt x="228" y="51"/>
                  </a:lnTo>
                  <a:cubicBezTo>
                    <a:pt x="206" y="19"/>
                    <a:pt x="164" y="1"/>
                    <a:pt x="124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50" name="Google Shape;2950;p46"/>
            <p:cNvSpPr/>
            <p:nvPr/>
          </p:nvSpPr>
          <p:spPr>
            <a:xfrm>
              <a:off x="538758" y="2274410"/>
              <a:ext cx="68423" cy="62587"/>
            </a:xfrm>
            <a:custGeom>
              <a:avLst/>
              <a:gdLst/>
              <a:ahLst/>
              <a:cxnLst/>
              <a:rect l="l" t="t" r="r" b="b"/>
              <a:pathLst>
                <a:path w="2427" h="2220" extrusionOk="0">
                  <a:moveTo>
                    <a:pt x="47" y="1"/>
                  </a:moveTo>
                  <a:cubicBezTo>
                    <a:pt x="17" y="1"/>
                    <a:pt x="1" y="1"/>
                    <a:pt x="1" y="1"/>
                  </a:cubicBezTo>
                  <a:cubicBezTo>
                    <a:pt x="1" y="1"/>
                    <a:pt x="1" y="2204"/>
                    <a:pt x="2427" y="2219"/>
                  </a:cubicBezTo>
                  <a:cubicBezTo>
                    <a:pt x="2163" y="94"/>
                    <a:pt x="361" y="1"/>
                    <a:pt x="47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51" name="Google Shape;2951;p46"/>
            <p:cNvSpPr/>
            <p:nvPr/>
          </p:nvSpPr>
          <p:spPr>
            <a:xfrm>
              <a:off x="560072" y="2295075"/>
              <a:ext cx="52551" cy="45926"/>
            </a:xfrm>
            <a:custGeom>
              <a:avLst/>
              <a:gdLst/>
              <a:ahLst/>
              <a:cxnLst/>
              <a:rect l="l" t="t" r="r" b="b"/>
              <a:pathLst>
                <a:path w="1864" h="1629" extrusionOk="0">
                  <a:moveTo>
                    <a:pt x="130" y="0"/>
                  </a:moveTo>
                  <a:cubicBezTo>
                    <a:pt x="98" y="0"/>
                    <a:pt x="66" y="13"/>
                    <a:pt x="47" y="40"/>
                  </a:cubicBezTo>
                  <a:cubicBezTo>
                    <a:pt x="1" y="86"/>
                    <a:pt x="16" y="152"/>
                    <a:pt x="62" y="202"/>
                  </a:cubicBezTo>
                  <a:lnTo>
                    <a:pt x="1671" y="1598"/>
                  </a:lnTo>
                  <a:cubicBezTo>
                    <a:pt x="1686" y="1614"/>
                    <a:pt x="1721" y="1629"/>
                    <a:pt x="1736" y="1629"/>
                  </a:cubicBezTo>
                  <a:cubicBezTo>
                    <a:pt x="1767" y="1629"/>
                    <a:pt x="1798" y="1614"/>
                    <a:pt x="1833" y="1583"/>
                  </a:cubicBezTo>
                  <a:cubicBezTo>
                    <a:pt x="1864" y="1533"/>
                    <a:pt x="1864" y="1471"/>
                    <a:pt x="1817" y="1436"/>
                  </a:cubicBezTo>
                  <a:lnTo>
                    <a:pt x="209" y="24"/>
                  </a:lnTo>
                  <a:cubicBezTo>
                    <a:pt x="186" y="9"/>
                    <a:pt x="158" y="0"/>
                    <a:pt x="13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52" name="Google Shape;2952;p46"/>
            <p:cNvSpPr/>
            <p:nvPr/>
          </p:nvSpPr>
          <p:spPr>
            <a:xfrm>
              <a:off x="705208" y="2176130"/>
              <a:ext cx="16042" cy="12884"/>
            </a:xfrm>
            <a:custGeom>
              <a:avLst/>
              <a:gdLst/>
              <a:ahLst/>
              <a:cxnLst/>
              <a:rect l="l" t="t" r="r" b="b"/>
              <a:pathLst>
                <a:path w="569" h="457" extrusionOk="0">
                  <a:moveTo>
                    <a:pt x="277" y="0"/>
                  </a:moveTo>
                  <a:cubicBezTo>
                    <a:pt x="118" y="0"/>
                    <a:pt x="0" y="168"/>
                    <a:pt x="91" y="336"/>
                  </a:cubicBezTo>
                  <a:cubicBezTo>
                    <a:pt x="106" y="371"/>
                    <a:pt x="141" y="402"/>
                    <a:pt x="172" y="433"/>
                  </a:cubicBezTo>
                  <a:cubicBezTo>
                    <a:pt x="208" y="449"/>
                    <a:pt x="244" y="457"/>
                    <a:pt x="278" y="457"/>
                  </a:cubicBezTo>
                  <a:cubicBezTo>
                    <a:pt x="442" y="457"/>
                    <a:pt x="569" y="285"/>
                    <a:pt x="476" y="113"/>
                  </a:cubicBezTo>
                  <a:cubicBezTo>
                    <a:pt x="461" y="82"/>
                    <a:pt x="430" y="47"/>
                    <a:pt x="395" y="32"/>
                  </a:cubicBezTo>
                  <a:cubicBezTo>
                    <a:pt x="355" y="10"/>
                    <a:pt x="315" y="0"/>
                    <a:pt x="277" y="0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53" name="Google Shape;2953;p46"/>
            <p:cNvSpPr/>
            <p:nvPr/>
          </p:nvSpPr>
          <p:spPr>
            <a:xfrm>
              <a:off x="726803" y="2195780"/>
              <a:ext cx="15788" cy="12940"/>
            </a:xfrm>
            <a:custGeom>
              <a:avLst/>
              <a:gdLst/>
              <a:ahLst/>
              <a:cxnLst/>
              <a:rect l="l" t="t" r="r" b="b"/>
              <a:pathLst>
                <a:path w="560" h="459" extrusionOk="0">
                  <a:moveTo>
                    <a:pt x="294" y="1"/>
                  </a:moveTo>
                  <a:cubicBezTo>
                    <a:pt x="129" y="1"/>
                    <a:pt x="1" y="174"/>
                    <a:pt x="81" y="349"/>
                  </a:cubicBezTo>
                  <a:cubicBezTo>
                    <a:pt x="96" y="380"/>
                    <a:pt x="127" y="411"/>
                    <a:pt x="177" y="426"/>
                  </a:cubicBezTo>
                  <a:cubicBezTo>
                    <a:pt x="218" y="449"/>
                    <a:pt x="258" y="459"/>
                    <a:pt x="296" y="459"/>
                  </a:cubicBezTo>
                  <a:cubicBezTo>
                    <a:pt x="450" y="459"/>
                    <a:pt x="559" y="289"/>
                    <a:pt x="482" y="121"/>
                  </a:cubicBezTo>
                  <a:cubicBezTo>
                    <a:pt x="466" y="91"/>
                    <a:pt x="435" y="60"/>
                    <a:pt x="401" y="25"/>
                  </a:cubicBezTo>
                  <a:cubicBezTo>
                    <a:pt x="365" y="8"/>
                    <a:pt x="329" y="1"/>
                    <a:pt x="294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54" name="Google Shape;2954;p46"/>
            <p:cNvSpPr/>
            <p:nvPr/>
          </p:nvSpPr>
          <p:spPr>
            <a:xfrm>
              <a:off x="726832" y="2174439"/>
              <a:ext cx="15816" cy="12828"/>
            </a:xfrm>
            <a:custGeom>
              <a:avLst/>
              <a:gdLst/>
              <a:ahLst/>
              <a:cxnLst/>
              <a:rect l="l" t="t" r="r" b="b"/>
              <a:pathLst>
                <a:path w="561" h="455" extrusionOk="0">
                  <a:moveTo>
                    <a:pt x="288" y="0"/>
                  </a:moveTo>
                  <a:cubicBezTo>
                    <a:pt x="126" y="0"/>
                    <a:pt x="1" y="161"/>
                    <a:pt x="80" y="335"/>
                  </a:cubicBezTo>
                  <a:cubicBezTo>
                    <a:pt x="95" y="381"/>
                    <a:pt x="126" y="412"/>
                    <a:pt x="176" y="431"/>
                  </a:cubicBezTo>
                  <a:cubicBezTo>
                    <a:pt x="212" y="447"/>
                    <a:pt x="247" y="455"/>
                    <a:pt x="280" y="455"/>
                  </a:cubicBezTo>
                  <a:cubicBezTo>
                    <a:pt x="442" y="455"/>
                    <a:pt x="561" y="280"/>
                    <a:pt x="481" y="107"/>
                  </a:cubicBezTo>
                  <a:cubicBezTo>
                    <a:pt x="465" y="76"/>
                    <a:pt x="434" y="45"/>
                    <a:pt x="400" y="26"/>
                  </a:cubicBezTo>
                  <a:cubicBezTo>
                    <a:pt x="362" y="8"/>
                    <a:pt x="324" y="0"/>
                    <a:pt x="288" y="0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955" name="Google Shape;2955;p46"/>
          <p:cNvGrpSpPr/>
          <p:nvPr/>
        </p:nvGrpSpPr>
        <p:grpSpPr>
          <a:xfrm rot="10800000">
            <a:off x="7035025" y="3299277"/>
            <a:ext cx="1270753" cy="649610"/>
            <a:chOff x="4381862" y="4069552"/>
            <a:chExt cx="1270753" cy="649610"/>
          </a:xfrm>
        </p:grpSpPr>
        <p:sp>
          <p:nvSpPr>
            <p:cNvPr id="2956" name="Google Shape;2956;p46"/>
            <p:cNvSpPr/>
            <p:nvPr/>
          </p:nvSpPr>
          <p:spPr>
            <a:xfrm>
              <a:off x="4668520" y="4497990"/>
              <a:ext cx="221164" cy="221172"/>
            </a:xfrm>
            <a:custGeom>
              <a:avLst/>
              <a:gdLst/>
              <a:ahLst/>
              <a:cxnLst/>
              <a:rect l="l" t="t" r="r" b="b"/>
              <a:pathLst>
                <a:path w="1752" h="1752" extrusionOk="0">
                  <a:moveTo>
                    <a:pt x="884" y="1"/>
                  </a:moveTo>
                  <a:cubicBezTo>
                    <a:pt x="884" y="483"/>
                    <a:pt x="483" y="884"/>
                    <a:pt x="0" y="884"/>
                  </a:cubicBezTo>
                  <a:cubicBezTo>
                    <a:pt x="483" y="884"/>
                    <a:pt x="884" y="1270"/>
                    <a:pt x="884" y="1752"/>
                  </a:cubicBezTo>
                  <a:cubicBezTo>
                    <a:pt x="884" y="1270"/>
                    <a:pt x="1269" y="884"/>
                    <a:pt x="1752" y="884"/>
                  </a:cubicBezTo>
                  <a:cubicBezTo>
                    <a:pt x="1269" y="884"/>
                    <a:pt x="884" y="483"/>
                    <a:pt x="884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57" name="Google Shape;2957;p46"/>
            <p:cNvSpPr/>
            <p:nvPr/>
          </p:nvSpPr>
          <p:spPr>
            <a:xfrm>
              <a:off x="5496210" y="4069552"/>
              <a:ext cx="156405" cy="156411"/>
            </a:xfrm>
            <a:custGeom>
              <a:avLst/>
              <a:gdLst/>
              <a:ahLst/>
              <a:cxnLst/>
              <a:rect l="l" t="t" r="r" b="b"/>
              <a:pathLst>
                <a:path w="1239" h="1239" extrusionOk="0">
                  <a:moveTo>
                    <a:pt x="626" y="0"/>
                  </a:moveTo>
                  <a:cubicBezTo>
                    <a:pt x="626" y="336"/>
                    <a:pt x="356" y="625"/>
                    <a:pt x="1" y="625"/>
                  </a:cubicBezTo>
                  <a:cubicBezTo>
                    <a:pt x="356" y="625"/>
                    <a:pt x="626" y="899"/>
                    <a:pt x="626" y="1238"/>
                  </a:cubicBezTo>
                  <a:cubicBezTo>
                    <a:pt x="626" y="899"/>
                    <a:pt x="899" y="625"/>
                    <a:pt x="1239" y="625"/>
                  </a:cubicBezTo>
                  <a:cubicBezTo>
                    <a:pt x="899" y="625"/>
                    <a:pt x="626" y="336"/>
                    <a:pt x="626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58" name="Google Shape;2958;p46"/>
            <p:cNvSpPr/>
            <p:nvPr/>
          </p:nvSpPr>
          <p:spPr>
            <a:xfrm>
              <a:off x="4381862" y="4147970"/>
              <a:ext cx="87355" cy="87232"/>
            </a:xfrm>
            <a:custGeom>
              <a:avLst/>
              <a:gdLst/>
              <a:ahLst/>
              <a:cxnLst/>
              <a:rect l="l" t="t" r="r" b="b"/>
              <a:pathLst>
                <a:path w="692" h="691" extrusionOk="0">
                  <a:moveTo>
                    <a:pt x="356" y="1"/>
                  </a:moveTo>
                  <a:cubicBezTo>
                    <a:pt x="356" y="193"/>
                    <a:pt x="194" y="340"/>
                    <a:pt x="1" y="340"/>
                  </a:cubicBezTo>
                  <a:cubicBezTo>
                    <a:pt x="194" y="340"/>
                    <a:pt x="356" y="498"/>
                    <a:pt x="356" y="691"/>
                  </a:cubicBezTo>
                  <a:cubicBezTo>
                    <a:pt x="356" y="498"/>
                    <a:pt x="498" y="340"/>
                    <a:pt x="691" y="340"/>
                  </a:cubicBezTo>
                  <a:cubicBezTo>
                    <a:pt x="498" y="340"/>
                    <a:pt x="356" y="193"/>
                    <a:pt x="356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Subtitle 4">
            <a:extLst>
              <a:ext uri="{FF2B5EF4-FFF2-40B4-BE49-F238E27FC236}">
                <a16:creationId xmlns:a16="http://schemas.microsoft.com/office/drawing/2014/main" id="{37E544D6-252B-4F46-B3D2-7077DC55E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4362" y="1122319"/>
            <a:ext cx="7361024" cy="3124229"/>
          </a:xfrm>
        </p:spPr>
        <p:txBody>
          <a:bodyPr/>
          <a:lstStyle/>
          <a:p>
            <a:pPr algn="l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rang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nóng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hổi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tin,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dàng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dung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1" grpId="0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Google Shape;3138;p49"/>
          <p:cNvSpPr txBox="1">
            <a:spLocks noGrp="1"/>
          </p:cNvSpPr>
          <p:nvPr>
            <p:ph type="title"/>
          </p:nvPr>
        </p:nvSpPr>
        <p:spPr>
          <a:xfrm>
            <a:off x="720000" y="19334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2. Nội dung</a:t>
            </a:r>
            <a:endParaRPr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272" name="Google Shape;3272;p49"/>
          <p:cNvGrpSpPr/>
          <p:nvPr/>
        </p:nvGrpSpPr>
        <p:grpSpPr>
          <a:xfrm>
            <a:off x="1090503" y="2153147"/>
            <a:ext cx="438045" cy="764073"/>
            <a:chOff x="2472803" y="636034"/>
            <a:chExt cx="438045" cy="764073"/>
          </a:xfrm>
        </p:grpSpPr>
        <p:sp>
          <p:nvSpPr>
            <p:cNvPr id="3273" name="Google Shape;3273;p49"/>
            <p:cNvSpPr/>
            <p:nvPr/>
          </p:nvSpPr>
          <p:spPr>
            <a:xfrm>
              <a:off x="2711649" y="1046087"/>
              <a:ext cx="199200" cy="202474"/>
            </a:xfrm>
            <a:custGeom>
              <a:avLst/>
              <a:gdLst/>
              <a:ahLst/>
              <a:cxnLst/>
              <a:rect l="l" t="t" r="r" b="b"/>
              <a:pathLst>
                <a:path w="1219" h="1239" extrusionOk="0">
                  <a:moveTo>
                    <a:pt x="610" y="0"/>
                  </a:moveTo>
                  <a:cubicBezTo>
                    <a:pt x="610" y="336"/>
                    <a:pt x="336" y="609"/>
                    <a:pt x="0" y="609"/>
                  </a:cubicBezTo>
                  <a:cubicBezTo>
                    <a:pt x="336" y="609"/>
                    <a:pt x="610" y="883"/>
                    <a:pt x="610" y="1238"/>
                  </a:cubicBezTo>
                  <a:cubicBezTo>
                    <a:pt x="610" y="883"/>
                    <a:pt x="883" y="609"/>
                    <a:pt x="1219" y="609"/>
                  </a:cubicBezTo>
                  <a:cubicBezTo>
                    <a:pt x="883" y="609"/>
                    <a:pt x="610" y="336"/>
                    <a:pt x="61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74" name="Google Shape;3274;p49"/>
            <p:cNvSpPr/>
            <p:nvPr/>
          </p:nvSpPr>
          <p:spPr>
            <a:xfrm>
              <a:off x="2524249" y="636034"/>
              <a:ext cx="111349" cy="110875"/>
            </a:xfrm>
            <a:custGeom>
              <a:avLst/>
              <a:gdLst/>
              <a:ahLst/>
              <a:cxnLst/>
              <a:rect l="l" t="t" r="r" b="b"/>
              <a:pathLst>
                <a:path w="710" h="707" extrusionOk="0">
                  <a:moveTo>
                    <a:pt x="355" y="1"/>
                  </a:moveTo>
                  <a:cubicBezTo>
                    <a:pt x="355" y="194"/>
                    <a:pt x="193" y="352"/>
                    <a:pt x="0" y="352"/>
                  </a:cubicBezTo>
                  <a:cubicBezTo>
                    <a:pt x="193" y="352"/>
                    <a:pt x="355" y="514"/>
                    <a:pt x="355" y="707"/>
                  </a:cubicBezTo>
                  <a:cubicBezTo>
                    <a:pt x="355" y="514"/>
                    <a:pt x="517" y="352"/>
                    <a:pt x="710" y="352"/>
                  </a:cubicBezTo>
                  <a:cubicBezTo>
                    <a:pt x="517" y="352"/>
                    <a:pt x="355" y="194"/>
                    <a:pt x="355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75" name="Google Shape;3275;p49"/>
            <p:cNvSpPr/>
            <p:nvPr/>
          </p:nvSpPr>
          <p:spPr>
            <a:xfrm>
              <a:off x="2472803" y="1311257"/>
              <a:ext cx="86892" cy="88850"/>
            </a:xfrm>
            <a:custGeom>
              <a:avLst/>
              <a:gdLst/>
              <a:ahLst/>
              <a:cxnLst/>
              <a:rect l="l" t="t" r="r" b="b"/>
              <a:pathLst>
                <a:path w="710" h="726" extrusionOk="0">
                  <a:moveTo>
                    <a:pt x="355" y="0"/>
                  </a:moveTo>
                  <a:cubicBezTo>
                    <a:pt x="355" y="209"/>
                    <a:pt x="193" y="371"/>
                    <a:pt x="0" y="371"/>
                  </a:cubicBezTo>
                  <a:cubicBezTo>
                    <a:pt x="193" y="371"/>
                    <a:pt x="355" y="533"/>
                    <a:pt x="355" y="726"/>
                  </a:cubicBezTo>
                  <a:cubicBezTo>
                    <a:pt x="355" y="533"/>
                    <a:pt x="517" y="371"/>
                    <a:pt x="710" y="371"/>
                  </a:cubicBezTo>
                  <a:cubicBezTo>
                    <a:pt x="517" y="371"/>
                    <a:pt x="355" y="209"/>
                    <a:pt x="355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276" name="Google Shape;3276;p49"/>
          <p:cNvSpPr/>
          <p:nvPr/>
        </p:nvSpPr>
        <p:spPr>
          <a:xfrm rot="10800000">
            <a:off x="8211324" y="984183"/>
            <a:ext cx="86892" cy="88360"/>
          </a:xfrm>
          <a:custGeom>
            <a:avLst/>
            <a:gdLst/>
            <a:ahLst/>
            <a:cxnLst/>
            <a:rect l="l" t="t" r="r" b="b"/>
            <a:pathLst>
              <a:path w="710" h="722" extrusionOk="0">
                <a:moveTo>
                  <a:pt x="355" y="0"/>
                </a:moveTo>
                <a:cubicBezTo>
                  <a:pt x="355" y="209"/>
                  <a:pt x="193" y="371"/>
                  <a:pt x="0" y="371"/>
                </a:cubicBezTo>
                <a:cubicBezTo>
                  <a:pt x="193" y="371"/>
                  <a:pt x="355" y="529"/>
                  <a:pt x="355" y="722"/>
                </a:cubicBezTo>
                <a:cubicBezTo>
                  <a:pt x="355" y="529"/>
                  <a:pt x="517" y="371"/>
                  <a:pt x="710" y="371"/>
                </a:cubicBezTo>
                <a:cubicBezTo>
                  <a:pt x="517" y="371"/>
                  <a:pt x="355" y="209"/>
                  <a:pt x="355" y="0"/>
                </a:cubicBezTo>
                <a:close/>
              </a:path>
            </a:pathLst>
          </a:custGeom>
          <a:solidFill>
            <a:srgbClr val="A4CD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093B34-0B8B-467A-85C3-556FB78DF640}"/>
              </a:ext>
            </a:extLst>
          </p:cNvPr>
          <p:cNvGrpSpPr/>
          <p:nvPr/>
        </p:nvGrpSpPr>
        <p:grpSpPr>
          <a:xfrm>
            <a:off x="1679940" y="3342202"/>
            <a:ext cx="6403015" cy="1808459"/>
            <a:chOff x="1709676" y="2490329"/>
            <a:chExt cx="6403015" cy="1808459"/>
          </a:xfrm>
        </p:grpSpPr>
        <p:sp>
          <p:nvSpPr>
            <p:cNvPr id="3140" name="Google Shape;3140;p49"/>
            <p:cNvSpPr/>
            <p:nvPr/>
          </p:nvSpPr>
          <p:spPr>
            <a:xfrm>
              <a:off x="2409098" y="3416977"/>
              <a:ext cx="396900" cy="2361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41" name="Google Shape;3141;p49"/>
            <p:cNvSpPr/>
            <p:nvPr/>
          </p:nvSpPr>
          <p:spPr>
            <a:xfrm>
              <a:off x="3789012" y="3393798"/>
              <a:ext cx="396900" cy="2361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42" name="Google Shape;3142;p49"/>
            <p:cNvSpPr/>
            <p:nvPr/>
          </p:nvSpPr>
          <p:spPr>
            <a:xfrm>
              <a:off x="5671825" y="3416977"/>
              <a:ext cx="396900" cy="2361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143" name="Google Shape;3143;p49"/>
            <p:cNvGrpSpPr/>
            <p:nvPr/>
          </p:nvGrpSpPr>
          <p:grpSpPr>
            <a:xfrm>
              <a:off x="1709676" y="2841212"/>
              <a:ext cx="417351" cy="1411363"/>
              <a:chOff x="-1491368" y="3453543"/>
              <a:chExt cx="289545" cy="979161"/>
            </a:xfrm>
          </p:grpSpPr>
          <p:sp>
            <p:nvSpPr>
              <p:cNvPr id="3144" name="Google Shape;3144;p49"/>
              <p:cNvSpPr/>
              <p:nvPr/>
            </p:nvSpPr>
            <p:spPr>
              <a:xfrm>
                <a:off x="-1491368" y="3873986"/>
                <a:ext cx="288607" cy="558719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19818" extrusionOk="0">
                    <a:moveTo>
                      <a:pt x="772" y="0"/>
                    </a:moveTo>
                    <a:cubicBezTo>
                      <a:pt x="355" y="0"/>
                      <a:pt x="0" y="340"/>
                      <a:pt x="0" y="756"/>
                    </a:cubicBezTo>
                    <a:lnTo>
                      <a:pt x="16" y="2076"/>
                    </a:lnTo>
                    <a:cubicBezTo>
                      <a:pt x="16" y="2203"/>
                      <a:pt x="112" y="2299"/>
                      <a:pt x="243" y="2299"/>
                    </a:cubicBezTo>
                    <a:lnTo>
                      <a:pt x="259" y="2299"/>
                    </a:lnTo>
                    <a:cubicBezTo>
                      <a:pt x="579" y="2299"/>
                      <a:pt x="837" y="2558"/>
                      <a:pt x="837" y="2878"/>
                    </a:cubicBezTo>
                    <a:cubicBezTo>
                      <a:pt x="837" y="3040"/>
                      <a:pt x="772" y="3183"/>
                      <a:pt x="660" y="3294"/>
                    </a:cubicBezTo>
                    <a:cubicBezTo>
                      <a:pt x="563" y="3391"/>
                      <a:pt x="417" y="3456"/>
                      <a:pt x="259" y="3456"/>
                    </a:cubicBezTo>
                    <a:lnTo>
                      <a:pt x="243" y="3456"/>
                    </a:lnTo>
                    <a:cubicBezTo>
                      <a:pt x="112" y="3456"/>
                      <a:pt x="16" y="3553"/>
                      <a:pt x="16" y="3680"/>
                    </a:cubicBezTo>
                    <a:lnTo>
                      <a:pt x="16" y="3908"/>
                    </a:lnTo>
                    <a:cubicBezTo>
                      <a:pt x="16" y="4035"/>
                      <a:pt x="112" y="4131"/>
                      <a:pt x="243" y="4131"/>
                    </a:cubicBezTo>
                    <a:lnTo>
                      <a:pt x="259" y="4131"/>
                    </a:lnTo>
                    <a:cubicBezTo>
                      <a:pt x="579" y="4131"/>
                      <a:pt x="837" y="4390"/>
                      <a:pt x="837" y="4710"/>
                    </a:cubicBezTo>
                    <a:cubicBezTo>
                      <a:pt x="837" y="4872"/>
                      <a:pt x="772" y="5015"/>
                      <a:pt x="660" y="5126"/>
                    </a:cubicBezTo>
                    <a:cubicBezTo>
                      <a:pt x="563" y="5223"/>
                      <a:pt x="417" y="5288"/>
                      <a:pt x="259" y="5288"/>
                    </a:cubicBezTo>
                    <a:lnTo>
                      <a:pt x="243" y="5288"/>
                    </a:lnTo>
                    <a:cubicBezTo>
                      <a:pt x="127" y="5288"/>
                      <a:pt x="16" y="5385"/>
                      <a:pt x="31" y="5512"/>
                    </a:cubicBezTo>
                    <a:lnTo>
                      <a:pt x="31" y="5755"/>
                    </a:lnTo>
                    <a:cubicBezTo>
                      <a:pt x="31" y="5867"/>
                      <a:pt x="127" y="5963"/>
                      <a:pt x="243" y="5963"/>
                    </a:cubicBezTo>
                    <a:lnTo>
                      <a:pt x="259" y="5963"/>
                    </a:lnTo>
                    <a:cubicBezTo>
                      <a:pt x="579" y="5963"/>
                      <a:pt x="837" y="6222"/>
                      <a:pt x="837" y="6542"/>
                    </a:cubicBezTo>
                    <a:cubicBezTo>
                      <a:pt x="837" y="6704"/>
                      <a:pt x="772" y="6847"/>
                      <a:pt x="660" y="6959"/>
                    </a:cubicBezTo>
                    <a:cubicBezTo>
                      <a:pt x="563" y="7055"/>
                      <a:pt x="417" y="7121"/>
                      <a:pt x="259" y="7121"/>
                    </a:cubicBezTo>
                    <a:cubicBezTo>
                      <a:pt x="127" y="7121"/>
                      <a:pt x="31" y="7217"/>
                      <a:pt x="31" y="7344"/>
                    </a:cubicBezTo>
                    <a:lnTo>
                      <a:pt x="66" y="13921"/>
                    </a:lnTo>
                    <a:lnTo>
                      <a:pt x="81" y="19047"/>
                    </a:lnTo>
                    <a:cubicBezTo>
                      <a:pt x="81" y="19463"/>
                      <a:pt x="417" y="19818"/>
                      <a:pt x="853" y="19818"/>
                    </a:cubicBezTo>
                    <a:lnTo>
                      <a:pt x="9481" y="19818"/>
                    </a:lnTo>
                    <a:cubicBezTo>
                      <a:pt x="9901" y="19818"/>
                      <a:pt x="10237" y="19463"/>
                      <a:pt x="10237" y="19047"/>
                    </a:cubicBezTo>
                    <a:lnTo>
                      <a:pt x="10221" y="13921"/>
                    </a:lnTo>
                    <a:lnTo>
                      <a:pt x="10190" y="7298"/>
                    </a:lnTo>
                    <a:cubicBezTo>
                      <a:pt x="10190" y="7202"/>
                      <a:pt x="10109" y="7121"/>
                      <a:pt x="10013" y="7121"/>
                    </a:cubicBezTo>
                    <a:lnTo>
                      <a:pt x="9998" y="7121"/>
                    </a:lnTo>
                    <a:cubicBezTo>
                      <a:pt x="9674" y="7121"/>
                      <a:pt x="9419" y="6862"/>
                      <a:pt x="9419" y="6542"/>
                    </a:cubicBezTo>
                    <a:cubicBezTo>
                      <a:pt x="9419" y="6380"/>
                      <a:pt x="9481" y="6237"/>
                      <a:pt x="9577" y="6141"/>
                    </a:cubicBezTo>
                    <a:cubicBezTo>
                      <a:pt x="9693" y="6029"/>
                      <a:pt x="9836" y="5963"/>
                      <a:pt x="9998" y="5963"/>
                    </a:cubicBezTo>
                    <a:lnTo>
                      <a:pt x="10013" y="5963"/>
                    </a:lnTo>
                    <a:cubicBezTo>
                      <a:pt x="10109" y="5963"/>
                      <a:pt x="10190" y="5882"/>
                      <a:pt x="10190" y="5786"/>
                    </a:cubicBezTo>
                    <a:lnTo>
                      <a:pt x="10190" y="5466"/>
                    </a:lnTo>
                    <a:cubicBezTo>
                      <a:pt x="10190" y="5369"/>
                      <a:pt x="10109" y="5288"/>
                      <a:pt x="9998" y="5288"/>
                    </a:cubicBezTo>
                    <a:cubicBezTo>
                      <a:pt x="9674" y="5288"/>
                      <a:pt x="9419" y="5030"/>
                      <a:pt x="9419" y="4710"/>
                    </a:cubicBezTo>
                    <a:cubicBezTo>
                      <a:pt x="9419" y="4548"/>
                      <a:pt x="9481" y="4405"/>
                      <a:pt x="9577" y="4309"/>
                    </a:cubicBezTo>
                    <a:cubicBezTo>
                      <a:pt x="9693" y="4197"/>
                      <a:pt x="9836" y="4131"/>
                      <a:pt x="9998" y="4131"/>
                    </a:cubicBezTo>
                    <a:cubicBezTo>
                      <a:pt x="10094" y="4131"/>
                      <a:pt x="10175" y="4050"/>
                      <a:pt x="10175" y="3954"/>
                    </a:cubicBezTo>
                    <a:lnTo>
                      <a:pt x="10175" y="3634"/>
                    </a:lnTo>
                    <a:cubicBezTo>
                      <a:pt x="10175" y="3537"/>
                      <a:pt x="10094" y="3456"/>
                      <a:pt x="9998" y="3456"/>
                    </a:cubicBezTo>
                    <a:cubicBezTo>
                      <a:pt x="9674" y="3456"/>
                      <a:pt x="9419" y="3198"/>
                      <a:pt x="9419" y="2878"/>
                    </a:cubicBezTo>
                    <a:cubicBezTo>
                      <a:pt x="9419" y="2716"/>
                      <a:pt x="9481" y="2573"/>
                      <a:pt x="9577" y="2477"/>
                    </a:cubicBezTo>
                    <a:cubicBezTo>
                      <a:pt x="9693" y="2365"/>
                      <a:pt x="9836" y="2299"/>
                      <a:pt x="9998" y="2299"/>
                    </a:cubicBezTo>
                    <a:cubicBezTo>
                      <a:pt x="10044" y="2299"/>
                      <a:pt x="10094" y="2284"/>
                      <a:pt x="10125" y="2253"/>
                    </a:cubicBezTo>
                    <a:cubicBezTo>
                      <a:pt x="10156" y="2218"/>
                      <a:pt x="10175" y="2172"/>
                      <a:pt x="10175" y="2122"/>
                    </a:cubicBezTo>
                    <a:lnTo>
                      <a:pt x="10175" y="756"/>
                    </a:lnTo>
                    <a:cubicBezTo>
                      <a:pt x="10156" y="340"/>
                      <a:pt x="9820" y="0"/>
                      <a:pt x="9404" y="0"/>
                    </a:cubicBez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45" name="Google Shape;3145;p49"/>
              <p:cNvSpPr/>
              <p:nvPr/>
            </p:nvSpPr>
            <p:spPr>
              <a:xfrm>
                <a:off x="-1445611" y="3978694"/>
                <a:ext cx="198052" cy="429992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5252" extrusionOk="0">
                    <a:moveTo>
                      <a:pt x="1" y="1"/>
                    </a:moveTo>
                    <a:lnTo>
                      <a:pt x="1" y="15252"/>
                    </a:lnTo>
                    <a:lnTo>
                      <a:pt x="7025" y="15252"/>
                    </a:lnTo>
                    <a:lnTo>
                      <a:pt x="7025" y="1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46" name="Google Shape;3146;p49"/>
              <p:cNvSpPr/>
              <p:nvPr/>
            </p:nvSpPr>
            <p:spPr>
              <a:xfrm>
                <a:off x="-1445611" y="3999472"/>
                <a:ext cx="198052" cy="4764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90" extrusionOk="0">
                    <a:moveTo>
                      <a:pt x="1" y="0"/>
                    </a:moveTo>
                    <a:lnTo>
                      <a:pt x="1" y="1690"/>
                    </a:lnTo>
                    <a:lnTo>
                      <a:pt x="7025" y="1350"/>
                    </a:lnTo>
                    <a:lnTo>
                      <a:pt x="7025" y="24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47" name="Google Shape;3147;p49"/>
              <p:cNvSpPr/>
              <p:nvPr/>
            </p:nvSpPr>
            <p:spPr>
              <a:xfrm>
                <a:off x="-1446457" y="4087433"/>
                <a:ext cx="874" cy="179022"/>
              </a:xfrm>
              <a:custGeom>
                <a:avLst/>
                <a:gdLst/>
                <a:ahLst/>
                <a:cxnLst/>
                <a:rect l="l" t="t" r="r" b="b"/>
                <a:pathLst>
                  <a:path w="31" h="6350" extrusionOk="0">
                    <a:moveTo>
                      <a:pt x="0" y="1"/>
                    </a:moveTo>
                    <a:lnTo>
                      <a:pt x="16" y="6350"/>
                    </a:lnTo>
                    <a:lnTo>
                      <a:pt x="31" y="6350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B2C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48" name="Google Shape;3148;p49"/>
              <p:cNvSpPr/>
              <p:nvPr/>
            </p:nvSpPr>
            <p:spPr>
              <a:xfrm>
                <a:off x="-1455513" y="3873975"/>
                <a:ext cx="217880" cy="39249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6512" extrusionOk="0">
                    <a:moveTo>
                      <a:pt x="7009" y="1"/>
                    </a:moveTo>
                    <a:lnTo>
                      <a:pt x="1" y="163"/>
                    </a:lnTo>
                    <a:lnTo>
                      <a:pt x="1" y="6512"/>
                    </a:lnTo>
                    <a:lnTo>
                      <a:pt x="7025" y="6512"/>
                    </a:lnTo>
                    <a:lnTo>
                      <a:pt x="70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49" name="Google Shape;3149;p49"/>
              <p:cNvSpPr/>
              <p:nvPr/>
            </p:nvSpPr>
            <p:spPr>
              <a:xfrm>
                <a:off x="-1247585" y="4266429"/>
                <a:ext cx="28" cy="142259"/>
              </a:xfrm>
              <a:custGeom>
                <a:avLst/>
                <a:gdLst/>
                <a:ahLst/>
                <a:cxnLst/>
                <a:rect l="l" t="t" r="r" b="b"/>
                <a:pathLst>
                  <a:path w="1" h="5046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5046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50" name="Google Shape;3150;p49"/>
              <p:cNvSpPr/>
              <p:nvPr/>
            </p:nvSpPr>
            <p:spPr>
              <a:xfrm>
                <a:off x="-1446034" y="4266429"/>
                <a:ext cx="451" cy="142259"/>
              </a:xfrm>
              <a:custGeom>
                <a:avLst/>
                <a:gdLst/>
                <a:ahLst/>
                <a:cxnLst/>
                <a:rect l="l" t="t" r="r" b="b"/>
                <a:pathLst>
                  <a:path w="16" h="5046" extrusionOk="0">
                    <a:moveTo>
                      <a:pt x="1" y="1"/>
                    </a:moveTo>
                    <a:lnTo>
                      <a:pt x="16" y="504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91A5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51" name="Google Shape;3151;p49"/>
              <p:cNvSpPr/>
              <p:nvPr/>
            </p:nvSpPr>
            <p:spPr>
              <a:xfrm>
                <a:off x="-1455525" y="4257075"/>
                <a:ext cx="217880" cy="151620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5046" extrusionOk="0">
                    <a:moveTo>
                      <a:pt x="1" y="1"/>
                    </a:moveTo>
                    <a:lnTo>
                      <a:pt x="1" y="5046"/>
                    </a:lnTo>
                    <a:lnTo>
                      <a:pt x="7025" y="5046"/>
                    </a:lnTo>
                    <a:lnTo>
                      <a:pt x="70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52" name="Google Shape;3152;p49"/>
              <p:cNvSpPr/>
              <p:nvPr/>
            </p:nvSpPr>
            <p:spPr>
              <a:xfrm rot="10800000">
                <a:off x="-1490450" y="3479954"/>
                <a:ext cx="288628" cy="413993"/>
              </a:xfrm>
              <a:custGeom>
                <a:avLst/>
                <a:gdLst/>
                <a:ahLst/>
                <a:cxnLst/>
                <a:rect l="l" t="t" r="r" b="b"/>
                <a:pathLst>
                  <a:path w="5771" h="8278" extrusionOk="0">
                    <a:moveTo>
                      <a:pt x="0" y="0"/>
                    </a:moveTo>
                    <a:lnTo>
                      <a:pt x="0" y="5689"/>
                    </a:lnTo>
                    <a:cubicBezTo>
                      <a:pt x="0" y="5817"/>
                      <a:pt x="62" y="5944"/>
                      <a:pt x="158" y="6025"/>
                    </a:cubicBezTo>
                    <a:lnTo>
                      <a:pt x="2280" y="7714"/>
                    </a:lnTo>
                    <a:lnTo>
                      <a:pt x="2280" y="8278"/>
                    </a:lnTo>
                    <a:lnTo>
                      <a:pt x="3680" y="8278"/>
                    </a:lnTo>
                    <a:lnTo>
                      <a:pt x="3680" y="7714"/>
                    </a:lnTo>
                    <a:lnTo>
                      <a:pt x="5624" y="6025"/>
                    </a:lnTo>
                    <a:cubicBezTo>
                      <a:pt x="5720" y="5944"/>
                      <a:pt x="5770" y="5832"/>
                      <a:pt x="5770" y="5705"/>
                    </a:cubicBezTo>
                    <a:lnTo>
                      <a:pt x="5770" y="0"/>
                    </a:ln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53" name="Google Shape;3153;p49"/>
              <p:cNvSpPr/>
              <p:nvPr/>
            </p:nvSpPr>
            <p:spPr>
              <a:xfrm rot="10800000">
                <a:off x="-1455749" y="3480904"/>
                <a:ext cx="218599" cy="424546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7249" extrusionOk="0">
                    <a:moveTo>
                      <a:pt x="0" y="1"/>
                    </a:moveTo>
                    <a:lnTo>
                      <a:pt x="0" y="4340"/>
                    </a:lnTo>
                    <a:cubicBezTo>
                      <a:pt x="0" y="4436"/>
                      <a:pt x="31" y="4533"/>
                      <a:pt x="112" y="4583"/>
                    </a:cubicBezTo>
                    <a:lnTo>
                      <a:pt x="1929" y="5979"/>
                    </a:lnTo>
                    <a:lnTo>
                      <a:pt x="1929" y="7248"/>
                    </a:lnTo>
                    <a:lnTo>
                      <a:pt x="2669" y="7248"/>
                    </a:lnTo>
                    <a:lnTo>
                      <a:pt x="2669" y="5979"/>
                    </a:lnTo>
                    <a:lnTo>
                      <a:pt x="4258" y="4583"/>
                    </a:lnTo>
                    <a:cubicBezTo>
                      <a:pt x="4339" y="4533"/>
                      <a:pt x="4370" y="4436"/>
                      <a:pt x="4370" y="4340"/>
                    </a:cubicBezTo>
                    <a:lnTo>
                      <a:pt x="43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54" name="Google Shape;3154;p49"/>
              <p:cNvSpPr/>
              <p:nvPr/>
            </p:nvSpPr>
            <p:spPr>
              <a:xfrm rot="10800000">
                <a:off x="-1455751" y="3480899"/>
                <a:ext cx="218626" cy="187551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3600" extrusionOk="0">
                    <a:moveTo>
                      <a:pt x="4370" y="1"/>
                    </a:moveTo>
                    <a:cubicBezTo>
                      <a:pt x="3390" y="452"/>
                      <a:pt x="2314" y="579"/>
                      <a:pt x="1446" y="579"/>
                    </a:cubicBezTo>
                    <a:cubicBezTo>
                      <a:pt x="822" y="579"/>
                      <a:pt x="305" y="514"/>
                      <a:pt x="0" y="467"/>
                    </a:cubicBezTo>
                    <a:lnTo>
                      <a:pt x="0" y="691"/>
                    </a:lnTo>
                    <a:cubicBezTo>
                      <a:pt x="0" y="787"/>
                      <a:pt x="31" y="884"/>
                      <a:pt x="112" y="934"/>
                    </a:cubicBezTo>
                    <a:lnTo>
                      <a:pt x="1929" y="2330"/>
                    </a:lnTo>
                    <a:lnTo>
                      <a:pt x="1929" y="3599"/>
                    </a:lnTo>
                    <a:lnTo>
                      <a:pt x="2669" y="3599"/>
                    </a:lnTo>
                    <a:lnTo>
                      <a:pt x="2669" y="2330"/>
                    </a:lnTo>
                    <a:lnTo>
                      <a:pt x="4258" y="934"/>
                    </a:lnTo>
                    <a:cubicBezTo>
                      <a:pt x="4339" y="884"/>
                      <a:pt x="4370" y="787"/>
                      <a:pt x="4370" y="691"/>
                    </a:cubicBezTo>
                    <a:lnTo>
                      <a:pt x="4370" y="1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55" name="Google Shape;3155;p49"/>
              <p:cNvSpPr/>
              <p:nvPr/>
            </p:nvSpPr>
            <p:spPr>
              <a:xfrm rot="10800000">
                <a:off x="-1392274" y="3453543"/>
                <a:ext cx="82072" cy="36108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722" extrusionOk="0">
                    <a:moveTo>
                      <a:pt x="82" y="1"/>
                    </a:moveTo>
                    <a:cubicBezTo>
                      <a:pt x="51" y="1"/>
                      <a:pt x="1" y="32"/>
                      <a:pt x="1" y="78"/>
                    </a:cubicBezTo>
                    <a:lnTo>
                      <a:pt x="1" y="641"/>
                    </a:lnTo>
                    <a:cubicBezTo>
                      <a:pt x="1" y="676"/>
                      <a:pt x="51" y="722"/>
                      <a:pt x="82" y="722"/>
                    </a:cubicBezTo>
                    <a:lnTo>
                      <a:pt x="1559" y="722"/>
                    </a:lnTo>
                    <a:cubicBezTo>
                      <a:pt x="1609" y="722"/>
                      <a:pt x="1640" y="676"/>
                      <a:pt x="1640" y="641"/>
                    </a:cubicBezTo>
                    <a:lnTo>
                      <a:pt x="1640" y="78"/>
                    </a:lnTo>
                    <a:cubicBezTo>
                      <a:pt x="1640" y="32"/>
                      <a:pt x="1609" y="1"/>
                      <a:pt x="1559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56" name="Google Shape;3156;p49"/>
              <p:cNvSpPr/>
              <p:nvPr/>
            </p:nvSpPr>
            <p:spPr>
              <a:xfrm rot="10800000">
                <a:off x="-1395525" y="3480900"/>
                <a:ext cx="88374" cy="18404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368" extrusionOk="0">
                    <a:moveTo>
                      <a:pt x="46" y="1"/>
                    </a:moveTo>
                    <a:cubicBezTo>
                      <a:pt x="16" y="1"/>
                      <a:pt x="0" y="32"/>
                      <a:pt x="0" y="47"/>
                    </a:cubicBezTo>
                    <a:lnTo>
                      <a:pt x="0" y="321"/>
                    </a:lnTo>
                    <a:cubicBezTo>
                      <a:pt x="0" y="352"/>
                      <a:pt x="16" y="367"/>
                      <a:pt x="46" y="367"/>
                    </a:cubicBezTo>
                    <a:lnTo>
                      <a:pt x="1717" y="367"/>
                    </a:lnTo>
                    <a:cubicBezTo>
                      <a:pt x="1751" y="367"/>
                      <a:pt x="1767" y="352"/>
                      <a:pt x="1767" y="321"/>
                    </a:cubicBezTo>
                    <a:lnTo>
                      <a:pt x="1767" y="47"/>
                    </a:lnTo>
                    <a:cubicBezTo>
                      <a:pt x="1767" y="32"/>
                      <a:pt x="1751" y="1"/>
                      <a:pt x="1717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57" name="Google Shape;3157;p49"/>
              <p:cNvSpPr/>
              <p:nvPr/>
            </p:nvSpPr>
            <p:spPr>
              <a:xfrm rot="10800000">
                <a:off x="-1270891" y="3687300"/>
                <a:ext cx="14504" cy="184291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685" extrusionOk="0">
                    <a:moveTo>
                      <a:pt x="97" y="1"/>
                    </a:moveTo>
                    <a:cubicBezTo>
                      <a:pt x="51" y="1"/>
                      <a:pt x="1" y="51"/>
                      <a:pt x="1" y="116"/>
                    </a:cubicBezTo>
                    <a:lnTo>
                      <a:pt x="1" y="3588"/>
                    </a:lnTo>
                    <a:cubicBezTo>
                      <a:pt x="1" y="3634"/>
                      <a:pt x="51" y="3684"/>
                      <a:pt x="97" y="3684"/>
                    </a:cubicBezTo>
                    <a:lnTo>
                      <a:pt x="178" y="3684"/>
                    </a:lnTo>
                    <a:cubicBezTo>
                      <a:pt x="244" y="3684"/>
                      <a:pt x="290" y="3634"/>
                      <a:pt x="290" y="3588"/>
                    </a:cubicBezTo>
                    <a:lnTo>
                      <a:pt x="290" y="116"/>
                    </a:lnTo>
                    <a:cubicBezTo>
                      <a:pt x="290" y="51"/>
                      <a:pt x="244" y="1"/>
                      <a:pt x="178" y="1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58" name="Google Shape;3158;p49"/>
              <p:cNvSpPr/>
              <p:nvPr/>
            </p:nvSpPr>
            <p:spPr>
              <a:xfrm rot="10800000">
                <a:off x="-1390724" y="3665693"/>
                <a:ext cx="44262" cy="35358"/>
              </a:xfrm>
              <a:custGeom>
                <a:avLst/>
                <a:gdLst/>
                <a:ahLst/>
                <a:cxnLst/>
                <a:rect l="l" t="t" r="r" b="b"/>
                <a:pathLst>
                  <a:path w="885" h="707" extrusionOk="0">
                    <a:moveTo>
                      <a:pt x="448" y="0"/>
                    </a:moveTo>
                    <a:cubicBezTo>
                      <a:pt x="194" y="0"/>
                      <a:pt x="1" y="274"/>
                      <a:pt x="144" y="544"/>
                    </a:cubicBezTo>
                    <a:cubicBezTo>
                      <a:pt x="178" y="594"/>
                      <a:pt x="209" y="625"/>
                      <a:pt x="256" y="660"/>
                    </a:cubicBezTo>
                    <a:cubicBezTo>
                      <a:pt x="321" y="691"/>
                      <a:pt x="387" y="706"/>
                      <a:pt x="448" y="706"/>
                    </a:cubicBezTo>
                    <a:cubicBezTo>
                      <a:pt x="707" y="706"/>
                      <a:pt x="884" y="432"/>
                      <a:pt x="757" y="158"/>
                    </a:cubicBezTo>
                    <a:cubicBezTo>
                      <a:pt x="722" y="112"/>
                      <a:pt x="676" y="81"/>
                      <a:pt x="626" y="47"/>
                    </a:cubicBezTo>
                    <a:cubicBezTo>
                      <a:pt x="564" y="16"/>
                      <a:pt x="499" y="0"/>
                      <a:pt x="448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59" name="Google Shape;3159;p49"/>
              <p:cNvSpPr/>
              <p:nvPr/>
            </p:nvSpPr>
            <p:spPr>
              <a:xfrm rot="10800000">
                <a:off x="-1432585" y="3703502"/>
                <a:ext cx="41161" cy="33057"/>
              </a:xfrm>
              <a:custGeom>
                <a:avLst/>
                <a:gdLst/>
                <a:ahLst/>
                <a:cxnLst/>
                <a:rect l="l" t="t" r="r" b="b"/>
                <a:pathLst>
                  <a:path w="823" h="661" extrusionOk="0">
                    <a:moveTo>
                      <a:pt x="417" y="1"/>
                    </a:moveTo>
                    <a:cubicBezTo>
                      <a:pt x="178" y="1"/>
                      <a:pt x="1" y="259"/>
                      <a:pt x="128" y="502"/>
                    </a:cubicBezTo>
                    <a:cubicBezTo>
                      <a:pt x="163" y="548"/>
                      <a:pt x="194" y="579"/>
                      <a:pt x="244" y="614"/>
                    </a:cubicBezTo>
                    <a:cubicBezTo>
                      <a:pt x="305" y="645"/>
                      <a:pt x="356" y="660"/>
                      <a:pt x="417" y="660"/>
                    </a:cubicBezTo>
                    <a:cubicBezTo>
                      <a:pt x="645" y="660"/>
                      <a:pt x="822" y="406"/>
                      <a:pt x="691" y="163"/>
                    </a:cubicBezTo>
                    <a:cubicBezTo>
                      <a:pt x="660" y="116"/>
                      <a:pt x="629" y="82"/>
                      <a:pt x="579" y="51"/>
                    </a:cubicBezTo>
                    <a:cubicBezTo>
                      <a:pt x="514" y="20"/>
                      <a:pt x="467" y="1"/>
                      <a:pt x="417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60" name="Google Shape;3160;p49"/>
              <p:cNvSpPr/>
              <p:nvPr/>
            </p:nvSpPr>
            <p:spPr>
              <a:xfrm rot="10800000">
                <a:off x="-1381821" y="3736510"/>
                <a:ext cx="33809" cy="26456"/>
              </a:xfrm>
              <a:custGeom>
                <a:avLst/>
                <a:gdLst/>
                <a:ahLst/>
                <a:cxnLst/>
                <a:rect l="l" t="t" r="r" b="b"/>
                <a:pathLst>
                  <a:path w="676" h="529" extrusionOk="0">
                    <a:moveTo>
                      <a:pt x="340" y="0"/>
                    </a:moveTo>
                    <a:cubicBezTo>
                      <a:pt x="147" y="0"/>
                      <a:pt x="1" y="208"/>
                      <a:pt x="97" y="401"/>
                    </a:cubicBezTo>
                    <a:cubicBezTo>
                      <a:pt x="113" y="451"/>
                      <a:pt x="163" y="482"/>
                      <a:pt x="194" y="498"/>
                    </a:cubicBezTo>
                    <a:cubicBezTo>
                      <a:pt x="244" y="529"/>
                      <a:pt x="290" y="529"/>
                      <a:pt x="340" y="529"/>
                    </a:cubicBezTo>
                    <a:cubicBezTo>
                      <a:pt x="533" y="529"/>
                      <a:pt x="676" y="336"/>
                      <a:pt x="564" y="127"/>
                    </a:cubicBezTo>
                    <a:cubicBezTo>
                      <a:pt x="549" y="97"/>
                      <a:pt x="514" y="46"/>
                      <a:pt x="468" y="31"/>
                    </a:cubicBezTo>
                    <a:cubicBezTo>
                      <a:pt x="417" y="16"/>
                      <a:pt x="371" y="0"/>
                      <a:pt x="340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3161" name="Google Shape;3161;p49"/>
            <p:cNvGrpSpPr/>
            <p:nvPr/>
          </p:nvGrpSpPr>
          <p:grpSpPr>
            <a:xfrm>
              <a:off x="3089398" y="2795029"/>
              <a:ext cx="416020" cy="634799"/>
              <a:chOff x="2712806" y="3077342"/>
              <a:chExt cx="288622" cy="440405"/>
            </a:xfrm>
          </p:grpSpPr>
          <p:sp>
            <p:nvSpPr>
              <p:cNvPr id="3162" name="Google Shape;3162;p49"/>
              <p:cNvSpPr/>
              <p:nvPr/>
            </p:nvSpPr>
            <p:spPr>
              <a:xfrm rot="10800000">
                <a:off x="2712806" y="3103744"/>
                <a:ext cx="288622" cy="414003"/>
              </a:xfrm>
              <a:custGeom>
                <a:avLst/>
                <a:gdLst/>
                <a:ahLst/>
                <a:cxnLst/>
                <a:rect l="l" t="t" r="r" b="b"/>
                <a:pathLst>
                  <a:path w="5771" h="8278" extrusionOk="0">
                    <a:moveTo>
                      <a:pt x="0" y="0"/>
                    </a:moveTo>
                    <a:lnTo>
                      <a:pt x="0" y="5689"/>
                    </a:lnTo>
                    <a:cubicBezTo>
                      <a:pt x="0" y="5817"/>
                      <a:pt x="62" y="5944"/>
                      <a:pt x="158" y="6025"/>
                    </a:cubicBezTo>
                    <a:lnTo>
                      <a:pt x="2280" y="7714"/>
                    </a:lnTo>
                    <a:lnTo>
                      <a:pt x="2280" y="8278"/>
                    </a:lnTo>
                    <a:lnTo>
                      <a:pt x="3680" y="8278"/>
                    </a:lnTo>
                    <a:lnTo>
                      <a:pt x="3680" y="7714"/>
                    </a:lnTo>
                    <a:lnTo>
                      <a:pt x="5624" y="6025"/>
                    </a:lnTo>
                    <a:cubicBezTo>
                      <a:pt x="5720" y="5944"/>
                      <a:pt x="5770" y="5832"/>
                      <a:pt x="5770" y="5705"/>
                    </a:cubicBezTo>
                    <a:lnTo>
                      <a:pt x="5770" y="0"/>
                    </a:ln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63" name="Google Shape;3163;p49"/>
              <p:cNvSpPr/>
              <p:nvPr/>
            </p:nvSpPr>
            <p:spPr>
              <a:xfrm rot="10800000">
                <a:off x="2747495" y="3104709"/>
                <a:ext cx="218605" cy="364317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7249" extrusionOk="0">
                    <a:moveTo>
                      <a:pt x="0" y="1"/>
                    </a:moveTo>
                    <a:lnTo>
                      <a:pt x="0" y="4340"/>
                    </a:lnTo>
                    <a:cubicBezTo>
                      <a:pt x="0" y="4436"/>
                      <a:pt x="31" y="4533"/>
                      <a:pt x="112" y="4583"/>
                    </a:cubicBezTo>
                    <a:lnTo>
                      <a:pt x="1929" y="5979"/>
                    </a:lnTo>
                    <a:lnTo>
                      <a:pt x="1929" y="7248"/>
                    </a:lnTo>
                    <a:lnTo>
                      <a:pt x="2669" y="7248"/>
                    </a:lnTo>
                    <a:lnTo>
                      <a:pt x="2669" y="5979"/>
                    </a:lnTo>
                    <a:lnTo>
                      <a:pt x="4258" y="4583"/>
                    </a:lnTo>
                    <a:cubicBezTo>
                      <a:pt x="4339" y="4533"/>
                      <a:pt x="4370" y="4436"/>
                      <a:pt x="4370" y="4340"/>
                    </a:cubicBezTo>
                    <a:lnTo>
                      <a:pt x="43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64" name="Google Shape;3164;p49"/>
              <p:cNvSpPr/>
              <p:nvPr/>
            </p:nvSpPr>
            <p:spPr>
              <a:xfrm rot="10800000">
                <a:off x="2747499" y="3104699"/>
                <a:ext cx="218626" cy="187551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3600" extrusionOk="0">
                    <a:moveTo>
                      <a:pt x="4370" y="1"/>
                    </a:moveTo>
                    <a:cubicBezTo>
                      <a:pt x="3390" y="452"/>
                      <a:pt x="2314" y="579"/>
                      <a:pt x="1446" y="579"/>
                    </a:cubicBezTo>
                    <a:cubicBezTo>
                      <a:pt x="822" y="579"/>
                      <a:pt x="305" y="514"/>
                      <a:pt x="0" y="467"/>
                    </a:cubicBezTo>
                    <a:lnTo>
                      <a:pt x="0" y="691"/>
                    </a:lnTo>
                    <a:cubicBezTo>
                      <a:pt x="0" y="787"/>
                      <a:pt x="31" y="884"/>
                      <a:pt x="112" y="934"/>
                    </a:cubicBezTo>
                    <a:lnTo>
                      <a:pt x="1929" y="2330"/>
                    </a:lnTo>
                    <a:lnTo>
                      <a:pt x="1929" y="3599"/>
                    </a:lnTo>
                    <a:lnTo>
                      <a:pt x="2669" y="3599"/>
                    </a:lnTo>
                    <a:lnTo>
                      <a:pt x="2669" y="2330"/>
                    </a:lnTo>
                    <a:lnTo>
                      <a:pt x="4258" y="934"/>
                    </a:lnTo>
                    <a:cubicBezTo>
                      <a:pt x="4339" y="884"/>
                      <a:pt x="4370" y="787"/>
                      <a:pt x="4370" y="691"/>
                    </a:cubicBezTo>
                    <a:lnTo>
                      <a:pt x="4370" y="1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65" name="Google Shape;3165;p49"/>
              <p:cNvSpPr/>
              <p:nvPr/>
            </p:nvSpPr>
            <p:spPr>
              <a:xfrm rot="10800000">
                <a:off x="2810978" y="3077342"/>
                <a:ext cx="82071" cy="36109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722" extrusionOk="0">
                    <a:moveTo>
                      <a:pt x="82" y="1"/>
                    </a:moveTo>
                    <a:cubicBezTo>
                      <a:pt x="51" y="1"/>
                      <a:pt x="1" y="32"/>
                      <a:pt x="1" y="78"/>
                    </a:cubicBezTo>
                    <a:lnTo>
                      <a:pt x="1" y="641"/>
                    </a:lnTo>
                    <a:cubicBezTo>
                      <a:pt x="1" y="676"/>
                      <a:pt x="51" y="722"/>
                      <a:pt x="82" y="722"/>
                    </a:cubicBezTo>
                    <a:lnTo>
                      <a:pt x="1559" y="722"/>
                    </a:lnTo>
                    <a:cubicBezTo>
                      <a:pt x="1609" y="722"/>
                      <a:pt x="1640" y="676"/>
                      <a:pt x="1640" y="641"/>
                    </a:cubicBezTo>
                    <a:lnTo>
                      <a:pt x="1640" y="78"/>
                    </a:lnTo>
                    <a:cubicBezTo>
                      <a:pt x="1640" y="32"/>
                      <a:pt x="1609" y="1"/>
                      <a:pt x="1559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66" name="Google Shape;3166;p49"/>
              <p:cNvSpPr/>
              <p:nvPr/>
            </p:nvSpPr>
            <p:spPr>
              <a:xfrm rot="10800000">
                <a:off x="2807727" y="3104699"/>
                <a:ext cx="88372" cy="18405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368" extrusionOk="0">
                    <a:moveTo>
                      <a:pt x="46" y="1"/>
                    </a:moveTo>
                    <a:cubicBezTo>
                      <a:pt x="16" y="1"/>
                      <a:pt x="0" y="32"/>
                      <a:pt x="0" y="47"/>
                    </a:cubicBezTo>
                    <a:lnTo>
                      <a:pt x="0" y="321"/>
                    </a:lnTo>
                    <a:cubicBezTo>
                      <a:pt x="0" y="352"/>
                      <a:pt x="16" y="367"/>
                      <a:pt x="46" y="367"/>
                    </a:cubicBezTo>
                    <a:lnTo>
                      <a:pt x="1717" y="367"/>
                    </a:lnTo>
                    <a:cubicBezTo>
                      <a:pt x="1751" y="367"/>
                      <a:pt x="1767" y="352"/>
                      <a:pt x="1767" y="321"/>
                    </a:cubicBezTo>
                    <a:lnTo>
                      <a:pt x="1767" y="47"/>
                    </a:lnTo>
                    <a:cubicBezTo>
                      <a:pt x="1767" y="32"/>
                      <a:pt x="1751" y="1"/>
                      <a:pt x="1717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67" name="Google Shape;3167;p49"/>
              <p:cNvSpPr/>
              <p:nvPr/>
            </p:nvSpPr>
            <p:spPr>
              <a:xfrm rot="10800000">
                <a:off x="2932359" y="3311096"/>
                <a:ext cx="14504" cy="184296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685" extrusionOk="0">
                    <a:moveTo>
                      <a:pt x="97" y="1"/>
                    </a:moveTo>
                    <a:cubicBezTo>
                      <a:pt x="51" y="1"/>
                      <a:pt x="1" y="51"/>
                      <a:pt x="1" y="116"/>
                    </a:cubicBezTo>
                    <a:lnTo>
                      <a:pt x="1" y="3588"/>
                    </a:lnTo>
                    <a:cubicBezTo>
                      <a:pt x="1" y="3634"/>
                      <a:pt x="51" y="3684"/>
                      <a:pt x="97" y="3684"/>
                    </a:cubicBezTo>
                    <a:lnTo>
                      <a:pt x="178" y="3684"/>
                    </a:lnTo>
                    <a:cubicBezTo>
                      <a:pt x="244" y="3684"/>
                      <a:pt x="290" y="3634"/>
                      <a:pt x="290" y="3588"/>
                    </a:cubicBezTo>
                    <a:lnTo>
                      <a:pt x="290" y="116"/>
                    </a:lnTo>
                    <a:cubicBezTo>
                      <a:pt x="290" y="51"/>
                      <a:pt x="244" y="1"/>
                      <a:pt x="178" y="1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68" name="Google Shape;3168;p49"/>
              <p:cNvSpPr/>
              <p:nvPr/>
            </p:nvSpPr>
            <p:spPr>
              <a:xfrm rot="10800000">
                <a:off x="2812527" y="3289493"/>
                <a:ext cx="44261" cy="35359"/>
              </a:xfrm>
              <a:custGeom>
                <a:avLst/>
                <a:gdLst/>
                <a:ahLst/>
                <a:cxnLst/>
                <a:rect l="l" t="t" r="r" b="b"/>
                <a:pathLst>
                  <a:path w="885" h="707" extrusionOk="0">
                    <a:moveTo>
                      <a:pt x="448" y="0"/>
                    </a:moveTo>
                    <a:cubicBezTo>
                      <a:pt x="194" y="0"/>
                      <a:pt x="1" y="274"/>
                      <a:pt x="144" y="544"/>
                    </a:cubicBezTo>
                    <a:cubicBezTo>
                      <a:pt x="178" y="594"/>
                      <a:pt x="209" y="625"/>
                      <a:pt x="256" y="660"/>
                    </a:cubicBezTo>
                    <a:cubicBezTo>
                      <a:pt x="321" y="691"/>
                      <a:pt x="387" y="706"/>
                      <a:pt x="448" y="706"/>
                    </a:cubicBezTo>
                    <a:cubicBezTo>
                      <a:pt x="707" y="706"/>
                      <a:pt x="884" y="432"/>
                      <a:pt x="757" y="158"/>
                    </a:cubicBezTo>
                    <a:cubicBezTo>
                      <a:pt x="722" y="112"/>
                      <a:pt x="676" y="81"/>
                      <a:pt x="626" y="47"/>
                    </a:cubicBezTo>
                    <a:cubicBezTo>
                      <a:pt x="564" y="16"/>
                      <a:pt x="499" y="0"/>
                      <a:pt x="448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69" name="Google Shape;3169;p49"/>
              <p:cNvSpPr/>
              <p:nvPr/>
            </p:nvSpPr>
            <p:spPr>
              <a:xfrm rot="10800000">
                <a:off x="2770665" y="3327302"/>
                <a:ext cx="41160" cy="33058"/>
              </a:xfrm>
              <a:custGeom>
                <a:avLst/>
                <a:gdLst/>
                <a:ahLst/>
                <a:cxnLst/>
                <a:rect l="l" t="t" r="r" b="b"/>
                <a:pathLst>
                  <a:path w="823" h="661" extrusionOk="0">
                    <a:moveTo>
                      <a:pt x="417" y="1"/>
                    </a:moveTo>
                    <a:cubicBezTo>
                      <a:pt x="178" y="1"/>
                      <a:pt x="1" y="259"/>
                      <a:pt x="128" y="502"/>
                    </a:cubicBezTo>
                    <a:cubicBezTo>
                      <a:pt x="163" y="548"/>
                      <a:pt x="194" y="579"/>
                      <a:pt x="244" y="614"/>
                    </a:cubicBezTo>
                    <a:cubicBezTo>
                      <a:pt x="305" y="645"/>
                      <a:pt x="356" y="660"/>
                      <a:pt x="417" y="660"/>
                    </a:cubicBezTo>
                    <a:cubicBezTo>
                      <a:pt x="645" y="660"/>
                      <a:pt x="822" y="406"/>
                      <a:pt x="691" y="163"/>
                    </a:cubicBezTo>
                    <a:cubicBezTo>
                      <a:pt x="660" y="116"/>
                      <a:pt x="629" y="82"/>
                      <a:pt x="579" y="51"/>
                    </a:cubicBezTo>
                    <a:cubicBezTo>
                      <a:pt x="514" y="20"/>
                      <a:pt x="467" y="1"/>
                      <a:pt x="417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70" name="Google Shape;3170;p49"/>
              <p:cNvSpPr/>
              <p:nvPr/>
            </p:nvSpPr>
            <p:spPr>
              <a:xfrm rot="10800000">
                <a:off x="2821429" y="3360309"/>
                <a:ext cx="33808" cy="26457"/>
              </a:xfrm>
              <a:custGeom>
                <a:avLst/>
                <a:gdLst/>
                <a:ahLst/>
                <a:cxnLst/>
                <a:rect l="l" t="t" r="r" b="b"/>
                <a:pathLst>
                  <a:path w="676" h="529" extrusionOk="0">
                    <a:moveTo>
                      <a:pt x="340" y="0"/>
                    </a:moveTo>
                    <a:cubicBezTo>
                      <a:pt x="147" y="0"/>
                      <a:pt x="1" y="208"/>
                      <a:pt x="97" y="401"/>
                    </a:cubicBezTo>
                    <a:cubicBezTo>
                      <a:pt x="113" y="451"/>
                      <a:pt x="163" y="482"/>
                      <a:pt x="194" y="498"/>
                    </a:cubicBezTo>
                    <a:cubicBezTo>
                      <a:pt x="244" y="529"/>
                      <a:pt x="290" y="529"/>
                      <a:pt x="340" y="529"/>
                    </a:cubicBezTo>
                    <a:cubicBezTo>
                      <a:pt x="533" y="529"/>
                      <a:pt x="676" y="336"/>
                      <a:pt x="564" y="127"/>
                    </a:cubicBezTo>
                    <a:cubicBezTo>
                      <a:pt x="549" y="97"/>
                      <a:pt x="514" y="46"/>
                      <a:pt x="468" y="31"/>
                    </a:cubicBezTo>
                    <a:cubicBezTo>
                      <a:pt x="417" y="16"/>
                      <a:pt x="371" y="0"/>
                      <a:pt x="340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3171" name="Google Shape;3171;p49"/>
            <p:cNvGrpSpPr/>
            <p:nvPr/>
          </p:nvGrpSpPr>
          <p:grpSpPr>
            <a:xfrm>
              <a:off x="3088067" y="3493450"/>
              <a:ext cx="415998" cy="805338"/>
              <a:chOff x="2711882" y="3561886"/>
              <a:chExt cx="288607" cy="558719"/>
            </a:xfrm>
          </p:grpSpPr>
          <p:sp>
            <p:nvSpPr>
              <p:cNvPr id="3172" name="Google Shape;3172;p49"/>
              <p:cNvSpPr/>
              <p:nvPr/>
            </p:nvSpPr>
            <p:spPr>
              <a:xfrm>
                <a:off x="2711882" y="3561886"/>
                <a:ext cx="288607" cy="558719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19818" extrusionOk="0">
                    <a:moveTo>
                      <a:pt x="772" y="0"/>
                    </a:moveTo>
                    <a:cubicBezTo>
                      <a:pt x="355" y="0"/>
                      <a:pt x="0" y="340"/>
                      <a:pt x="0" y="756"/>
                    </a:cubicBezTo>
                    <a:lnTo>
                      <a:pt x="16" y="2076"/>
                    </a:lnTo>
                    <a:cubicBezTo>
                      <a:pt x="16" y="2203"/>
                      <a:pt x="112" y="2299"/>
                      <a:pt x="243" y="2299"/>
                    </a:cubicBezTo>
                    <a:lnTo>
                      <a:pt x="259" y="2299"/>
                    </a:lnTo>
                    <a:cubicBezTo>
                      <a:pt x="579" y="2299"/>
                      <a:pt x="837" y="2558"/>
                      <a:pt x="837" y="2878"/>
                    </a:cubicBezTo>
                    <a:cubicBezTo>
                      <a:pt x="837" y="3040"/>
                      <a:pt x="772" y="3183"/>
                      <a:pt x="660" y="3294"/>
                    </a:cubicBezTo>
                    <a:cubicBezTo>
                      <a:pt x="563" y="3391"/>
                      <a:pt x="417" y="3456"/>
                      <a:pt x="259" y="3456"/>
                    </a:cubicBezTo>
                    <a:lnTo>
                      <a:pt x="243" y="3456"/>
                    </a:lnTo>
                    <a:cubicBezTo>
                      <a:pt x="112" y="3456"/>
                      <a:pt x="16" y="3553"/>
                      <a:pt x="16" y="3680"/>
                    </a:cubicBezTo>
                    <a:lnTo>
                      <a:pt x="16" y="3908"/>
                    </a:lnTo>
                    <a:cubicBezTo>
                      <a:pt x="16" y="4035"/>
                      <a:pt x="112" y="4131"/>
                      <a:pt x="243" y="4131"/>
                    </a:cubicBezTo>
                    <a:lnTo>
                      <a:pt x="259" y="4131"/>
                    </a:lnTo>
                    <a:cubicBezTo>
                      <a:pt x="579" y="4131"/>
                      <a:pt x="837" y="4390"/>
                      <a:pt x="837" y="4710"/>
                    </a:cubicBezTo>
                    <a:cubicBezTo>
                      <a:pt x="837" y="4872"/>
                      <a:pt x="772" y="5015"/>
                      <a:pt x="660" y="5126"/>
                    </a:cubicBezTo>
                    <a:cubicBezTo>
                      <a:pt x="563" y="5223"/>
                      <a:pt x="417" y="5288"/>
                      <a:pt x="259" y="5288"/>
                    </a:cubicBezTo>
                    <a:lnTo>
                      <a:pt x="243" y="5288"/>
                    </a:lnTo>
                    <a:cubicBezTo>
                      <a:pt x="127" y="5288"/>
                      <a:pt x="16" y="5385"/>
                      <a:pt x="31" y="5512"/>
                    </a:cubicBezTo>
                    <a:lnTo>
                      <a:pt x="31" y="5755"/>
                    </a:lnTo>
                    <a:cubicBezTo>
                      <a:pt x="31" y="5867"/>
                      <a:pt x="127" y="5963"/>
                      <a:pt x="243" y="5963"/>
                    </a:cubicBezTo>
                    <a:lnTo>
                      <a:pt x="259" y="5963"/>
                    </a:lnTo>
                    <a:cubicBezTo>
                      <a:pt x="579" y="5963"/>
                      <a:pt x="837" y="6222"/>
                      <a:pt x="837" y="6542"/>
                    </a:cubicBezTo>
                    <a:cubicBezTo>
                      <a:pt x="837" y="6704"/>
                      <a:pt x="772" y="6847"/>
                      <a:pt x="660" y="6959"/>
                    </a:cubicBezTo>
                    <a:cubicBezTo>
                      <a:pt x="563" y="7055"/>
                      <a:pt x="417" y="7121"/>
                      <a:pt x="259" y="7121"/>
                    </a:cubicBezTo>
                    <a:cubicBezTo>
                      <a:pt x="127" y="7121"/>
                      <a:pt x="31" y="7217"/>
                      <a:pt x="31" y="7344"/>
                    </a:cubicBezTo>
                    <a:lnTo>
                      <a:pt x="66" y="13921"/>
                    </a:lnTo>
                    <a:lnTo>
                      <a:pt x="81" y="19047"/>
                    </a:lnTo>
                    <a:cubicBezTo>
                      <a:pt x="81" y="19463"/>
                      <a:pt x="417" y="19818"/>
                      <a:pt x="853" y="19818"/>
                    </a:cubicBezTo>
                    <a:lnTo>
                      <a:pt x="9481" y="19818"/>
                    </a:lnTo>
                    <a:cubicBezTo>
                      <a:pt x="9901" y="19818"/>
                      <a:pt x="10237" y="19463"/>
                      <a:pt x="10237" y="19047"/>
                    </a:cubicBezTo>
                    <a:lnTo>
                      <a:pt x="10221" y="13921"/>
                    </a:lnTo>
                    <a:lnTo>
                      <a:pt x="10190" y="7298"/>
                    </a:lnTo>
                    <a:cubicBezTo>
                      <a:pt x="10190" y="7202"/>
                      <a:pt x="10109" y="7121"/>
                      <a:pt x="10013" y="7121"/>
                    </a:cubicBezTo>
                    <a:lnTo>
                      <a:pt x="9998" y="7121"/>
                    </a:lnTo>
                    <a:cubicBezTo>
                      <a:pt x="9674" y="7121"/>
                      <a:pt x="9419" y="6862"/>
                      <a:pt x="9419" y="6542"/>
                    </a:cubicBezTo>
                    <a:cubicBezTo>
                      <a:pt x="9419" y="6380"/>
                      <a:pt x="9481" y="6237"/>
                      <a:pt x="9577" y="6141"/>
                    </a:cubicBezTo>
                    <a:cubicBezTo>
                      <a:pt x="9693" y="6029"/>
                      <a:pt x="9836" y="5963"/>
                      <a:pt x="9998" y="5963"/>
                    </a:cubicBezTo>
                    <a:lnTo>
                      <a:pt x="10013" y="5963"/>
                    </a:lnTo>
                    <a:cubicBezTo>
                      <a:pt x="10109" y="5963"/>
                      <a:pt x="10190" y="5882"/>
                      <a:pt x="10190" y="5786"/>
                    </a:cubicBezTo>
                    <a:lnTo>
                      <a:pt x="10190" y="5466"/>
                    </a:lnTo>
                    <a:cubicBezTo>
                      <a:pt x="10190" y="5369"/>
                      <a:pt x="10109" y="5288"/>
                      <a:pt x="9998" y="5288"/>
                    </a:cubicBezTo>
                    <a:cubicBezTo>
                      <a:pt x="9674" y="5288"/>
                      <a:pt x="9419" y="5030"/>
                      <a:pt x="9419" y="4710"/>
                    </a:cubicBezTo>
                    <a:cubicBezTo>
                      <a:pt x="9419" y="4548"/>
                      <a:pt x="9481" y="4405"/>
                      <a:pt x="9577" y="4309"/>
                    </a:cubicBezTo>
                    <a:cubicBezTo>
                      <a:pt x="9693" y="4197"/>
                      <a:pt x="9836" y="4131"/>
                      <a:pt x="9998" y="4131"/>
                    </a:cubicBezTo>
                    <a:cubicBezTo>
                      <a:pt x="10094" y="4131"/>
                      <a:pt x="10175" y="4050"/>
                      <a:pt x="10175" y="3954"/>
                    </a:cubicBezTo>
                    <a:lnTo>
                      <a:pt x="10175" y="3634"/>
                    </a:lnTo>
                    <a:cubicBezTo>
                      <a:pt x="10175" y="3537"/>
                      <a:pt x="10094" y="3456"/>
                      <a:pt x="9998" y="3456"/>
                    </a:cubicBezTo>
                    <a:cubicBezTo>
                      <a:pt x="9674" y="3456"/>
                      <a:pt x="9419" y="3198"/>
                      <a:pt x="9419" y="2878"/>
                    </a:cubicBezTo>
                    <a:cubicBezTo>
                      <a:pt x="9419" y="2716"/>
                      <a:pt x="9481" y="2573"/>
                      <a:pt x="9577" y="2477"/>
                    </a:cubicBezTo>
                    <a:cubicBezTo>
                      <a:pt x="9693" y="2365"/>
                      <a:pt x="9836" y="2299"/>
                      <a:pt x="9998" y="2299"/>
                    </a:cubicBezTo>
                    <a:cubicBezTo>
                      <a:pt x="10044" y="2299"/>
                      <a:pt x="10094" y="2284"/>
                      <a:pt x="10125" y="2253"/>
                    </a:cubicBezTo>
                    <a:cubicBezTo>
                      <a:pt x="10156" y="2218"/>
                      <a:pt x="10175" y="2172"/>
                      <a:pt x="10175" y="2122"/>
                    </a:cubicBezTo>
                    <a:lnTo>
                      <a:pt x="10175" y="756"/>
                    </a:lnTo>
                    <a:cubicBezTo>
                      <a:pt x="10156" y="340"/>
                      <a:pt x="9820" y="0"/>
                      <a:pt x="9404" y="0"/>
                    </a:cubicBez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73" name="Google Shape;3173;p49"/>
              <p:cNvSpPr/>
              <p:nvPr/>
            </p:nvSpPr>
            <p:spPr>
              <a:xfrm>
                <a:off x="2747350" y="3623976"/>
                <a:ext cx="218618" cy="472621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5252" extrusionOk="0">
                    <a:moveTo>
                      <a:pt x="1" y="1"/>
                    </a:moveTo>
                    <a:lnTo>
                      <a:pt x="1" y="15252"/>
                    </a:lnTo>
                    <a:lnTo>
                      <a:pt x="7025" y="15252"/>
                    </a:lnTo>
                    <a:lnTo>
                      <a:pt x="7025" y="1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74" name="Google Shape;3174;p49"/>
              <p:cNvSpPr/>
              <p:nvPr/>
            </p:nvSpPr>
            <p:spPr>
              <a:xfrm>
                <a:off x="2757639" y="3687372"/>
                <a:ext cx="198052" cy="4764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90" extrusionOk="0">
                    <a:moveTo>
                      <a:pt x="1" y="0"/>
                    </a:moveTo>
                    <a:lnTo>
                      <a:pt x="1" y="1690"/>
                    </a:lnTo>
                    <a:lnTo>
                      <a:pt x="7025" y="1350"/>
                    </a:lnTo>
                    <a:lnTo>
                      <a:pt x="7025" y="24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75" name="Google Shape;3175;p49"/>
              <p:cNvSpPr/>
              <p:nvPr/>
            </p:nvSpPr>
            <p:spPr>
              <a:xfrm>
                <a:off x="2756793" y="3775333"/>
                <a:ext cx="874" cy="179022"/>
              </a:xfrm>
              <a:custGeom>
                <a:avLst/>
                <a:gdLst/>
                <a:ahLst/>
                <a:cxnLst/>
                <a:rect l="l" t="t" r="r" b="b"/>
                <a:pathLst>
                  <a:path w="31" h="6350" extrusionOk="0">
                    <a:moveTo>
                      <a:pt x="0" y="1"/>
                    </a:moveTo>
                    <a:lnTo>
                      <a:pt x="16" y="6350"/>
                    </a:lnTo>
                    <a:lnTo>
                      <a:pt x="31" y="6350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B2C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76" name="Google Shape;3176;p49"/>
              <p:cNvSpPr/>
              <p:nvPr/>
            </p:nvSpPr>
            <p:spPr>
              <a:xfrm>
                <a:off x="2747725" y="3678975"/>
                <a:ext cx="217898" cy="275392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6512" extrusionOk="0">
                    <a:moveTo>
                      <a:pt x="7009" y="1"/>
                    </a:moveTo>
                    <a:lnTo>
                      <a:pt x="1" y="163"/>
                    </a:lnTo>
                    <a:lnTo>
                      <a:pt x="1" y="6512"/>
                    </a:lnTo>
                    <a:lnTo>
                      <a:pt x="7025" y="6512"/>
                    </a:lnTo>
                    <a:lnTo>
                      <a:pt x="70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77" name="Google Shape;3177;p49"/>
              <p:cNvSpPr/>
              <p:nvPr/>
            </p:nvSpPr>
            <p:spPr>
              <a:xfrm>
                <a:off x="2955665" y="3954329"/>
                <a:ext cx="28" cy="142259"/>
              </a:xfrm>
              <a:custGeom>
                <a:avLst/>
                <a:gdLst/>
                <a:ahLst/>
                <a:cxnLst/>
                <a:rect l="l" t="t" r="r" b="b"/>
                <a:pathLst>
                  <a:path w="1" h="5046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5046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78" name="Google Shape;3178;p49"/>
              <p:cNvSpPr/>
              <p:nvPr/>
            </p:nvSpPr>
            <p:spPr>
              <a:xfrm>
                <a:off x="2757216" y="3954329"/>
                <a:ext cx="451" cy="142259"/>
              </a:xfrm>
              <a:custGeom>
                <a:avLst/>
                <a:gdLst/>
                <a:ahLst/>
                <a:cxnLst/>
                <a:rect l="l" t="t" r="r" b="b"/>
                <a:pathLst>
                  <a:path w="16" h="5046" extrusionOk="0">
                    <a:moveTo>
                      <a:pt x="1" y="1"/>
                    </a:moveTo>
                    <a:lnTo>
                      <a:pt x="16" y="504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91A5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79" name="Google Shape;3179;p49"/>
              <p:cNvSpPr/>
              <p:nvPr/>
            </p:nvSpPr>
            <p:spPr>
              <a:xfrm>
                <a:off x="2747725" y="3944975"/>
                <a:ext cx="217880" cy="151620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5046" extrusionOk="0">
                    <a:moveTo>
                      <a:pt x="1" y="1"/>
                    </a:moveTo>
                    <a:lnTo>
                      <a:pt x="1" y="5046"/>
                    </a:lnTo>
                    <a:lnTo>
                      <a:pt x="7025" y="5046"/>
                    </a:lnTo>
                    <a:lnTo>
                      <a:pt x="70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80" name="Google Shape;3180;p49"/>
              <p:cNvSpPr/>
              <p:nvPr/>
            </p:nvSpPr>
            <p:spPr>
              <a:xfrm rot="10800000">
                <a:off x="2783997" y="3591021"/>
                <a:ext cx="14504" cy="184296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685" extrusionOk="0">
                    <a:moveTo>
                      <a:pt x="97" y="1"/>
                    </a:moveTo>
                    <a:cubicBezTo>
                      <a:pt x="51" y="1"/>
                      <a:pt x="1" y="51"/>
                      <a:pt x="1" y="116"/>
                    </a:cubicBezTo>
                    <a:lnTo>
                      <a:pt x="1" y="3588"/>
                    </a:lnTo>
                    <a:cubicBezTo>
                      <a:pt x="1" y="3634"/>
                      <a:pt x="51" y="3684"/>
                      <a:pt x="97" y="3684"/>
                    </a:cubicBezTo>
                    <a:lnTo>
                      <a:pt x="178" y="3684"/>
                    </a:lnTo>
                    <a:cubicBezTo>
                      <a:pt x="244" y="3684"/>
                      <a:pt x="290" y="3634"/>
                      <a:pt x="290" y="3588"/>
                    </a:cubicBezTo>
                    <a:lnTo>
                      <a:pt x="290" y="116"/>
                    </a:lnTo>
                    <a:cubicBezTo>
                      <a:pt x="290" y="51"/>
                      <a:pt x="244" y="1"/>
                      <a:pt x="178" y="1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3181" name="Google Shape;3181;p49"/>
            <p:cNvGrpSpPr/>
            <p:nvPr/>
          </p:nvGrpSpPr>
          <p:grpSpPr>
            <a:xfrm>
              <a:off x="6282681" y="2836043"/>
              <a:ext cx="459433" cy="1395183"/>
              <a:chOff x="1126407" y="2156057"/>
              <a:chExt cx="288607" cy="876426"/>
            </a:xfrm>
          </p:grpSpPr>
          <p:sp>
            <p:nvSpPr>
              <p:cNvPr id="3182" name="Google Shape;3182;p49"/>
              <p:cNvSpPr/>
              <p:nvPr/>
            </p:nvSpPr>
            <p:spPr>
              <a:xfrm>
                <a:off x="1126407" y="2473761"/>
                <a:ext cx="288607" cy="558719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19818" extrusionOk="0">
                    <a:moveTo>
                      <a:pt x="772" y="0"/>
                    </a:moveTo>
                    <a:cubicBezTo>
                      <a:pt x="355" y="0"/>
                      <a:pt x="0" y="340"/>
                      <a:pt x="0" y="756"/>
                    </a:cubicBezTo>
                    <a:lnTo>
                      <a:pt x="16" y="2076"/>
                    </a:lnTo>
                    <a:cubicBezTo>
                      <a:pt x="16" y="2203"/>
                      <a:pt x="112" y="2299"/>
                      <a:pt x="243" y="2299"/>
                    </a:cubicBezTo>
                    <a:lnTo>
                      <a:pt x="259" y="2299"/>
                    </a:lnTo>
                    <a:cubicBezTo>
                      <a:pt x="579" y="2299"/>
                      <a:pt x="837" y="2558"/>
                      <a:pt x="837" y="2878"/>
                    </a:cubicBezTo>
                    <a:cubicBezTo>
                      <a:pt x="837" y="3040"/>
                      <a:pt x="772" y="3183"/>
                      <a:pt x="660" y="3294"/>
                    </a:cubicBezTo>
                    <a:cubicBezTo>
                      <a:pt x="563" y="3391"/>
                      <a:pt x="417" y="3456"/>
                      <a:pt x="259" y="3456"/>
                    </a:cubicBezTo>
                    <a:lnTo>
                      <a:pt x="243" y="3456"/>
                    </a:lnTo>
                    <a:cubicBezTo>
                      <a:pt x="112" y="3456"/>
                      <a:pt x="16" y="3553"/>
                      <a:pt x="16" y="3680"/>
                    </a:cubicBezTo>
                    <a:lnTo>
                      <a:pt x="16" y="3908"/>
                    </a:lnTo>
                    <a:cubicBezTo>
                      <a:pt x="16" y="4035"/>
                      <a:pt x="112" y="4131"/>
                      <a:pt x="243" y="4131"/>
                    </a:cubicBezTo>
                    <a:lnTo>
                      <a:pt x="259" y="4131"/>
                    </a:lnTo>
                    <a:cubicBezTo>
                      <a:pt x="579" y="4131"/>
                      <a:pt x="837" y="4390"/>
                      <a:pt x="837" y="4710"/>
                    </a:cubicBezTo>
                    <a:cubicBezTo>
                      <a:pt x="837" y="4872"/>
                      <a:pt x="772" y="5015"/>
                      <a:pt x="660" y="5126"/>
                    </a:cubicBezTo>
                    <a:cubicBezTo>
                      <a:pt x="563" y="5223"/>
                      <a:pt x="417" y="5288"/>
                      <a:pt x="259" y="5288"/>
                    </a:cubicBezTo>
                    <a:lnTo>
                      <a:pt x="243" y="5288"/>
                    </a:lnTo>
                    <a:cubicBezTo>
                      <a:pt x="127" y="5288"/>
                      <a:pt x="16" y="5385"/>
                      <a:pt x="31" y="5512"/>
                    </a:cubicBezTo>
                    <a:lnTo>
                      <a:pt x="31" y="5755"/>
                    </a:lnTo>
                    <a:cubicBezTo>
                      <a:pt x="31" y="5867"/>
                      <a:pt x="127" y="5963"/>
                      <a:pt x="243" y="5963"/>
                    </a:cubicBezTo>
                    <a:lnTo>
                      <a:pt x="259" y="5963"/>
                    </a:lnTo>
                    <a:cubicBezTo>
                      <a:pt x="579" y="5963"/>
                      <a:pt x="837" y="6222"/>
                      <a:pt x="837" y="6542"/>
                    </a:cubicBezTo>
                    <a:cubicBezTo>
                      <a:pt x="837" y="6704"/>
                      <a:pt x="772" y="6847"/>
                      <a:pt x="660" y="6959"/>
                    </a:cubicBezTo>
                    <a:cubicBezTo>
                      <a:pt x="563" y="7055"/>
                      <a:pt x="417" y="7121"/>
                      <a:pt x="259" y="7121"/>
                    </a:cubicBezTo>
                    <a:cubicBezTo>
                      <a:pt x="127" y="7121"/>
                      <a:pt x="31" y="7217"/>
                      <a:pt x="31" y="7344"/>
                    </a:cubicBezTo>
                    <a:lnTo>
                      <a:pt x="66" y="13921"/>
                    </a:lnTo>
                    <a:lnTo>
                      <a:pt x="81" y="19047"/>
                    </a:lnTo>
                    <a:cubicBezTo>
                      <a:pt x="81" y="19463"/>
                      <a:pt x="417" y="19818"/>
                      <a:pt x="853" y="19818"/>
                    </a:cubicBezTo>
                    <a:lnTo>
                      <a:pt x="9481" y="19818"/>
                    </a:lnTo>
                    <a:cubicBezTo>
                      <a:pt x="9901" y="19818"/>
                      <a:pt x="10237" y="19463"/>
                      <a:pt x="10237" y="19047"/>
                    </a:cubicBezTo>
                    <a:lnTo>
                      <a:pt x="10221" y="13921"/>
                    </a:lnTo>
                    <a:lnTo>
                      <a:pt x="10190" y="7298"/>
                    </a:lnTo>
                    <a:cubicBezTo>
                      <a:pt x="10190" y="7202"/>
                      <a:pt x="10109" y="7121"/>
                      <a:pt x="10013" y="7121"/>
                    </a:cubicBezTo>
                    <a:lnTo>
                      <a:pt x="9998" y="7121"/>
                    </a:lnTo>
                    <a:cubicBezTo>
                      <a:pt x="9674" y="7121"/>
                      <a:pt x="9419" y="6862"/>
                      <a:pt x="9419" y="6542"/>
                    </a:cubicBezTo>
                    <a:cubicBezTo>
                      <a:pt x="9419" y="6380"/>
                      <a:pt x="9481" y="6237"/>
                      <a:pt x="9577" y="6141"/>
                    </a:cubicBezTo>
                    <a:cubicBezTo>
                      <a:pt x="9693" y="6029"/>
                      <a:pt x="9836" y="5963"/>
                      <a:pt x="9998" y="5963"/>
                    </a:cubicBezTo>
                    <a:lnTo>
                      <a:pt x="10013" y="5963"/>
                    </a:lnTo>
                    <a:cubicBezTo>
                      <a:pt x="10109" y="5963"/>
                      <a:pt x="10190" y="5882"/>
                      <a:pt x="10190" y="5786"/>
                    </a:cubicBezTo>
                    <a:lnTo>
                      <a:pt x="10190" y="5466"/>
                    </a:lnTo>
                    <a:cubicBezTo>
                      <a:pt x="10190" y="5369"/>
                      <a:pt x="10109" y="5288"/>
                      <a:pt x="9998" y="5288"/>
                    </a:cubicBezTo>
                    <a:cubicBezTo>
                      <a:pt x="9674" y="5288"/>
                      <a:pt x="9419" y="5030"/>
                      <a:pt x="9419" y="4710"/>
                    </a:cubicBezTo>
                    <a:cubicBezTo>
                      <a:pt x="9419" y="4548"/>
                      <a:pt x="9481" y="4405"/>
                      <a:pt x="9577" y="4309"/>
                    </a:cubicBezTo>
                    <a:cubicBezTo>
                      <a:pt x="9693" y="4197"/>
                      <a:pt x="9836" y="4131"/>
                      <a:pt x="9998" y="4131"/>
                    </a:cubicBezTo>
                    <a:cubicBezTo>
                      <a:pt x="10094" y="4131"/>
                      <a:pt x="10175" y="4050"/>
                      <a:pt x="10175" y="3954"/>
                    </a:cubicBezTo>
                    <a:lnTo>
                      <a:pt x="10175" y="3634"/>
                    </a:lnTo>
                    <a:cubicBezTo>
                      <a:pt x="10175" y="3537"/>
                      <a:pt x="10094" y="3456"/>
                      <a:pt x="9998" y="3456"/>
                    </a:cubicBezTo>
                    <a:cubicBezTo>
                      <a:pt x="9674" y="3456"/>
                      <a:pt x="9419" y="3198"/>
                      <a:pt x="9419" y="2878"/>
                    </a:cubicBezTo>
                    <a:cubicBezTo>
                      <a:pt x="9419" y="2716"/>
                      <a:pt x="9481" y="2573"/>
                      <a:pt x="9577" y="2477"/>
                    </a:cubicBezTo>
                    <a:cubicBezTo>
                      <a:pt x="9693" y="2365"/>
                      <a:pt x="9836" y="2299"/>
                      <a:pt x="9998" y="2299"/>
                    </a:cubicBezTo>
                    <a:cubicBezTo>
                      <a:pt x="10044" y="2299"/>
                      <a:pt x="10094" y="2284"/>
                      <a:pt x="10125" y="2253"/>
                    </a:cubicBezTo>
                    <a:cubicBezTo>
                      <a:pt x="10156" y="2218"/>
                      <a:pt x="10175" y="2172"/>
                      <a:pt x="10175" y="2122"/>
                    </a:cubicBezTo>
                    <a:lnTo>
                      <a:pt x="10175" y="756"/>
                    </a:lnTo>
                    <a:cubicBezTo>
                      <a:pt x="10156" y="340"/>
                      <a:pt x="9820" y="0"/>
                      <a:pt x="9404" y="0"/>
                    </a:cubicBez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83" name="Google Shape;3183;p49"/>
              <p:cNvSpPr/>
              <p:nvPr/>
            </p:nvSpPr>
            <p:spPr>
              <a:xfrm>
                <a:off x="1277323" y="2333361"/>
                <a:ext cx="121397" cy="201633"/>
              </a:xfrm>
              <a:custGeom>
                <a:avLst/>
                <a:gdLst/>
                <a:ahLst/>
                <a:cxnLst/>
                <a:rect l="l" t="t" r="r" b="b"/>
                <a:pathLst>
                  <a:path w="4306" h="7152" extrusionOk="0">
                    <a:moveTo>
                      <a:pt x="4243" y="1"/>
                    </a:moveTo>
                    <a:cubicBezTo>
                      <a:pt x="402" y="2747"/>
                      <a:pt x="1" y="7152"/>
                      <a:pt x="1" y="7152"/>
                    </a:cubicBezTo>
                    <a:cubicBezTo>
                      <a:pt x="1" y="7152"/>
                      <a:pt x="4305" y="4629"/>
                      <a:pt x="4243" y="1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84" name="Google Shape;3184;p49"/>
              <p:cNvSpPr/>
              <p:nvPr/>
            </p:nvSpPr>
            <p:spPr>
              <a:xfrm>
                <a:off x="1158152" y="2329668"/>
                <a:ext cx="124639" cy="200336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7106" extrusionOk="0">
                    <a:moveTo>
                      <a:pt x="675" y="1"/>
                    </a:moveTo>
                    <a:cubicBezTo>
                      <a:pt x="0" y="4583"/>
                      <a:pt x="4421" y="7106"/>
                      <a:pt x="4421" y="7106"/>
                    </a:cubicBezTo>
                    <a:cubicBezTo>
                      <a:pt x="4421" y="7106"/>
                      <a:pt x="3584" y="2477"/>
                      <a:pt x="675" y="1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85" name="Google Shape;3185;p49"/>
              <p:cNvSpPr/>
              <p:nvPr/>
            </p:nvSpPr>
            <p:spPr>
              <a:xfrm>
                <a:off x="1222967" y="2250333"/>
                <a:ext cx="78319" cy="348065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6" extrusionOk="0">
                    <a:moveTo>
                      <a:pt x="208" y="0"/>
                    </a:moveTo>
                    <a:cubicBezTo>
                      <a:pt x="181" y="0"/>
                      <a:pt x="154" y="6"/>
                      <a:pt x="128" y="18"/>
                    </a:cubicBezTo>
                    <a:cubicBezTo>
                      <a:pt x="47" y="53"/>
                      <a:pt x="0" y="165"/>
                      <a:pt x="47" y="261"/>
                    </a:cubicBezTo>
                    <a:cubicBezTo>
                      <a:pt x="2392" y="5469"/>
                      <a:pt x="1798" y="12072"/>
                      <a:pt x="1782" y="12137"/>
                    </a:cubicBezTo>
                    <a:cubicBezTo>
                      <a:pt x="1782" y="12234"/>
                      <a:pt x="1848" y="12330"/>
                      <a:pt x="1960" y="12346"/>
                    </a:cubicBezTo>
                    <a:lnTo>
                      <a:pt x="1975" y="12346"/>
                    </a:lnTo>
                    <a:cubicBezTo>
                      <a:pt x="2071" y="12346"/>
                      <a:pt x="2152" y="12265"/>
                      <a:pt x="2152" y="12168"/>
                    </a:cubicBezTo>
                    <a:cubicBezTo>
                      <a:pt x="2168" y="12106"/>
                      <a:pt x="2777" y="5403"/>
                      <a:pt x="386" y="99"/>
                    </a:cubicBezTo>
                    <a:cubicBezTo>
                      <a:pt x="349" y="41"/>
                      <a:pt x="280" y="0"/>
                      <a:pt x="208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86" name="Google Shape;3186;p49"/>
              <p:cNvSpPr/>
              <p:nvPr/>
            </p:nvSpPr>
            <p:spPr>
              <a:xfrm>
                <a:off x="1202951" y="2260849"/>
                <a:ext cx="45362" cy="44826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590" extrusionOk="0">
                    <a:moveTo>
                      <a:pt x="1030" y="0"/>
                    </a:moveTo>
                    <a:cubicBezTo>
                      <a:pt x="1030" y="0"/>
                      <a:pt x="1" y="837"/>
                      <a:pt x="645" y="1589"/>
                    </a:cubicBezTo>
                    <a:cubicBezTo>
                      <a:pt x="1609" y="1188"/>
                      <a:pt x="1030" y="0"/>
                      <a:pt x="1030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87" name="Google Shape;3187;p49"/>
              <p:cNvSpPr/>
              <p:nvPr/>
            </p:nvSpPr>
            <p:spPr>
              <a:xfrm>
                <a:off x="1230579" y="2264514"/>
                <a:ext cx="44065" cy="22441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796" extrusionOk="0">
                    <a:moveTo>
                      <a:pt x="664" y="1"/>
                    </a:moveTo>
                    <a:cubicBezTo>
                      <a:pt x="312" y="1"/>
                      <a:pt x="0" y="129"/>
                      <a:pt x="0" y="129"/>
                    </a:cubicBezTo>
                    <a:cubicBezTo>
                      <a:pt x="0" y="129"/>
                      <a:pt x="472" y="796"/>
                      <a:pt x="1055" y="796"/>
                    </a:cubicBezTo>
                    <a:cubicBezTo>
                      <a:pt x="1218" y="796"/>
                      <a:pt x="1390" y="744"/>
                      <a:pt x="1562" y="611"/>
                    </a:cubicBezTo>
                    <a:cubicBezTo>
                      <a:pt x="1394" y="124"/>
                      <a:pt x="1010" y="1"/>
                      <a:pt x="664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88" name="Google Shape;3188;p49"/>
              <p:cNvSpPr/>
              <p:nvPr/>
            </p:nvSpPr>
            <p:spPr>
              <a:xfrm>
                <a:off x="1183920" y="2190959"/>
                <a:ext cx="82012" cy="56921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2019" extrusionOk="0">
                    <a:moveTo>
                      <a:pt x="1650" y="1"/>
                    </a:moveTo>
                    <a:cubicBezTo>
                      <a:pt x="1511" y="1"/>
                      <a:pt x="1367" y="18"/>
                      <a:pt x="1223" y="53"/>
                    </a:cubicBezTo>
                    <a:cubicBezTo>
                      <a:pt x="483" y="231"/>
                      <a:pt x="1" y="809"/>
                      <a:pt x="132" y="1338"/>
                    </a:cubicBezTo>
                    <a:cubicBezTo>
                      <a:pt x="233" y="1761"/>
                      <a:pt x="701" y="2019"/>
                      <a:pt x="1253" y="2019"/>
                    </a:cubicBezTo>
                    <a:cubicBezTo>
                      <a:pt x="1395" y="2019"/>
                      <a:pt x="1542" y="2002"/>
                      <a:pt x="1690" y="1966"/>
                    </a:cubicBezTo>
                    <a:cubicBezTo>
                      <a:pt x="2427" y="1789"/>
                      <a:pt x="2909" y="1210"/>
                      <a:pt x="2781" y="694"/>
                    </a:cubicBezTo>
                    <a:cubicBezTo>
                      <a:pt x="2680" y="271"/>
                      <a:pt x="2205" y="1"/>
                      <a:pt x="1650" y="1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89" name="Google Shape;3189;p49"/>
              <p:cNvSpPr/>
              <p:nvPr/>
            </p:nvSpPr>
            <p:spPr>
              <a:xfrm>
                <a:off x="1171290" y="2200179"/>
                <a:ext cx="115082" cy="75471"/>
              </a:xfrm>
              <a:custGeom>
                <a:avLst/>
                <a:gdLst/>
                <a:ahLst/>
                <a:cxnLst/>
                <a:rect l="l" t="t" r="r" b="b"/>
                <a:pathLst>
                  <a:path w="4082" h="2677" extrusionOk="0">
                    <a:moveTo>
                      <a:pt x="3534" y="0"/>
                    </a:moveTo>
                    <a:cubicBezTo>
                      <a:pt x="2956" y="208"/>
                      <a:pt x="2813" y="675"/>
                      <a:pt x="2813" y="675"/>
                    </a:cubicBezTo>
                    <a:cubicBezTo>
                      <a:pt x="2813" y="675"/>
                      <a:pt x="2443" y="115"/>
                      <a:pt x="1931" y="115"/>
                    </a:cubicBezTo>
                    <a:cubicBezTo>
                      <a:pt x="1888" y="115"/>
                      <a:pt x="1844" y="119"/>
                      <a:pt x="1799" y="127"/>
                    </a:cubicBezTo>
                    <a:cubicBezTo>
                      <a:pt x="1205" y="255"/>
                      <a:pt x="1139" y="1061"/>
                      <a:pt x="1139" y="1061"/>
                    </a:cubicBezTo>
                    <a:cubicBezTo>
                      <a:pt x="1139" y="1061"/>
                      <a:pt x="631" y="797"/>
                      <a:pt x="237" y="797"/>
                    </a:cubicBezTo>
                    <a:cubicBezTo>
                      <a:pt x="205" y="797"/>
                      <a:pt x="174" y="799"/>
                      <a:pt x="144" y="802"/>
                    </a:cubicBezTo>
                    <a:cubicBezTo>
                      <a:pt x="0" y="1545"/>
                      <a:pt x="795" y="2677"/>
                      <a:pt x="1954" y="2677"/>
                    </a:cubicBezTo>
                    <a:cubicBezTo>
                      <a:pt x="2101" y="2677"/>
                      <a:pt x="2254" y="2659"/>
                      <a:pt x="2412" y="2619"/>
                    </a:cubicBezTo>
                    <a:cubicBezTo>
                      <a:pt x="3600" y="2330"/>
                      <a:pt x="4082" y="833"/>
                      <a:pt x="3534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90" name="Google Shape;3190;p49"/>
              <p:cNvSpPr/>
              <p:nvPr/>
            </p:nvSpPr>
            <p:spPr>
              <a:xfrm>
                <a:off x="1184174" y="2177371"/>
                <a:ext cx="23456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636" extrusionOk="0">
                    <a:moveTo>
                      <a:pt x="433" y="1"/>
                    </a:moveTo>
                    <a:cubicBezTo>
                      <a:pt x="154" y="1"/>
                      <a:pt x="0" y="303"/>
                      <a:pt x="184" y="535"/>
                    </a:cubicBezTo>
                    <a:cubicBezTo>
                      <a:pt x="235" y="582"/>
                      <a:pt x="296" y="616"/>
                      <a:pt x="362" y="632"/>
                    </a:cubicBezTo>
                    <a:cubicBezTo>
                      <a:pt x="381" y="635"/>
                      <a:pt x="400" y="636"/>
                      <a:pt x="418" y="636"/>
                    </a:cubicBezTo>
                    <a:cubicBezTo>
                      <a:pt x="687" y="636"/>
                      <a:pt x="832" y="327"/>
                      <a:pt x="651" y="99"/>
                    </a:cubicBezTo>
                    <a:cubicBezTo>
                      <a:pt x="605" y="53"/>
                      <a:pt x="539" y="18"/>
                      <a:pt x="474" y="3"/>
                    </a:cubicBezTo>
                    <a:cubicBezTo>
                      <a:pt x="460" y="2"/>
                      <a:pt x="446" y="1"/>
                      <a:pt x="433" y="1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91" name="Google Shape;3191;p49"/>
              <p:cNvSpPr/>
              <p:nvPr/>
            </p:nvSpPr>
            <p:spPr>
              <a:xfrm>
                <a:off x="1202753" y="2156057"/>
                <a:ext cx="23484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636" extrusionOk="0">
                    <a:moveTo>
                      <a:pt x="434" y="1"/>
                    </a:moveTo>
                    <a:cubicBezTo>
                      <a:pt x="154" y="1"/>
                      <a:pt x="1" y="303"/>
                      <a:pt x="185" y="535"/>
                    </a:cubicBezTo>
                    <a:cubicBezTo>
                      <a:pt x="235" y="582"/>
                      <a:pt x="297" y="632"/>
                      <a:pt x="362" y="632"/>
                    </a:cubicBezTo>
                    <a:cubicBezTo>
                      <a:pt x="382" y="635"/>
                      <a:pt x="400" y="636"/>
                      <a:pt x="418" y="636"/>
                    </a:cubicBezTo>
                    <a:cubicBezTo>
                      <a:pt x="688" y="636"/>
                      <a:pt x="832" y="327"/>
                      <a:pt x="652" y="99"/>
                    </a:cubicBezTo>
                    <a:cubicBezTo>
                      <a:pt x="602" y="53"/>
                      <a:pt x="540" y="22"/>
                      <a:pt x="474" y="3"/>
                    </a:cubicBezTo>
                    <a:cubicBezTo>
                      <a:pt x="460" y="2"/>
                      <a:pt x="447" y="1"/>
                      <a:pt x="434" y="1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92" name="Google Shape;3192;p49"/>
              <p:cNvSpPr/>
              <p:nvPr/>
            </p:nvSpPr>
            <p:spPr>
              <a:xfrm>
                <a:off x="1227788" y="2167390"/>
                <a:ext cx="23456" cy="17846"/>
              </a:xfrm>
              <a:custGeom>
                <a:avLst/>
                <a:gdLst/>
                <a:ahLst/>
                <a:cxnLst/>
                <a:rect l="l" t="t" r="r" b="b"/>
                <a:pathLst>
                  <a:path w="832" h="633" extrusionOk="0">
                    <a:moveTo>
                      <a:pt x="410" y="1"/>
                    </a:moveTo>
                    <a:cubicBezTo>
                      <a:pt x="143" y="1"/>
                      <a:pt x="0" y="310"/>
                      <a:pt x="180" y="519"/>
                    </a:cubicBezTo>
                    <a:cubicBezTo>
                      <a:pt x="230" y="585"/>
                      <a:pt x="277" y="615"/>
                      <a:pt x="358" y="631"/>
                    </a:cubicBezTo>
                    <a:cubicBezTo>
                      <a:pt x="371" y="632"/>
                      <a:pt x="384" y="633"/>
                      <a:pt x="397" y="633"/>
                    </a:cubicBezTo>
                    <a:cubicBezTo>
                      <a:pt x="677" y="633"/>
                      <a:pt x="831" y="316"/>
                      <a:pt x="647" y="102"/>
                    </a:cubicBezTo>
                    <a:cubicBezTo>
                      <a:pt x="601" y="52"/>
                      <a:pt x="535" y="6"/>
                      <a:pt x="469" y="6"/>
                    </a:cubicBezTo>
                    <a:cubicBezTo>
                      <a:pt x="449" y="3"/>
                      <a:pt x="429" y="1"/>
                      <a:pt x="410" y="1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93" name="Google Shape;3193;p49"/>
              <p:cNvSpPr/>
              <p:nvPr/>
            </p:nvSpPr>
            <p:spPr>
              <a:xfrm>
                <a:off x="1268640" y="2293045"/>
                <a:ext cx="72990" cy="93317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3310" extrusionOk="0">
                    <a:moveTo>
                      <a:pt x="2588" y="0"/>
                    </a:moveTo>
                    <a:cubicBezTo>
                      <a:pt x="2588" y="0"/>
                      <a:pt x="0" y="899"/>
                      <a:pt x="97" y="3309"/>
                    </a:cubicBezTo>
                    <a:cubicBezTo>
                      <a:pt x="2411" y="2908"/>
                      <a:pt x="2588" y="0"/>
                      <a:pt x="2588" y="0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94" name="Google Shape;3194;p49"/>
              <p:cNvSpPr/>
              <p:nvPr/>
            </p:nvSpPr>
            <p:spPr>
              <a:xfrm>
                <a:off x="1267315" y="2336124"/>
                <a:ext cx="43106" cy="55680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1975" extrusionOk="0">
                    <a:moveTo>
                      <a:pt x="1393" y="1"/>
                    </a:moveTo>
                    <a:cubicBezTo>
                      <a:pt x="1357" y="1"/>
                      <a:pt x="1321" y="19"/>
                      <a:pt x="1301" y="46"/>
                    </a:cubicBezTo>
                    <a:lnTo>
                      <a:pt x="32" y="1797"/>
                    </a:lnTo>
                    <a:cubicBezTo>
                      <a:pt x="1" y="1847"/>
                      <a:pt x="1" y="1909"/>
                      <a:pt x="66" y="1943"/>
                    </a:cubicBezTo>
                    <a:cubicBezTo>
                      <a:pt x="82" y="1959"/>
                      <a:pt x="97" y="1974"/>
                      <a:pt x="128" y="1974"/>
                    </a:cubicBezTo>
                    <a:cubicBezTo>
                      <a:pt x="163" y="1974"/>
                      <a:pt x="194" y="1959"/>
                      <a:pt x="209" y="1928"/>
                    </a:cubicBezTo>
                    <a:lnTo>
                      <a:pt x="1478" y="173"/>
                    </a:lnTo>
                    <a:cubicBezTo>
                      <a:pt x="1528" y="127"/>
                      <a:pt x="1513" y="61"/>
                      <a:pt x="1463" y="30"/>
                    </a:cubicBezTo>
                    <a:cubicBezTo>
                      <a:pt x="1444" y="10"/>
                      <a:pt x="1419" y="1"/>
                      <a:pt x="1393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95" name="Google Shape;3195;p49"/>
              <p:cNvSpPr/>
              <p:nvPr/>
            </p:nvSpPr>
            <p:spPr>
              <a:xfrm>
                <a:off x="1172164" y="2578469"/>
                <a:ext cx="198052" cy="429992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5252" extrusionOk="0">
                    <a:moveTo>
                      <a:pt x="1" y="1"/>
                    </a:moveTo>
                    <a:lnTo>
                      <a:pt x="1" y="15252"/>
                    </a:lnTo>
                    <a:lnTo>
                      <a:pt x="7025" y="15252"/>
                    </a:lnTo>
                    <a:lnTo>
                      <a:pt x="7025" y="1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96" name="Google Shape;3196;p49"/>
              <p:cNvSpPr/>
              <p:nvPr/>
            </p:nvSpPr>
            <p:spPr>
              <a:xfrm>
                <a:off x="1172164" y="2599247"/>
                <a:ext cx="198052" cy="4764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90" extrusionOk="0">
                    <a:moveTo>
                      <a:pt x="1" y="0"/>
                    </a:moveTo>
                    <a:lnTo>
                      <a:pt x="1" y="1690"/>
                    </a:lnTo>
                    <a:lnTo>
                      <a:pt x="7025" y="1350"/>
                    </a:lnTo>
                    <a:lnTo>
                      <a:pt x="7025" y="24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97" name="Google Shape;3197;p49"/>
              <p:cNvSpPr/>
              <p:nvPr/>
            </p:nvSpPr>
            <p:spPr>
              <a:xfrm>
                <a:off x="1171318" y="2687208"/>
                <a:ext cx="874" cy="179022"/>
              </a:xfrm>
              <a:custGeom>
                <a:avLst/>
                <a:gdLst/>
                <a:ahLst/>
                <a:cxnLst/>
                <a:rect l="l" t="t" r="r" b="b"/>
                <a:pathLst>
                  <a:path w="31" h="6350" extrusionOk="0">
                    <a:moveTo>
                      <a:pt x="0" y="1"/>
                    </a:moveTo>
                    <a:lnTo>
                      <a:pt x="16" y="6350"/>
                    </a:lnTo>
                    <a:lnTo>
                      <a:pt x="31" y="6350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B2C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98" name="Google Shape;3198;p49"/>
              <p:cNvSpPr/>
              <p:nvPr/>
            </p:nvSpPr>
            <p:spPr>
              <a:xfrm>
                <a:off x="1172164" y="2682641"/>
                <a:ext cx="198052" cy="183590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6512" extrusionOk="0">
                    <a:moveTo>
                      <a:pt x="7009" y="1"/>
                    </a:moveTo>
                    <a:lnTo>
                      <a:pt x="1" y="163"/>
                    </a:lnTo>
                    <a:lnTo>
                      <a:pt x="1" y="6512"/>
                    </a:lnTo>
                    <a:lnTo>
                      <a:pt x="7025" y="6512"/>
                    </a:lnTo>
                    <a:lnTo>
                      <a:pt x="7009" y="1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99" name="Google Shape;3199;p49"/>
              <p:cNvSpPr/>
              <p:nvPr/>
            </p:nvSpPr>
            <p:spPr>
              <a:xfrm>
                <a:off x="1128240" y="2866204"/>
                <a:ext cx="286774" cy="166279"/>
              </a:xfrm>
              <a:custGeom>
                <a:avLst/>
                <a:gdLst/>
                <a:ahLst/>
                <a:cxnLst/>
                <a:rect l="l" t="t" r="r" b="b"/>
                <a:pathLst>
                  <a:path w="10172" h="5898" extrusionOk="0">
                    <a:moveTo>
                      <a:pt x="1" y="1"/>
                    </a:moveTo>
                    <a:lnTo>
                      <a:pt x="16" y="5127"/>
                    </a:lnTo>
                    <a:cubicBezTo>
                      <a:pt x="16" y="5543"/>
                      <a:pt x="352" y="5898"/>
                      <a:pt x="788" y="5898"/>
                    </a:cubicBezTo>
                    <a:lnTo>
                      <a:pt x="9416" y="5898"/>
                    </a:lnTo>
                    <a:cubicBezTo>
                      <a:pt x="9836" y="5898"/>
                      <a:pt x="10172" y="5543"/>
                      <a:pt x="10172" y="5127"/>
                    </a:cubicBezTo>
                    <a:lnTo>
                      <a:pt x="10156" y="1"/>
                    </a:lnTo>
                    <a:lnTo>
                      <a:pt x="8583" y="1"/>
                    </a:lnTo>
                    <a:lnTo>
                      <a:pt x="8583" y="5046"/>
                    </a:lnTo>
                    <a:lnTo>
                      <a:pt x="1559" y="5046"/>
                    </a:lnTo>
                    <a:lnTo>
                      <a:pt x="1544" y="1"/>
                    </a:lnTo>
                    <a:close/>
                  </a:path>
                </a:pathLst>
              </a:custGeom>
              <a:solidFill>
                <a:srgbClr val="B2C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00" name="Google Shape;3200;p49"/>
              <p:cNvSpPr/>
              <p:nvPr/>
            </p:nvSpPr>
            <p:spPr>
              <a:xfrm>
                <a:off x="1370190" y="2866204"/>
                <a:ext cx="28" cy="142259"/>
              </a:xfrm>
              <a:custGeom>
                <a:avLst/>
                <a:gdLst/>
                <a:ahLst/>
                <a:cxnLst/>
                <a:rect l="l" t="t" r="r" b="b"/>
                <a:pathLst>
                  <a:path w="1" h="5046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5046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01" name="Google Shape;3201;p49"/>
              <p:cNvSpPr/>
              <p:nvPr/>
            </p:nvSpPr>
            <p:spPr>
              <a:xfrm>
                <a:off x="1171741" y="2866204"/>
                <a:ext cx="451" cy="142259"/>
              </a:xfrm>
              <a:custGeom>
                <a:avLst/>
                <a:gdLst/>
                <a:ahLst/>
                <a:cxnLst/>
                <a:rect l="l" t="t" r="r" b="b"/>
                <a:pathLst>
                  <a:path w="16" h="5046" extrusionOk="0">
                    <a:moveTo>
                      <a:pt x="1" y="1"/>
                    </a:moveTo>
                    <a:lnTo>
                      <a:pt x="16" y="504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91A5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02" name="Google Shape;3202;p49"/>
              <p:cNvSpPr/>
              <p:nvPr/>
            </p:nvSpPr>
            <p:spPr>
              <a:xfrm>
                <a:off x="1172164" y="2866204"/>
                <a:ext cx="198052" cy="142259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5046" extrusionOk="0">
                    <a:moveTo>
                      <a:pt x="1" y="1"/>
                    </a:moveTo>
                    <a:lnTo>
                      <a:pt x="1" y="5046"/>
                    </a:lnTo>
                    <a:lnTo>
                      <a:pt x="7025" y="5046"/>
                    </a:lnTo>
                    <a:lnTo>
                      <a:pt x="7025" y="1"/>
                    </a:lnTo>
                    <a:close/>
                  </a:path>
                </a:pathLst>
              </a:custGeom>
              <a:solidFill>
                <a:srgbClr val="0C2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03" name="Google Shape;3203;p49"/>
              <p:cNvSpPr/>
              <p:nvPr/>
            </p:nvSpPr>
            <p:spPr>
              <a:xfrm>
                <a:off x="1216991" y="2391776"/>
                <a:ext cx="151817" cy="13822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4903" extrusionOk="0">
                    <a:moveTo>
                      <a:pt x="5254" y="0"/>
                    </a:moveTo>
                    <a:cubicBezTo>
                      <a:pt x="5218" y="0"/>
                      <a:pt x="5182" y="22"/>
                      <a:pt x="5161" y="66"/>
                    </a:cubicBezTo>
                    <a:lnTo>
                      <a:pt x="2334" y="4501"/>
                    </a:lnTo>
                    <a:lnTo>
                      <a:pt x="228" y="1431"/>
                    </a:lnTo>
                    <a:cubicBezTo>
                      <a:pt x="199" y="1402"/>
                      <a:pt x="166" y="1385"/>
                      <a:pt x="134" y="1385"/>
                    </a:cubicBezTo>
                    <a:cubicBezTo>
                      <a:pt x="110" y="1385"/>
                      <a:pt x="87" y="1394"/>
                      <a:pt x="66" y="1416"/>
                    </a:cubicBezTo>
                    <a:cubicBezTo>
                      <a:pt x="19" y="1447"/>
                      <a:pt x="0" y="1512"/>
                      <a:pt x="35" y="1558"/>
                    </a:cubicBezTo>
                    <a:lnTo>
                      <a:pt x="2334" y="4903"/>
                    </a:lnTo>
                    <a:lnTo>
                      <a:pt x="5338" y="178"/>
                    </a:lnTo>
                    <a:cubicBezTo>
                      <a:pt x="5385" y="128"/>
                      <a:pt x="5369" y="66"/>
                      <a:pt x="5304" y="16"/>
                    </a:cubicBezTo>
                    <a:cubicBezTo>
                      <a:pt x="5288" y="6"/>
                      <a:pt x="5271" y="0"/>
                      <a:pt x="5254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04" name="Google Shape;3204;p49"/>
              <p:cNvSpPr/>
              <p:nvPr/>
            </p:nvSpPr>
            <p:spPr>
              <a:xfrm>
                <a:off x="1185781" y="2506803"/>
                <a:ext cx="10008" cy="16140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25" extrusionOk="0">
                    <a:moveTo>
                      <a:pt x="178" y="1"/>
                    </a:moveTo>
                    <a:cubicBezTo>
                      <a:pt x="81" y="1"/>
                      <a:pt x="0" y="82"/>
                      <a:pt x="0" y="178"/>
                    </a:cubicBezTo>
                    <a:lnTo>
                      <a:pt x="0" y="5532"/>
                    </a:lnTo>
                    <a:cubicBezTo>
                      <a:pt x="0" y="5644"/>
                      <a:pt x="81" y="5725"/>
                      <a:pt x="178" y="5725"/>
                    </a:cubicBezTo>
                    <a:cubicBezTo>
                      <a:pt x="274" y="5725"/>
                      <a:pt x="355" y="5644"/>
                      <a:pt x="355" y="5532"/>
                    </a:cubicBezTo>
                    <a:lnTo>
                      <a:pt x="355" y="178"/>
                    </a:lnTo>
                    <a:cubicBezTo>
                      <a:pt x="355" y="82"/>
                      <a:pt x="274" y="1"/>
                      <a:pt x="178" y="1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3205" name="Google Shape;3205;p49"/>
            <p:cNvGrpSpPr/>
            <p:nvPr/>
          </p:nvGrpSpPr>
          <p:grpSpPr>
            <a:xfrm>
              <a:off x="6956183" y="2490329"/>
              <a:ext cx="478071" cy="1638180"/>
              <a:chOff x="3524989" y="2153520"/>
              <a:chExt cx="180602" cy="618859"/>
            </a:xfrm>
          </p:grpSpPr>
          <p:sp>
            <p:nvSpPr>
              <p:cNvPr id="3206" name="Google Shape;3206;p49"/>
              <p:cNvSpPr/>
              <p:nvPr/>
            </p:nvSpPr>
            <p:spPr>
              <a:xfrm>
                <a:off x="3536858" y="2522703"/>
                <a:ext cx="162699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5771" h="82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5770" y="81"/>
                    </a:lnTo>
                    <a:lnTo>
                      <a:pt x="5770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07" name="Google Shape;3207;p49"/>
              <p:cNvSpPr/>
              <p:nvPr/>
            </p:nvSpPr>
            <p:spPr>
              <a:xfrm>
                <a:off x="3535871" y="2166996"/>
                <a:ext cx="164983" cy="357143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12668" extrusionOk="0">
                    <a:moveTo>
                      <a:pt x="2928" y="1"/>
                    </a:moveTo>
                    <a:lnTo>
                      <a:pt x="0" y="12652"/>
                    </a:lnTo>
                    <a:lnTo>
                      <a:pt x="81" y="12667"/>
                    </a:lnTo>
                    <a:lnTo>
                      <a:pt x="2928" y="325"/>
                    </a:lnTo>
                    <a:lnTo>
                      <a:pt x="5771" y="12667"/>
                    </a:lnTo>
                    <a:lnTo>
                      <a:pt x="5852" y="12652"/>
                    </a:lnTo>
                    <a:lnTo>
                      <a:pt x="2928" y="1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08" name="Google Shape;3208;p49"/>
              <p:cNvSpPr/>
              <p:nvPr/>
            </p:nvSpPr>
            <p:spPr>
              <a:xfrm>
                <a:off x="3536858" y="2524113"/>
                <a:ext cx="162699" cy="233378"/>
              </a:xfrm>
              <a:custGeom>
                <a:avLst/>
                <a:gdLst/>
                <a:ahLst/>
                <a:cxnLst/>
                <a:rect l="l" t="t" r="r" b="b"/>
                <a:pathLst>
                  <a:path w="5771" h="8278" extrusionOk="0">
                    <a:moveTo>
                      <a:pt x="0" y="0"/>
                    </a:moveTo>
                    <a:lnTo>
                      <a:pt x="0" y="5689"/>
                    </a:lnTo>
                    <a:cubicBezTo>
                      <a:pt x="0" y="5817"/>
                      <a:pt x="62" y="5944"/>
                      <a:pt x="158" y="6025"/>
                    </a:cubicBezTo>
                    <a:lnTo>
                      <a:pt x="2280" y="7714"/>
                    </a:lnTo>
                    <a:lnTo>
                      <a:pt x="2280" y="8278"/>
                    </a:lnTo>
                    <a:lnTo>
                      <a:pt x="3680" y="8278"/>
                    </a:lnTo>
                    <a:lnTo>
                      <a:pt x="3680" y="7714"/>
                    </a:lnTo>
                    <a:lnTo>
                      <a:pt x="5624" y="6025"/>
                    </a:lnTo>
                    <a:cubicBezTo>
                      <a:pt x="5720" y="5944"/>
                      <a:pt x="5770" y="5832"/>
                      <a:pt x="5770" y="5705"/>
                    </a:cubicBezTo>
                    <a:lnTo>
                      <a:pt x="5770" y="0"/>
                    </a:ln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09" name="Google Shape;3209;p49"/>
              <p:cNvSpPr/>
              <p:nvPr/>
            </p:nvSpPr>
            <p:spPr>
              <a:xfrm>
                <a:off x="3558172" y="2346499"/>
                <a:ext cx="76994" cy="260048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9224" extrusionOk="0">
                    <a:moveTo>
                      <a:pt x="120" y="0"/>
                    </a:moveTo>
                    <a:cubicBezTo>
                      <a:pt x="95" y="0"/>
                      <a:pt x="69" y="10"/>
                      <a:pt x="46" y="33"/>
                    </a:cubicBezTo>
                    <a:cubicBezTo>
                      <a:pt x="0" y="79"/>
                      <a:pt x="0" y="144"/>
                      <a:pt x="31" y="191"/>
                    </a:cubicBezTo>
                    <a:cubicBezTo>
                      <a:pt x="2731" y="3180"/>
                      <a:pt x="1493" y="9031"/>
                      <a:pt x="1477" y="9097"/>
                    </a:cubicBezTo>
                    <a:cubicBezTo>
                      <a:pt x="1462" y="9143"/>
                      <a:pt x="1508" y="9208"/>
                      <a:pt x="1558" y="9224"/>
                    </a:cubicBezTo>
                    <a:lnTo>
                      <a:pt x="1589" y="9224"/>
                    </a:lnTo>
                    <a:cubicBezTo>
                      <a:pt x="1639" y="9224"/>
                      <a:pt x="1686" y="9193"/>
                      <a:pt x="1701" y="9143"/>
                    </a:cubicBezTo>
                    <a:cubicBezTo>
                      <a:pt x="1701" y="9127"/>
                      <a:pt x="2025" y="7616"/>
                      <a:pt x="2006" y="5768"/>
                    </a:cubicBezTo>
                    <a:cubicBezTo>
                      <a:pt x="1975" y="2636"/>
                      <a:pt x="1011" y="931"/>
                      <a:pt x="208" y="33"/>
                    </a:cubicBezTo>
                    <a:cubicBezTo>
                      <a:pt x="181" y="14"/>
                      <a:pt x="150" y="0"/>
                      <a:pt x="120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10" name="Google Shape;3210;p49"/>
              <p:cNvSpPr/>
              <p:nvPr/>
            </p:nvSpPr>
            <p:spPr>
              <a:xfrm>
                <a:off x="3618391" y="2359580"/>
                <a:ext cx="51254" cy="246966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8760" extrusionOk="0">
                    <a:moveTo>
                      <a:pt x="1702" y="1"/>
                    </a:moveTo>
                    <a:cubicBezTo>
                      <a:pt x="1640" y="1"/>
                      <a:pt x="1590" y="51"/>
                      <a:pt x="1590" y="112"/>
                    </a:cubicBezTo>
                    <a:cubicBezTo>
                      <a:pt x="1413" y="4309"/>
                      <a:pt x="32" y="8567"/>
                      <a:pt x="16" y="8617"/>
                    </a:cubicBezTo>
                    <a:cubicBezTo>
                      <a:pt x="1" y="8679"/>
                      <a:pt x="32" y="8744"/>
                      <a:pt x="82" y="8760"/>
                    </a:cubicBezTo>
                    <a:lnTo>
                      <a:pt x="128" y="8760"/>
                    </a:lnTo>
                    <a:cubicBezTo>
                      <a:pt x="159" y="8760"/>
                      <a:pt x="209" y="8729"/>
                      <a:pt x="225" y="8679"/>
                    </a:cubicBezTo>
                    <a:cubicBezTo>
                      <a:pt x="240" y="8648"/>
                      <a:pt x="1640" y="4355"/>
                      <a:pt x="1818" y="132"/>
                    </a:cubicBezTo>
                    <a:cubicBezTo>
                      <a:pt x="1818" y="66"/>
                      <a:pt x="1767" y="1"/>
                      <a:pt x="1702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11" name="Google Shape;3211;p49"/>
              <p:cNvSpPr/>
              <p:nvPr/>
            </p:nvSpPr>
            <p:spPr>
              <a:xfrm>
                <a:off x="3657777" y="2294765"/>
                <a:ext cx="5469" cy="25486"/>
              </a:xfrm>
              <a:custGeom>
                <a:avLst/>
                <a:gdLst/>
                <a:ahLst/>
                <a:cxnLst/>
                <a:rect l="l" t="t" r="r" b="b"/>
                <a:pathLst>
                  <a:path w="194" h="904" extrusionOk="0">
                    <a:moveTo>
                      <a:pt x="66" y="1"/>
                    </a:moveTo>
                    <a:lnTo>
                      <a:pt x="0" y="20"/>
                    </a:lnTo>
                    <a:lnTo>
                      <a:pt x="131" y="903"/>
                    </a:lnTo>
                    <a:lnTo>
                      <a:pt x="193" y="903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12" name="Google Shape;3212;p49"/>
              <p:cNvSpPr/>
              <p:nvPr/>
            </p:nvSpPr>
            <p:spPr>
              <a:xfrm>
                <a:off x="3669082" y="2289888"/>
                <a:ext cx="20468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300" extrusionOk="0">
                    <a:moveTo>
                      <a:pt x="309" y="0"/>
                    </a:moveTo>
                    <a:lnTo>
                      <a:pt x="0" y="1300"/>
                    </a:lnTo>
                    <a:lnTo>
                      <a:pt x="0" y="1300"/>
                    </a:lnTo>
                    <a:lnTo>
                      <a:pt x="725" y="656"/>
                    </a:lnTo>
                    <a:lnTo>
                      <a:pt x="675" y="610"/>
                    </a:lnTo>
                    <a:lnTo>
                      <a:pt x="131" y="1092"/>
                    </a:lnTo>
                    <a:lnTo>
                      <a:pt x="131" y="1092"/>
                    </a:lnTo>
                    <a:lnTo>
                      <a:pt x="371" y="16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13" name="Google Shape;3213;p49"/>
              <p:cNvSpPr/>
              <p:nvPr/>
            </p:nvSpPr>
            <p:spPr>
              <a:xfrm>
                <a:off x="3684954" y="2303787"/>
                <a:ext cx="7753" cy="775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5" extrusionOk="0">
                    <a:moveTo>
                      <a:pt x="140" y="1"/>
                    </a:moveTo>
                    <a:cubicBezTo>
                      <a:pt x="102" y="1"/>
                      <a:pt x="63" y="16"/>
                      <a:pt x="35" y="51"/>
                    </a:cubicBezTo>
                    <a:cubicBezTo>
                      <a:pt x="16" y="66"/>
                      <a:pt x="0" y="101"/>
                      <a:pt x="0" y="132"/>
                    </a:cubicBezTo>
                    <a:cubicBezTo>
                      <a:pt x="11" y="217"/>
                      <a:pt x="80" y="275"/>
                      <a:pt x="148" y="275"/>
                    </a:cubicBezTo>
                    <a:cubicBezTo>
                      <a:pt x="183" y="275"/>
                      <a:pt x="217" y="260"/>
                      <a:pt x="243" y="228"/>
                    </a:cubicBezTo>
                    <a:cubicBezTo>
                      <a:pt x="274" y="198"/>
                      <a:pt x="274" y="163"/>
                      <a:pt x="274" y="132"/>
                    </a:cubicBezTo>
                    <a:cubicBezTo>
                      <a:pt x="274" y="50"/>
                      <a:pt x="208" y="1"/>
                      <a:pt x="140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14" name="Google Shape;3214;p49"/>
              <p:cNvSpPr/>
              <p:nvPr/>
            </p:nvSpPr>
            <p:spPr>
              <a:xfrm>
                <a:off x="3673198" y="2284898"/>
                <a:ext cx="10910" cy="10544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74" extrusionOk="0">
                    <a:moveTo>
                      <a:pt x="205" y="1"/>
                    </a:moveTo>
                    <a:cubicBezTo>
                      <a:pt x="149" y="1"/>
                      <a:pt x="90" y="26"/>
                      <a:pt x="47" y="81"/>
                    </a:cubicBezTo>
                    <a:cubicBezTo>
                      <a:pt x="16" y="112"/>
                      <a:pt x="1" y="142"/>
                      <a:pt x="1" y="177"/>
                    </a:cubicBezTo>
                    <a:cubicBezTo>
                      <a:pt x="1" y="298"/>
                      <a:pt x="96" y="374"/>
                      <a:pt x="195" y="374"/>
                    </a:cubicBezTo>
                    <a:cubicBezTo>
                      <a:pt x="253" y="374"/>
                      <a:pt x="313" y="348"/>
                      <a:pt x="356" y="289"/>
                    </a:cubicBezTo>
                    <a:cubicBezTo>
                      <a:pt x="371" y="274"/>
                      <a:pt x="387" y="223"/>
                      <a:pt x="387" y="193"/>
                    </a:cubicBezTo>
                    <a:cubicBezTo>
                      <a:pt x="387" y="72"/>
                      <a:pt x="299" y="1"/>
                      <a:pt x="205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15" name="Google Shape;3215;p49"/>
              <p:cNvSpPr/>
              <p:nvPr/>
            </p:nvSpPr>
            <p:spPr>
              <a:xfrm>
                <a:off x="3653322" y="2289268"/>
                <a:ext cx="9473" cy="8909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16" extrusionOk="0">
                    <a:moveTo>
                      <a:pt x="159" y="1"/>
                    </a:moveTo>
                    <a:cubicBezTo>
                      <a:pt x="91" y="1"/>
                      <a:pt x="23" y="45"/>
                      <a:pt x="0" y="134"/>
                    </a:cubicBezTo>
                    <a:cubicBezTo>
                      <a:pt x="0" y="149"/>
                      <a:pt x="0" y="165"/>
                      <a:pt x="16" y="196"/>
                    </a:cubicBezTo>
                    <a:cubicBezTo>
                      <a:pt x="38" y="275"/>
                      <a:pt x="104" y="315"/>
                      <a:pt x="169" y="315"/>
                    </a:cubicBezTo>
                    <a:cubicBezTo>
                      <a:pt x="237" y="315"/>
                      <a:pt x="304" y="271"/>
                      <a:pt x="320" y="180"/>
                    </a:cubicBezTo>
                    <a:cubicBezTo>
                      <a:pt x="336" y="165"/>
                      <a:pt x="336" y="149"/>
                      <a:pt x="320" y="134"/>
                    </a:cubicBezTo>
                    <a:cubicBezTo>
                      <a:pt x="295" y="45"/>
                      <a:pt x="227" y="1"/>
                      <a:pt x="159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16" name="Google Shape;3216;p49"/>
              <p:cNvSpPr/>
              <p:nvPr/>
            </p:nvSpPr>
            <p:spPr>
              <a:xfrm>
                <a:off x="3662344" y="2352109"/>
                <a:ext cx="41246" cy="23851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846" extrusionOk="0">
                    <a:moveTo>
                      <a:pt x="871" y="0"/>
                    </a:moveTo>
                    <a:cubicBezTo>
                      <a:pt x="426" y="0"/>
                      <a:pt x="0" y="539"/>
                      <a:pt x="0" y="539"/>
                    </a:cubicBezTo>
                    <a:cubicBezTo>
                      <a:pt x="0" y="539"/>
                      <a:pt x="200" y="846"/>
                      <a:pt x="603" y="846"/>
                    </a:cubicBezTo>
                    <a:cubicBezTo>
                      <a:pt x="826" y="846"/>
                      <a:pt x="1112" y="752"/>
                      <a:pt x="1462" y="458"/>
                    </a:cubicBezTo>
                    <a:cubicBezTo>
                      <a:pt x="1288" y="117"/>
                      <a:pt x="1077" y="0"/>
                      <a:pt x="871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17" name="Google Shape;3217;p49"/>
              <p:cNvSpPr/>
              <p:nvPr/>
            </p:nvSpPr>
            <p:spPr>
              <a:xfrm>
                <a:off x="3625158" y="2351179"/>
                <a:ext cx="39498" cy="22498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8" extrusionOk="0">
                    <a:moveTo>
                      <a:pt x="330" y="1"/>
                    </a:moveTo>
                    <a:cubicBezTo>
                      <a:pt x="229" y="1"/>
                      <a:pt x="120" y="8"/>
                      <a:pt x="0" y="25"/>
                    </a:cubicBezTo>
                    <a:cubicBezTo>
                      <a:pt x="181" y="651"/>
                      <a:pt x="566" y="797"/>
                      <a:pt x="886" y="797"/>
                    </a:cubicBezTo>
                    <a:cubicBezTo>
                      <a:pt x="1168" y="797"/>
                      <a:pt x="1400" y="684"/>
                      <a:pt x="1400" y="684"/>
                    </a:cubicBezTo>
                    <a:cubicBezTo>
                      <a:pt x="1400" y="684"/>
                      <a:pt x="1293" y="1"/>
                      <a:pt x="330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18" name="Google Shape;3218;p49"/>
              <p:cNvSpPr/>
              <p:nvPr/>
            </p:nvSpPr>
            <p:spPr>
              <a:xfrm>
                <a:off x="3637872" y="2313119"/>
                <a:ext cx="55708" cy="39047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385" extrusionOk="0">
                    <a:moveTo>
                      <a:pt x="910" y="0"/>
                    </a:moveTo>
                    <a:cubicBezTo>
                      <a:pt x="446" y="0"/>
                      <a:pt x="77" y="253"/>
                      <a:pt x="31" y="588"/>
                    </a:cubicBezTo>
                    <a:cubicBezTo>
                      <a:pt x="0" y="974"/>
                      <a:pt x="402" y="1328"/>
                      <a:pt x="915" y="1375"/>
                    </a:cubicBezTo>
                    <a:cubicBezTo>
                      <a:pt x="968" y="1381"/>
                      <a:pt x="1020" y="1384"/>
                      <a:pt x="1072" y="1384"/>
                    </a:cubicBezTo>
                    <a:cubicBezTo>
                      <a:pt x="1536" y="1384"/>
                      <a:pt x="1917" y="1128"/>
                      <a:pt x="1944" y="781"/>
                    </a:cubicBezTo>
                    <a:cubicBezTo>
                      <a:pt x="1975" y="410"/>
                      <a:pt x="1589" y="59"/>
                      <a:pt x="1061" y="9"/>
                    </a:cubicBezTo>
                    <a:cubicBezTo>
                      <a:pt x="1010" y="3"/>
                      <a:pt x="959" y="0"/>
                      <a:pt x="910" y="0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19" name="Google Shape;3219;p49"/>
              <p:cNvSpPr/>
              <p:nvPr/>
            </p:nvSpPr>
            <p:spPr>
              <a:xfrm>
                <a:off x="3623410" y="2305225"/>
                <a:ext cx="82181" cy="66901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373" extrusionOk="0">
                    <a:moveTo>
                      <a:pt x="1559" y="0"/>
                    </a:moveTo>
                    <a:cubicBezTo>
                      <a:pt x="1026" y="324"/>
                      <a:pt x="868" y="1045"/>
                      <a:pt x="868" y="1045"/>
                    </a:cubicBezTo>
                    <a:cubicBezTo>
                      <a:pt x="868" y="1045"/>
                      <a:pt x="722" y="741"/>
                      <a:pt x="305" y="644"/>
                    </a:cubicBezTo>
                    <a:lnTo>
                      <a:pt x="305" y="644"/>
                    </a:lnTo>
                    <a:cubicBezTo>
                      <a:pt x="0" y="1288"/>
                      <a:pt x="483" y="2283"/>
                      <a:pt x="1350" y="2364"/>
                    </a:cubicBezTo>
                    <a:cubicBezTo>
                      <a:pt x="1401" y="2370"/>
                      <a:pt x="1450" y="2373"/>
                      <a:pt x="1499" y="2373"/>
                    </a:cubicBezTo>
                    <a:cubicBezTo>
                      <a:pt x="2402" y="2373"/>
                      <a:pt x="2914" y="1418"/>
                      <a:pt x="2731" y="883"/>
                    </a:cubicBezTo>
                    <a:cubicBezTo>
                      <a:pt x="2457" y="883"/>
                      <a:pt x="2072" y="1157"/>
                      <a:pt x="2072" y="1157"/>
                    </a:cubicBezTo>
                    <a:cubicBezTo>
                      <a:pt x="2072" y="1157"/>
                      <a:pt x="2056" y="498"/>
                      <a:pt x="1559" y="0"/>
                    </a:cubicBez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20" name="Google Shape;3220;p49"/>
              <p:cNvSpPr/>
              <p:nvPr/>
            </p:nvSpPr>
            <p:spPr>
              <a:xfrm>
                <a:off x="3532291" y="2300206"/>
                <a:ext cx="19058" cy="20468"/>
              </a:xfrm>
              <a:custGeom>
                <a:avLst/>
                <a:gdLst/>
                <a:ahLst/>
                <a:cxnLst/>
                <a:rect l="l" t="t" r="r" b="b"/>
                <a:pathLst>
                  <a:path w="676" h="726" extrusionOk="0">
                    <a:moveTo>
                      <a:pt x="66" y="1"/>
                    </a:moveTo>
                    <a:lnTo>
                      <a:pt x="0" y="66"/>
                    </a:lnTo>
                    <a:lnTo>
                      <a:pt x="610" y="726"/>
                    </a:lnTo>
                    <a:lnTo>
                      <a:pt x="675" y="66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21" name="Google Shape;3221;p49"/>
              <p:cNvSpPr/>
              <p:nvPr/>
            </p:nvSpPr>
            <p:spPr>
              <a:xfrm>
                <a:off x="3549460" y="2282586"/>
                <a:ext cx="24076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432" extrusionOk="0">
                    <a:moveTo>
                      <a:pt x="66" y="1"/>
                    </a:moveTo>
                    <a:lnTo>
                      <a:pt x="1" y="32"/>
                    </a:lnTo>
                    <a:lnTo>
                      <a:pt x="436" y="1432"/>
                    </a:lnTo>
                    <a:lnTo>
                      <a:pt x="853" y="402"/>
                    </a:lnTo>
                    <a:lnTo>
                      <a:pt x="772" y="402"/>
                    </a:lnTo>
                    <a:lnTo>
                      <a:pt x="452" y="1127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22" name="Google Shape;3222;p49"/>
              <p:cNvSpPr/>
              <p:nvPr/>
            </p:nvSpPr>
            <p:spPr>
              <a:xfrm>
                <a:off x="3570774" y="2334348"/>
                <a:ext cx="36791" cy="2808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996" extrusionOk="0">
                    <a:moveTo>
                      <a:pt x="791" y="0"/>
                    </a:moveTo>
                    <a:cubicBezTo>
                      <a:pt x="232" y="0"/>
                      <a:pt x="1" y="896"/>
                      <a:pt x="1" y="896"/>
                    </a:cubicBezTo>
                    <a:cubicBezTo>
                      <a:pt x="1" y="896"/>
                      <a:pt x="157" y="995"/>
                      <a:pt x="379" y="995"/>
                    </a:cubicBezTo>
                    <a:cubicBezTo>
                      <a:pt x="645" y="995"/>
                      <a:pt x="1006" y="852"/>
                      <a:pt x="1304" y="221"/>
                    </a:cubicBezTo>
                    <a:cubicBezTo>
                      <a:pt x="1109" y="63"/>
                      <a:pt x="939" y="0"/>
                      <a:pt x="791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23" name="Google Shape;3223;p49"/>
              <p:cNvSpPr/>
              <p:nvPr/>
            </p:nvSpPr>
            <p:spPr>
              <a:xfrm>
                <a:off x="3530430" y="2352758"/>
                <a:ext cx="44065" cy="20129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714" extrusionOk="0">
                    <a:moveTo>
                      <a:pt x="872" y="0"/>
                    </a:moveTo>
                    <a:cubicBezTo>
                      <a:pt x="644" y="0"/>
                      <a:pt x="355" y="74"/>
                      <a:pt x="1" y="293"/>
                    </a:cubicBezTo>
                    <a:cubicBezTo>
                      <a:pt x="270" y="610"/>
                      <a:pt x="537" y="714"/>
                      <a:pt x="773" y="714"/>
                    </a:cubicBezTo>
                    <a:cubicBezTo>
                      <a:pt x="1228" y="714"/>
                      <a:pt x="1563" y="324"/>
                      <a:pt x="1563" y="324"/>
                    </a:cubicBezTo>
                    <a:cubicBezTo>
                      <a:pt x="1563" y="324"/>
                      <a:pt x="1349" y="0"/>
                      <a:pt x="872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24" name="Google Shape;3224;p49"/>
              <p:cNvSpPr/>
              <p:nvPr/>
            </p:nvSpPr>
            <p:spPr>
              <a:xfrm>
                <a:off x="3530966" y="2306381"/>
                <a:ext cx="57992" cy="40795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47" extrusionOk="0">
                    <a:moveTo>
                      <a:pt x="1209" y="0"/>
                    </a:moveTo>
                    <a:cubicBezTo>
                      <a:pt x="1078" y="0"/>
                      <a:pt x="940" y="23"/>
                      <a:pt x="803" y="71"/>
                    </a:cubicBezTo>
                    <a:cubicBezTo>
                      <a:pt x="306" y="233"/>
                      <a:pt x="1" y="669"/>
                      <a:pt x="113" y="1020"/>
                    </a:cubicBezTo>
                    <a:cubicBezTo>
                      <a:pt x="205" y="1288"/>
                      <a:pt x="491" y="1447"/>
                      <a:pt x="831" y="1447"/>
                    </a:cubicBezTo>
                    <a:cubicBezTo>
                      <a:pt x="960" y="1447"/>
                      <a:pt x="1098" y="1424"/>
                      <a:pt x="1235" y="1375"/>
                    </a:cubicBezTo>
                    <a:cubicBezTo>
                      <a:pt x="1752" y="1213"/>
                      <a:pt x="2057" y="781"/>
                      <a:pt x="1929" y="426"/>
                    </a:cubicBezTo>
                    <a:cubicBezTo>
                      <a:pt x="1846" y="157"/>
                      <a:pt x="1553" y="0"/>
                      <a:pt x="1209" y="0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25" name="Google Shape;3225;p49"/>
              <p:cNvSpPr/>
              <p:nvPr/>
            </p:nvSpPr>
            <p:spPr>
              <a:xfrm>
                <a:off x="3524989" y="2301616"/>
                <a:ext cx="77135" cy="64702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295" extrusionOk="0">
                    <a:moveTo>
                      <a:pt x="888" y="1"/>
                    </a:moveTo>
                    <a:cubicBezTo>
                      <a:pt x="533" y="498"/>
                      <a:pt x="695" y="1223"/>
                      <a:pt x="695" y="1223"/>
                    </a:cubicBezTo>
                    <a:cubicBezTo>
                      <a:pt x="695" y="1223"/>
                      <a:pt x="513" y="1074"/>
                      <a:pt x="196" y="1074"/>
                    </a:cubicBezTo>
                    <a:cubicBezTo>
                      <a:pt x="136" y="1074"/>
                      <a:pt x="71" y="1079"/>
                      <a:pt x="1" y="1092"/>
                    </a:cubicBezTo>
                    <a:cubicBezTo>
                      <a:pt x="1" y="1695"/>
                      <a:pt x="604" y="2294"/>
                      <a:pt x="1289" y="2294"/>
                    </a:cubicBezTo>
                    <a:cubicBezTo>
                      <a:pt x="1411" y="2294"/>
                      <a:pt x="1535" y="2275"/>
                      <a:pt x="1659" y="2234"/>
                    </a:cubicBezTo>
                    <a:cubicBezTo>
                      <a:pt x="2624" y="1914"/>
                      <a:pt x="2735" y="741"/>
                      <a:pt x="2315" y="305"/>
                    </a:cubicBezTo>
                    <a:lnTo>
                      <a:pt x="2315" y="305"/>
                    </a:lnTo>
                    <a:cubicBezTo>
                      <a:pt x="2060" y="417"/>
                      <a:pt x="1833" y="818"/>
                      <a:pt x="1833" y="818"/>
                    </a:cubicBezTo>
                    <a:cubicBezTo>
                      <a:pt x="1833" y="818"/>
                      <a:pt x="1544" y="240"/>
                      <a:pt x="888" y="1"/>
                    </a:cubicBez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26" name="Google Shape;3226;p49"/>
              <p:cNvSpPr/>
              <p:nvPr/>
            </p:nvSpPr>
            <p:spPr>
              <a:xfrm>
                <a:off x="3568490" y="2290001"/>
                <a:ext cx="8063" cy="7640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1" extrusionOk="0">
                    <a:moveTo>
                      <a:pt x="146" y="0"/>
                    </a:moveTo>
                    <a:cubicBezTo>
                      <a:pt x="71" y="0"/>
                      <a:pt x="1" y="66"/>
                      <a:pt x="1" y="154"/>
                    </a:cubicBezTo>
                    <a:cubicBezTo>
                      <a:pt x="1" y="189"/>
                      <a:pt x="20" y="204"/>
                      <a:pt x="51" y="235"/>
                    </a:cubicBezTo>
                    <a:cubicBezTo>
                      <a:pt x="80" y="260"/>
                      <a:pt x="113" y="271"/>
                      <a:pt x="145" y="271"/>
                    </a:cubicBezTo>
                    <a:cubicBezTo>
                      <a:pt x="219" y="271"/>
                      <a:pt x="285" y="212"/>
                      <a:pt x="274" y="123"/>
                    </a:cubicBezTo>
                    <a:cubicBezTo>
                      <a:pt x="274" y="93"/>
                      <a:pt x="259" y="58"/>
                      <a:pt x="244" y="42"/>
                    </a:cubicBezTo>
                    <a:cubicBezTo>
                      <a:pt x="214" y="13"/>
                      <a:pt x="180" y="0"/>
                      <a:pt x="146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27" name="Google Shape;3227;p49"/>
              <p:cNvSpPr/>
              <p:nvPr/>
            </p:nvSpPr>
            <p:spPr>
              <a:xfrm>
                <a:off x="3545147" y="2277737"/>
                <a:ext cx="11051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76" extrusionOk="0">
                    <a:moveTo>
                      <a:pt x="195" y="1"/>
                    </a:moveTo>
                    <a:cubicBezTo>
                      <a:pt x="94" y="1"/>
                      <a:pt x="0" y="87"/>
                      <a:pt x="11" y="219"/>
                    </a:cubicBezTo>
                    <a:cubicBezTo>
                      <a:pt x="11" y="254"/>
                      <a:pt x="26" y="285"/>
                      <a:pt x="57" y="315"/>
                    </a:cubicBezTo>
                    <a:cubicBezTo>
                      <a:pt x="99" y="357"/>
                      <a:pt x="148" y="376"/>
                      <a:pt x="196" y="376"/>
                    </a:cubicBezTo>
                    <a:cubicBezTo>
                      <a:pt x="298" y="376"/>
                      <a:pt x="392" y="289"/>
                      <a:pt x="381" y="157"/>
                    </a:cubicBezTo>
                    <a:cubicBezTo>
                      <a:pt x="381" y="123"/>
                      <a:pt x="366" y="92"/>
                      <a:pt x="331" y="61"/>
                    </a:cubicBezTo>
                    <a:cubicBezTo>
                      <a:pt x="291" y="19"/>
                      <a:pt x="242" y="1"/>
                      <a:pt x="195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28" name="Google Shape;3228;p49"/>
              <p:cNvSpPr/>
              <p:nvPr/>
            </p:nvSpPr>
            <p:spPr>
              <a:xfrm>
                <a:off x="3528034" y="2296767"/>
                <a:ext cx="10318" cy="8796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12" extrusionOk="0">
                    <a:moveTo>
                      <a:pt x="186" y="0"/>
                    </a:moveTo>
                    <a:cubicBezTo>
                      <a:pt x="90" y="0"/>
                      <a:pt x="0" y="83"/>
                      <a:pt x="24" y="204"/>
                    </a:cubicBezTo>
                    <a:cubicBezTo>
                      <a:pt x="24" y="219"/>
                      <a:pt x="39" y="238"/>
                      <a:pt x="55" y="254"/>
                    </a:cubicBezTo>
                    <a:cubicBezTo>
                      <a:pt x="90" y="294"/>
                      <a:pt x="135" y="312"/>
                      <a:pt x="179" y="312"/>
                    </a:cubicBezTo>
                    <a:cubicBezTo>
                      <a:pt x="274" y="312"/>
                      <a:pt x="365" y="228"/>
                      <a:pt x="344" y="107"/>
                    </a:cubicBezTo>
                    <a:cubicBezTo>
                      <a:pt x="329" y="92"/>
                      <a:pt x="329" y="76"/>
                      <a:pt x="313" y="61"/>
                    </a:cubicBezTo>
                    <a:cubicBezTo>
                      <a:pt x="277" y="19"/>
                      <a:pt x="231" y="0"/>
                      <a:pt x="186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29" name="Google Shape;3229;p49"/>
              <p:cNvSpPr/>
              <p:nvPr/>
            </p:nvSpPr>
            <p:spPr>
              <a:xfrm>
                <a:off x="3639169" y="2451150"/>
                <a:ext cx="57118" cy="88863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3152" extrusionOk="0">
                    <a:moveTo>
                      <a:pt x="2026" y="0"/>
                    </a:moveTo>
                    <a:lnTo>
                      <a:pt x="2026" y="0"/>
                    </a:lnTo>
                    <a:cubicBezTo>
                      <a:pt x="147" y="1126"/>
                      <a:pt x="1" y="3151"/>
                      <a:pt x="1" y="3151"/>
                    </a:cubicBezTo>
                    <a:cubicBezTo>
                      <a:pt x="1" y="3151"/>
                      <a:pt x="1756" y="2361"/>
                      <a:pt x="2026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30" name="Google Shape;3230;p49"/>
              <p:cNvSpPr/>
              <p:nvPr/>
            </p:nvSpPr>
            <p:spPr>
              <a:xfrm>
                <a:off x="3653745" y="2401785"/>
                <a:ext cx="31237" cy="43078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528" extrusionOk="0">
                    <a:moveTo>
                      <a:pt x="1107" y="0"/>
                    </a:moveTo>
                    <a:lnTo>
                      <a:pt x="1107" y="0"/>
                    </a:lnTo>
                    <a:cubicBezTo>
                      <a:pt x="1" y="579"/>
                      <a:pt x="143" y="1527"/>
                      <a:pt x="143" y="1527"/>
                    </a:cubicBezTo>
                    <a:cubicBezTo>
                      <a:pt x="143" y="1527"/>
                      <a:pt x="1046" y="1477"/>
                      <a:pt x="1107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31" name="Google Shape;3231;p49"/>
              <p:cNvSpPr/>
              <p:nvPr/>
            </p:nvSpPr>
            <p:spPr>
              <a:xfrm>
                <a:off x="3631557" y="2383600"/>
                <a:ext cx="36678" cy="4398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56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" y="1254"/>
                      <a:pt x="930" y="1559"/>
                      <a:pt x="930" y="1559"/>
                    </a:cubicBezTo>
                    <a:cubicBezTo>
                      <a:pt x="930" y="1559"/>
                      <a:pt x="1300" y="742"/>
                      <a:pt x="1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32" name="Google Shape;3232;p49"/>
              <p:cNvSpPr/>
              <p:nvPr/>
            </p:nvSpPr>
            <p:spPr>
              <a:xfrm>
                <a:off x="3551321" y="2397189"/>
                <a:ext cx="46659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791" extrusionOk="0">
                    <a:moveTo>
                      <a:pt x="310" y="1"/>
                    </a:moveTo>
                    <a:cubicBezTo>
                      <a:pt x="214" y="1"/>
                      <a:pt x="111" y="6"/>
                      <a:pt x="0" y="17"/>
                    </a:cubicBezTo>
                    <a:cubicBezTo>
                      <a:pt x="481" y="675"/>
                      <a:pt x="1035" y="791"/>
                      <a:pt x="1365" y="791"/>
                    </a:cubicBezTo>
                    <a:cubicBezTo>
                      <a:pt x="1542" y="791"/>
                      <a:pt x="1655" y="757"/>
                      <a:pt x="1655" y="757"/>
                    </a:cubicBezTo>
                    <a:cubicBezTo>
                      <a:pt x="1655" y="757"/>
                      <a:pt x="1503" y="1"/>
                      <a:pt x="310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33" name="Google Shape;3233;p49"/>
              <p:cNvSpPr/>
              <p:nvPr/>
            </p:nvSpPr>
            <p:spPr>
              <a:xfrm>
                <a:off x="3604380" y="2419828"/>
                <a:ext cx="32647" cy="41358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1467" extrusionOk="0">
                    <a:moveTo>
                      <a:pt x="1158" y="0"/>
                    </a:moveTo>
                    <a:lnTo>
                      <a:pt x="1158" y="0"/>
                    </a:lnTo>
                    <a:cubicBezTo>
                      <a:pt x="0" y="502"/>
                      <a:pt x="78" y="1466"/>
                      <a:pt x="78" y="1466"/>
                    </a:cubicBezTo>
                    <a:cubicBezTo>
                      <a:pt x="78" y="1466"/>
                      <a:pt x="78" y="1466"/>
                      <a:pt x="79" y="1466"/>
                    </a:cubicBezTo>
                    <a:cubicBezTo>
                      <a:pt x="114" y="1466"/>
                      <a:pt x="984" y="1451"/>
                      <a:pt x="1158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34" name="Google Shape;3234;p49"/>
              <p:cNvSpPr/>
              <p:nvPr/>
            </p:nvSpPr>
            <p:spPr>
              <a:xfrm>
                <a:off x="3548163" y="2434827"/>
                <a:ext cx="62108" cy="11234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9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43" y="2878"/>
                      <a:pt x="2203" y="3985"/>
                      <a:pt x="2203" y="3985"/>
                    </a:cubicBezTo>
                    <a:cubicBezTo>
                      <a:pt x="2203" y="3985"/>
                      <a:pt x="2203" y="1513"/>
                      <a:pt x="0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35" name="Google Shape;3235;p49"/>
              <p:cNvSpPr/>
              <p:nvPr/>
            </p:nvSpPr>
            <p:spPr>
              <a:xfrm>
                <a:off x="3556762" y="2552588"/>
                <a:ext cx="123229" cy="204367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7249" extrusionOk="0">
                    <a:moveTo>
                      <a:pt x="0" y="1"/>
                    </a:moveTo>
                    <a:lnTo>
                      <a:pt x="0" y="4340"/>
                    </a:lnTo>
                    <a:cubicBezTo>
                      <a:pt x="0" y="4436"/>
                      <a:pt x="31" y="4533"/>
                      <a:pt x="112" y="4583"/>
                    </a:cubicBezTo>
                    <a:lnTo>
                      <a:pt x="1929" y="5979"/>
                    </a:lnTo>
                    <a:lnTo>
                      <a:pt x="1929" y="7248"/>
                    </a:lnTo>
                    <a:lnTo>
                      <a:pt x="2669" y="7248"/>
                    </a:lnTo>
                    <a:lnTo>
                      <a:pt x="2669" y="5979"/>
                    </a:lnTo>
                    <a:lnTo>
                      <a:pt x="4258" y="4583"/>
                    </a:lnTo>
                    <a:cubicBezTo>
                      <a:pt x="4339" y="4533"/>
                      <a:pt x="4370" y="4436"/>
                      <a:pt x="4370" y="4340"/>
                    </a:cubicBezTo>
                    <a:lnTo>
                      <a:pt x="4370" y="1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36" name="Google Shape;3236;p49"/>
              <p:cNvSpPr/>
              <p:nvPr/>
            </p:nvSpPr>
            <p:spPr>
              <a:xfrm>
                <a:off x="3556762" y="2655463"/>
                <a:ext cx="123229" cy="101493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3600" extrusionOk="0">
                    <a:moveTo>
                      <a:pt x="4370" y="1"/>
                    </a:moveTo>
                    <a:cubicBezTo>
                      <a:pt x="3390" y="452"/>
                      <a:pt x="2314" y="579"/>
                      <a:pt x="1446" y="579"/>
                    </a:cubicBezTo>
                    <a:cubicBezTo>
                      <a:pt x="822" y="579"/>
                      <a:pt x="305" y="514"/>
                      <a:pt x="0" y="467"/>
                    </a:cubicBezTo>
                    <a:lnTo>
                      <a:pt x="0" y="691"/>
                    </a:lnTo>
                    <a:cubicBezTo>
                      <a:pt x="0" y="787"/>
                      <a:pt x="31" y="884"/>
                      <a:pt x="112" y="934"/>
                    </a:cubicBezTo>
                    <a:lnTo>
                      <a:pt x="1929" y="2330"/>
                    </a:lnTo>
                    <a:lnTo>
                      <a:pt x="1929" y="3599"/>
                    </a:lnTo>
                    <a:lnTo>
                      <a:pt x="2669" y="3599"/>
                    </a:lnTo>
                    <a:lnTo>
                      <a:pt x="2669" y="2330"/>
                    </a:lnTo>
                    <a:lnTo>
                      <a:pt x="4258" y="934"/>
                    </a:lnTo>
                    <a:cubicBezTo>
                      <a:pt x="4339" y="884"/>
                      <a:pt x="4370" y="787"/>
                      <a:pt x="4370" y="691"/>
                    </a:cubicBezTo>
                    <a:lnTo>
                      <a:pt x="4370" y="1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37" name="Google Shape;3237;p49"/>
              <p:cNvSpPr/>
              <p:nvPr/>
            </p:nvSpPr>
            <p:spPr>
              <a:xfrm>
                <a:off x="3597952" y="2752023"/>
                <a:ext cx="46264" cy="203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722" extrusionOk="0">
                    <a:moveTo>
                      <a:pt x="82" y="1"/>
                    </a:moveTo>
                    <a:cubicBezTo>
                      <a:pt x="51" y="1"/>
                      <a:pt x="1" y="32"/>
                      <a:pt x="1" y="78"/>
                    </a:cubicBezTo>
                    <a:lnTo>
                      <a:pt x="1" y="641"/>
                    </a:lnTo>
                    <a:cubicBezTo>
                      <a:pt x="1" y="676"/>
                      <a:pt x="51" y="722"/>
                      <a:pt x="82" y="722"/>
                    </a:cubicBezTo>
                    <a:lnTo>
                      <a:pt x="1559" y="722"/>
                    </a:lnTo>
                    <a:cubicBezTo>
                      <a:pt x="1609" y="722"/>
                      <a:pt x="1640" y="676"/>
                      <a:pt x="1640" y="641"/>
                    </a:cubicBezTo>
                    <a:lnTo>
                      <a:pt x="1640" y="78"/>
                    </a:lnTo>
                    <a:cubicBezTo>
                      <a:pt x="1640" y="32"/>
                      <a:pt x="1609" y="1"/>
                      <a:pt x="1559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38" name="Google Shape;3238;p49"/>
              <p:cNvSpPr/>
              <p:nvPr/>
            </p:nvSpPr>
            <p:spPr>
              <a:xfrm>
                <a:off x="3596232" y="2746582"/>
                <a:ext cx="49816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368" extrusionOk="0">
                    <a:moveTo>
                      <a:pt x="46" y="1"/>
                    </a:moveTo>
                    <a:cubicBezTo>
                      <a:pt x="16" y="1"/>
                      <a:pt x="0" y="32"/>
                      <a:pt x="0" y="47"/>
                    </a:cubicBezTo>
                    <a:lnTo>
                      <a:pt x="0" y="321"/>
                    </a:lnTo>
                    <a:cubicBezTo>
                      <a:pt x="0" y="352"/>
                      <a:pt x="16" y="367"/>
                      <a:pt x="46" y="367"/>
                    </a:cubicBezTo>
                    <a:lnTo>
                      <a:pt x="1717" y="367"/>
                    </a:lnTo>
                    <a:cubicBezTo>
                      <a:pt x="1751" y="367"/>
                      <a:pt x="1767" y="352"/>
                      <a:pt x="1767" y="321"/>
                    </a:cubicBezTo>
                    <a:lnTo>
                      <a:pt x="1767" y="47"/>
                    </a:lnTo>
                    <a:cubicBezTo>
                      <a:pt x="1767" y="32"/>
                      <a:pt x="1751" y="1"/>
                      <a:pt x="1717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39" name="Google Shape;3239;p49"/>
              <p:cNvSpPr/>
              <p:nvPr/>
            </p:nvSpPr>
            <p:spPr>
              <a:xfrm>
                <a:off x="3567616" y="2536715"/>
                <a:ext cx="8176" cy="103889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685" extrusionOk="0">
                    <a:moveTo>
                      <a:pt x="97" y="1"/>
                    </a:moveTo>
                    <a:cubicBezTo>
                      <a:pt x="51" y="1"/>
                      <a:pt x="1" y="51"/>
                      <a:pt x="1" y="116"/>
                    </a:cubicBezTo>
                    <a:lnTo>
                      <a:pt x="1" y="3588"/>
                    </a:lnTo>
                    <a:cubicBezTo>
                      <a:pt x="1" y="3634"/>
                      <a:pt x="51" y="3684"/>
                      <a:pt x="97" y="3684"/>
                    </a:cubicBezTo>
                    <a:lnTo>
                      <a:pt x="178" y="3684"/>
                    </a:lnTo>
                    <a:cubicBezTo>
                      <a:pt x="244" y="3684"/>
                      <a:pt x="290" y="3634"/>
                      <a:pt x="290" y="3588"/>
                    </a:cubicBezTo>
                    <a:lnTo>
                      <a:pt x="290" y="116"/>
                    </a:lnTo>
                    <a:cubicBezTo>
                      <a:pt x="290" y="51"/>
                      <a:pt x="244" y="1"/>
                      <a:pt x="178" y="1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40" name="Google Shape;3240;p49"/>
              <p:cNvSpPr/>
              <p:nvPr/>
            </p:nvSpPr>
            <p:spPr>
              <a:xfrm>
                <a:off x="3618391" y="2632852"/>
                <a:ext cx="24950" cy="19932"/>
              </a:xfrm>
              <a:custGeom>
                <a:avLst/>
                <a:gdLst/>
                <a:ahLst/>
                <a:cxnLst/>
                <a:rect l="l" t="t" r="r" b="b"/>
                <a:pathLst>
                  <a:path w="885" h="707" extrusionOk="0">
                    <a:moveTo>
                      <a:pt x="448" y="0"/>
                    </a:moveTo>
                    <a:cubicBezTo>
                      <a:pt x="194" y="0"/>
                      <a:pt x="1" y="274"/>
                      <a:pt x="144" y="544"/>
                    </a:cubicBezTo>
                    <a:cubicBezTo>
                      <a:pt x="178" y="594"/>
                      <a:pt x="209" y="625"/>
                      <a:pt x="256" y="660"/>
                    </a:cubicBezTo>
                    <a:cubicBezTo>
                      <a:pt x="321" y="691"/>
                      <a:pt x="387" y="706"/>
                      <a:pt x="448" y="706"/>
                    </a:cubicBezTo>
                    <a:cubicBezTo>
                      <a:pt x="707" y="706"/>
                      <a:pt x="884" y="432"/>
                      <a:pt x="757" y="158"/>
                    </a:cubicBezTo>
                    <a:cubicBezTo>
                      <a:pt x="722" y="112"/>
                      <a:pt x="676" y="81"/>
                      <a:pt x="626" y="47"/>
                    </a:cubicBezTo>
                    <a:cubicBezTo>
                      <a:pt x="564" y="16"/>
                      <a:pt x="499" y="0"/>
                      <a:pt x="448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41" name="Google Shape;3241;p49"/>
              <p:cNvSpPr/>
              <p:nvPr/>
            </p:nvSpPr>
            <p:spPr>
              <a:xfrm>
                <a:off x="3643737" y="2612836"/>
                <a:ext cx="23202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661" extrusionOk="0">
                    <a:moveTo>
                      <a:pt x="417" y="1"/>
                    </a:moveTo>
                    <a:cubicBezTo>
                      <a:pt x="178" y="1"/>
                      <a:pt x="1" y="259"/>
                      <a:pt x="128" y="502"/>
                    </a:cubicBezTo>
                    <a:cubicBezTo>
                      <a:pt x="163" y="548"/>
                      <a:pt x="194" y="579"/>
                      <a:pt x="244" y="614"/>
                    </a:cubicBezTo>
                    <a:cubicBezTo>
                      <a:pt x="305" y="645"/>
                      <a:pt x="356" y="660"/>
                      <a:pt x="417" y="660"/>
                    </a:cubicBezTo>
                    <a:cubicBezTo>
                      <a:pt x="645" y="660"/>
                      <a:pt x="822" y="406"/>
                      <a:pt x="691" y="163"/>
                    </a:cubicBezTo>
                    <a:cubicBezTo>
                      <a:pt x="660" y="116"/>
                      <a:pt x="629" y="82"/>
                      <a:pt x="579" y="51"/>
                    </a:cubicBezTo>
                    <a:cubicBezTo>
                      <a:pt x="514" y="20"/>
                      <a:pt x="467" y="1"/>
                      <a:pt x="417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42" name="Google Shape;3242;p49"/>
              <p:cNvSpPr/>
              <p:nvPr/>
            </p:nvSpPr>
            <p:spPr>
              <a:xfrm>
                <a:off x="3619265" y="2597950"/>
                <a:ext cx="19058" cy="14914"/>
              </a:xfrm>
              <a:custGeom>
                <a:avLst/>
                <a:gdLst/>
                <a:ahLst/>
                <a:cxnLst/>
                <a:rect l="l" t="t" r="r" b="b"/>
                <a:pathLst>
                  <a:path w="676" h="529" extrusionOk="0">
                    <a:moveTo>
                      <a:pt x="340" y="0"/>
                    </a:moveTo>
                    <a:cubicBezTo>
                      <a:pt x="147" y="0"/>
                      <a:pt x="1" y="208"/>
                      <a:pt x="97" y="401"/>
                    </a:cubicBezTo>
                    <a:cubicBezTo>
                      <a:pt x="113" y="451"/>
                      <a:pt x="163" y="482"/>
                      <a:pt x="194" y="498"/>
                    </a:cubicBezTo>
                    <a:cubicBezTo>
                      <a:pt x="244" y="529"/>
                      <a:pt x="290" y="529"/>
                      <a:pt x="340" y="529"/>
                    </a:cubicBezTo>
                    <a:cubicBezTo>
                      <a:pt x="533" y="529"/>
                      <a:pt x="676" y="336"/>
                      <a:pt x="564" y="127"/>
                    </a:cubicBezTo>
                    <a:cubicBezTo>
                      <a:pt x="549" y="97"/>
                      <a:pt x="514" y="46"/>
                      <a:pt x="468" y="31"/>
                    </a:cubicBezTo>
                    <a:cubicBezTo>
                      <a:pt x="417" y="16"/>
                      <a:pt x="371" y="0"/>
                      <a:pt x="340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43" name="Google Shape;3243;p49"/>
              <p:cNvSpPr/>
              <p:nvPr/>
            </p:nvSpPr>
            <p:spPr>
              <a:xfrm>
                <a:off x="3595865" y="2153520"/>
                <a:ext cx="44995" cy="3611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1281" extrusionOk="0">
                    <a:moveTo>
                      <a:pt x="797" y="1"/>
                    </a:moveTo>
                    <a:cubicBezTo>
                      <a:pt x="694" y="1"/>
                      <a:pt x="585" y="25"/>
                      <a:pt x="476" y="78"/>
                    </a:cubicBezTo>
                    <a:cubicBezTo>
                      <a:pt x="380" y="143"/>
                      <a:pt x="283" y="224"/>
                      <a:pt x="237" y="321"/>
                    </a:cubicBezTo>
                    <a:cubicBezTo>
                      <a:pt x="1" y="806"/>
                      <a:pt x="343" y="1281"/>
                      <a:pt x="801" y="1281"/>
                    </a:cubicBezTo>
                    <a:cubicBezTo>
                      <a:pt x="903" y="1281"/>
                      <a:pt x="1011" y="1257"/>
                      <a:pt x="1120" y="1204"/>
                    </a:cubicBezTo>
                    <a:cubicBezTo>
                      <a:pt x="1217" y="1138"/>
                      <a:pt x="1298" y="1057"/>
                      <a:pt x="1344" y="961"/>
                    </a:cubicBezTo>
                    <a:cubicBezTo>
                      <a:pt x="1596" y="476"/>
                      <a:pt x="1256" y="1"/>
                      <a:pt x="797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44" name="Google Shape;3244;p49"/>
              <p:cNvSpPr/>
              <p:nvPr/>
            </p:nvSpPr>
            <p:spPr>
              <a:xfrm>
                <a:off x="3608665" y="2163979"/>
                <a:ext cx="19030" cy="1497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531" extrusionOk="0">
                    <a:moveTo>
                      <a:pt x="333" y="1"/>
                    </a:moveTo>
                    <a:cubicBezTo>
                      <a:pt x="290" y="1"/>
                      <a:pt x="245" y="10"/>
                      <a:pt x="199" y="31"/>
                    </a:cubicBezTo>
                    <a:cubicBezTo>
                      <a:pt x="169" y="61"/>
                      <a:pt x="138" y="92"/>
                      <a:pt x="103" y="127"/>
                    </a:cubicBezTo>
                    <a:cubicBezTo>
                      <a:pt x="0" y="332"/>
                      <a:pt x="149" y="530"/>
                      <a:pt x="335" y="530"/>
                    </a:cubicBezTo>
                    <a:cubicBezTo>
                      <a:pt x="380" y="530"/>
                      <a:pt x="427" y="519"/>
                      <a:pt x="473" y="493"/>
                    </a:cubicBezTo>
                    <a:cubicBezTo>
                      <a:pt x="523" y="478"/>
                      <a:pt x="554" y="447"/>
                      <a:pt x="570" y="397"/>
                    </a:cubicBezTo>
                    <a:cubicBezTo>
                      <a:pt x="674" y="200"/>
                      <a:pt x="531" y="1"/>
                      <a:pt x="333" y="1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45" name="Google Shape;3245;p49"/>
              <p:cNvSpPr/>
              <p:nvPr/>
            </p:nvSpPr>
            <p:spPr>
              <a:xfrm>
                <a:off x="3535871" y="2522703"/>
                <a:ext cx="164983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82" extrusionOk="0">
                    <a:moveTo>
                      <a:pt x="35" y="0"/>
                    </a:moveTo>
                    <a:cubicBezTo>
                      <a:pt x="20" y="0"/>
                      <a:pt x="0" y="35"/>
                      <a:pt x="0" y="50"/>
                    </a:cubicBezTo>
                    <a:cubicBezTo>
                      <a:pt x="0" y="66"/>
                      <a:pt x="20" y="81"/>
                      <a:pt x="35" y="81"/>
                    </a:cubicBezTo>
                    <a:lnTo>
                      <a:pt x="5805" y="81"/>
                    </a:lnTo>
                    <a:cubicBezTo>
                      <a:pt x="5836" y="81"/>
                      <a:pt x="5852" y="66"/>
                      <a:pt x="5852" y="50"/>
                    </a:cubicBezTo>
                    <a:cubicBezTo>
                      <a:pt x="5852" y="35"/>
                      <a:pt x="5836" y="0"/>
                      <a:pt x="5805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246" name="Google Shape;3246;p49"/>
            <p:cNvSpPr/>
            <p:nvPr/>
          </p:nvSpPr>
          <p:spPr>
            <a:xfrm rot="-2700000">
              <a:off x="4575420" y="3164490"/>
              <a:ext cx="209162" cy="209162"/>
            </a:xfrm>
            <a:prstGeom prst="teardrop">
              <a:avLst>
                <a:gd name="adj" fmla="val 100000"/>
              </a:avLst>
            </a:prstGeom>
            <a:solidFill>
              <a:srgbClr val="13304E">
                <a:alpha val="5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47" name="Google Shape;3247;p49"/>
            <p:cNvSpPr/>
            <p:nvPr/>
          </p:nvSpPr>
          <p:spPr>
            <a:xfrm rot="-2700000">
              <a:off x="4575420" y="2775557"/>
              <a:ext cx="209162" cy="209162"/>
            </a:xfrm>
            <a:prstGeom prst="teardrop">
              <a:avLst>
                <a:gd name="adj" fmla="val 100000"/>
              </a:avLst>
            </a:prstGeom>
            <a:solidFill>
              <a:srgbClr val="13304E">
                <a:alpha val="5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48" name="Google Shape;3248;p49"/>
            <p:cNvSpPr/>
            <p:nvPr/>
          </p:nvSpPr>
          <p:spPr>
            <a:xfrm rot="-2700000">
              <a:off x="5140757" y="3164490"/>
              <a:ext cx="209162" cy="209162"/>
            </a:xfrm>
            <a:prstGeom prst="teardrop">
              <a:avLst>
                <a:gd name="adj" fmla="val 100000"/>
              </a:avLst>
            </a:prstGeom>
            <a:solidFill>
              <a:srgbClr val="13304E">
                <a:alpha val="5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49" name="Google Shape;3249;p49"/>
            <p:cNvSpPr/>
            <p:nvPr/>
          </p:nvSpPr>
          <p:spPr>
            <a:xfrm rot="-2700000">
              <a:off x="5140757" y="2775557"/>
              <a:ext cx="209162" cy="209162"/>
            </a:xfrm>
            <a:prstGeom prst="teardrop">
              <a:avLst>
                <a:gd name="adj" fmla="val 100000"/>
              </a:avLst>
            </a:prstGeom>
            <a:solidFill>
              <a:srgbClr val="13304E">
                <a:alpha val="5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250" name="Google Shape;3250;p49"/>
            <p:cNvGrpSpPr/>
            <p:nvPr/>
          </p:nvGrpSpPr>
          <p:grpSpPr>
            <a:xfrm>
              <a:off x="5041847" y="3416542"/>
              <a:ext cx="416020" cy="711681"/>
              <a:chOff x="-214544" y="3508529"/>
              <a:chExt cx="288622" cy="493743"/>
            </a:xfrm>
          </p:grpSpPr>
          <p:sp>
            <p:nvSpPr>
              <p:cNvPr id="3251" name="Google Shape;3251;p49"/>
              <p:cNvSpPr/>
              <p:nvPr/>
            </p:nvSpPr>
            <p:spPr>
              <a:xfrm>
                <a:off x="-214544" y="3561867"/>
                <a:ext cx="288622" cy="414003"/>
              </a:xfrm>
              <a:custGeom>
                <a:avLst/>
                <a:gdLst/>
                <a:ahLst/>
                <a:cxnLst/>
                <a:rect l="l" t="t" r="r" b="b"/>
                <a:pathLst>
                  <a:path w="5771" h="8278" extrusionOk="0">
                    <a:moveTo>
                      <a:pt x="0" y="0"/>
                    </a:moveTo>
                    <a:lnTo>
                      <a:pt x="0" y="5689"/>
                    </a:lnTo>
                    <a:cubicBezTo>
                      <a:pt x="0" y="5817"/>
                      <a:pt x="62" y="5944"/>
                      <a:pt x="158" y="6025"/>
                    </a:cubicBezTo>
                    <a:lnTo>
                      <a:pt x="2280" y="7714"/>
                    </a:lnTo>
                    <a:lnTo>
                      <a:pt x="2280" y="8278"/>
                    </a:lnTo>
                    <a:lnTo>
                      <a:pt x="3680" y="8278"/>
                    </a:lnTo>
                    <a:lnTo>
                      <a:pt x="3680" y="7714"/>
                    </a:lnTo>
                    <a:lnTo>
                      <a:pt x="5624" y="6025"/>
                    </a:lnTo>
                    <a:cubicBezTo>
                      <a:pt x="5720" y="5944"/>
                      <a:pt x="5770" y="5832"/>
                      <a:pt x="5770" y="5705"/>
                    </a:cubicBezTo>
                    <a:lnTo>
                      <a:pt x="5770" y="0"/>
                    </a:ln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52" name="Google Shape;3252;p49"/>
              <p:cNvSpPr/>
              <p:nvPr/>
            </p:nvSpPr>
            <p:spPr>
              <a:xfrm>
                <a:off x="-179217" y="3610588"/>
                <a:ext cx="218605" cy="364317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7249" extrusionOk="0">
                    <a:moveTo>
                      <a:pt x="0" y="1"/>
                    </a:moveTo>
                    <a:lnTo>
                      <a:pt x="0" y="4340"/>
                    </a:lnTo>
                    <a:cubicBezTo>
                      <a:pt x="0" y="4436"/>
                      <a:pt x="31" y="4533"/>
                      <a:pt x="112" y="4583"/>
                    </a:cubicBezTo>
                    <a:lnTo>
                      <a:pt x="1929" y="5979"/>
                    </a:lnTo>
                    <a:lnTo>
                      <a:pt x="1929" y="7248"/>
                    </a:lnTo>
                    <a:lnTo>
                      <a:pt x="2669" y="7248"/>
                    </a:lnTo>
                    <a:lnTo>
                      <a:pt x="2669" y="5979"/>
                    </a:lnTo>
                    <a:lnTo>
                      <a:pt x="4258" y="4583"/>
                    </a:lnTo>
                    <a:cubicBezTo>
                      <a:pt x="4339" y="4533"/>
                      <a:pt x="4370" y="4436"/>
                      <a:pt x="4370" y="4340"/>
                    </a:cubicBezTo>
                    <a:lnTo>
                      <a:pt x="43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53" name="Google Shape;3253;p49"/>
              <p:cNvSpPr/>
              <p:nvPr/>
            </p:nvSpPr>
            <p:spPr>
              <a:xfrm>
                <a:off x="-179242" y="3787364"/>
                <a:ext cx="218626" cy="187551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3600" extrusionOk="0">
                    <a:moveTo>
                      <a:pt x="4370" y="1"/>
                    </a:moveTo>
                    <a:cubicBezTo>
                      <a:pt x="3390" y="452"/>
                      <a:pt x="2314" y="579"/>
                      <a:pt x="1446" y="579"/>
                    </a:cubicBezTo>
                    <a:cubicBezTo>
                      <a:pt x="822" y="579"/>
                      <a:pt x="305" y="514"/>
                      <a:pt x="0" y="467"/>
                    </a:cubicBezTo>
                    <a:lnTo>
                      <a:pt x="0" y="691"/>
                    </a:lnTo>
                    <a:cubicBezTo>
                      <a:pt x="0" y="787"/>
                      <a:pt x="31" y="884"/>
                      <a:pt x="112" y="934"/>
                    </a:cubicBezTo>
                    <a:lnTo>
                      <a:pt x="1929" y="2330"/>
                    </a:lnTo>
                    <a:lnTo>
                      <a:pt x="1929" y="3599"/>
                    </a:lnTo>
                    <a:lnTo>
                      <a:pt x="2669" y="3599"/>
                    </a:lnTo>
                    <a:lnTo>
                      <a:pt x="2669" y="2330"/>
                    </a:lnTo>
                    <a:lnTo>
                      <a:pt x="4258" y="934"/>
                    </a:lnTo>
                    <a:cubicBezTo>
                      <a:pt x="4339" y="884"/>
                      <a:pt x="4370" y="787"/>
                      <a:pt x="4370" y="691"/>
                    </a:cubicBezTo>
                    <a:lnTo>
                      <a:pt x="4370" y="1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54" name="Google Shape;3254;p49"/>
              <p:cNvSpPr/>
              <p:nvPr/>
            </p:nvSpPr>
            <p:spPr>
              <a:xfrm>
                <a:off x="-106165" y="3966163"/>
                <a:ext cx="82071" cy="36109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722" extrusionOk="0">
                    <a:moveTo>
                      <a:pt x="82" y="1"/>
                    </a:moveTo>
                    <a:cubicBezTo>
                      <a:pt x="51" y="1"/>
                      <a:pt x="1" y="32"/>
                      <a:pt x="1" y="78"/>
                    </a:cubicBezTo>
                    <a:lnTo>
                      <a:pt x="1" y="641"/>
                    </a:lnTo>
                    <a:cubicBezTo>
                      <a:pt x="1" y="676"/>
                      <a:pt x="51" y="722"/>
                      <a:pt x="82" y="722"/>
                    </a:cubicBezTo>
                    <a:lnTo>
                      <a:pt x="1559" y="722"/>
                    </a:lnTo>
                    <a:cubicBezTo>
                      <a:pt x="1609" y="722"/>
                      <a:pt x="1640" y="676"/>
                      <a:pt x="1640" y="641"/>
                    </a:cubicBezTo>
                    <a:lnTo>
                      <a:pt x="1640" y="78"/>
                    </a:lnTo>
                    <a:cubicBezTo>
                      <a:pt x="1640" y="32"/>
                      <a:pt x="1609" y="1"/>
                      <a:pt x="1559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55" name="Google Shape;3255;p49"/>
              <p:cNvSpPr/>
              <p:nvPr/>
            </p:nvSpPr>
            <p:spPr>
              <a:xfrm>
                <a:off x="-109215" y="3956511"/>
                <a:ext cx="88372" cy="18405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368" extrusionOk="0">
                    <a:moveTo>
                      <a:pt x="46" y="1"/>
                    </a:moveTo>
                    <a:cubicBezTo>
                      <a:pt x="16" y="1"/>
                      <a:pt x="0" y="32"/>
                      <a:pt x="0" y="47"/>
                    </a:cubicBezTo>
                    <a:lnTo>
                      <a:pt x="0" y="321"/>
                    </a:lnTo>
                    <a:cubicBezTo>
                      <a:pt x="0" y="352"/>
                      <a:pt x="16" y="367"/>
                      <a:pt x="46" y="367"/>
                    </a:cubicBezTo>
                    <a:lnTo>
                      <a:pt x="1717" y="367"/>
                    </a:lnTo>
                    <a:cubicBezTo>
                      <a:pt x="1751" y="367"/>
                      <a:pt x="1767" y="352"/>
                      <a:pt x="1767" y="321"/>
                    </a:cubicBezTo>
                    <a:lnTo>
                      <a:pt x="1767" y="47"/>
                    </a:lnTo>
                    <a:cubicBezTo>
                      <a:pt x="1767" y="32"/>
                      <a:pt x="1751" y="1"/>
                      <a:pt x="1717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56" name="Google Shape;3256;p49"/>
              <p:cNvSpPr/>
              <p:nvPr/>
            </p:nvSpPr>
            <p:spPr>
              <a:xfrm>
                <a:off x="-69905" y="3754763"/>
                <a:ext cx="44261" cy="35359"/>
              </a:xfrm>
              <a:custGeom>
                <a:avLst/>
                <a:gdLst/>
                <a:ahLst/>
                <a:cxnLst/>
                <a:rect l="l" t="t" r="r" b="b"/>
                <a:pathLst>
                  <a:path w="885" h="707" extrusionOk="0">
                    <a:moveTo>
                      <a:pt x="448" y="0"/>
                    </a:moveTo>
                    <a:cubicBezTo>
                      <a:pt x="194" y="0"/>
                      <a:pt x="1" y="274"/>
                      <a:pt x="144" y="544"/>
                    </a:cubicBezTo>
                    <a:cubicBezTo>
                      <a:pt x="178" y="594"/>
                      <a:pt x="209" y="625"/>
                      <a:pt x="256" y="660"/>
                    </a:cubicBezTo>
                    <a:cubicBezTo>
                      <a:pt x="321" y="691"/>
                      <a:pt x="387" y="706"/>
                      <a:pt x="448" y="706"/>
                    </a:cubicBezTo>
                    <a:cubicBezTo>
                      <a:pt x="707" y="706"/>
                      <a:pt x="884" y="432"/>
                      <a:pt x="757" y="158"/>
                    </a:cubicBezTo>
                    <a:cubicBezTo>
                      <a:pt x="722" y="112"/>
                      <a:pt x="676" y="81"/>
                      <a:pt x="626" y="47"/>
                    </a:cubicBezTo>
                    <a:cubicBezTo>
                      <a:pt x="564" y="16"/>
                      <a:pt x="499" y="0"/>
                      <a:pt x="448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57" name="Google Shape;3257;p49"/>
              <p:cNvSpPr/>
              <p:nvPr/>
            </p:nvSpPr>
            <p:spPr>
              <a:xfrm>
                <a:off x="-24942" y="3719255"/>
                <a:ext cx="41160" cy="33058"/>
              </a:xfrm>
              <a:custGeom>
                <a:avLst/>
                <a:gdLst/>
                <a:ahLst/>
                <a:cxnLst/>
                <a:rect l="l" t="t" r="r" b="b"/>
                <a:pathLst>
                  <a:path w="823" h="661" extrusionOk="0">
                    <a:moveTo>
                      <a:pt x="417" y="1"/>
                    </a:moveTo>
                    <a:cubicBezTo>
                      <a:pt x="178" y="1"/>
                      <a:pt x="1" y="259"/>
                      <a:pt x="128" y="502"/>
                    </a:cubicBezTo>
                    <a:cubicBezTo>
                      <a:pt x="163" y="548"/>
                      <a:pt x="194" y="579"/>
                      <a:pt x="244" y="614"/>
                    </a:cubicBezTo>
                    <a:cubicBezTo>
                      <a:pt x="305" y="645"/>
                      <a:pt x="356" y="660"/>
                      <a:pt x="417" y="660"/>
                    </a:cubicBezTo>
                    <a:cubicBezTo>
                      <a:pt x="645" y="660"/>
                      <a:pt x="822" y="406"/>
                      <a:pt x="691" y="163"/>
                    </a:cubicBezTo>
                    <a:cubicBezTo>
                      <a:pt x="660" y="116"/>
                      <a:pt x="629" y="82"/>
                      <a:pt x="579" y="51"/>
                    </a:cubicBezTo>
                    <a:cubicBezTo>
                      <a:pt x="514" y="20"/>
                      <a:pt x="467" y="1"/>
                      <a:pt x="417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58" name="Google Shape;3258;p49"/>
              <p:cNvSpPr/>
              <p:nvPr/>
            </p:nvSpPr>
            <p:spPr>
              <a:xfrm>
                <a:off x="-68354" y="3692848"/>
                <a:ext cx="33808" cy="26457"/>
              </a:xfrm>
              <a:custGeom>
                <a:avLst/>
                <a:gdLst/>
                <a:ahLst/>
                <a:cxnLst/>
                <a:rect l="l" t="t" r="r" b="b"/>
                <a:pathLst>
                  <a:path w="676" h="529" extrusionOk="0">
                    <a:moveTo>
                      <a:pt x="340" y="0"/>
                    </a:moveTo>
                    <a:cubicBezTo>
                      <a:pt x="147" y="0"/>
                      <a:pt x="1" y="208"/>
                      <a:pt x="97" y="401"/>
                    </a:cubicBezTo>
                    <a:cubicBezTo>
                      <a:pt x="113" y="451"/>
                      <a:pt x="163" y="482"/>
                      <a:pt x="194" y="498"/>
                    </a:cubicBezTo>
                    <a:cubicBezTo>
                      <a:pt x="244" y="529"/>
                      <a:pt x="290" y="529"/>
                      <a:pt x="340" y="529"/>
                    </a:cubicBezTo>
                    <a:cubicBezTo>
                      <a:pt x="533" y="529"/>
                      <a:pt x="676" y="336"/>
                      <a:pt x="564" y="127"/>
                    </a:cubicBezTo>
                    <a:cubicBezTo>
                      <a:pt x="549" y="97"/>
                      <a:pt x="514" y="46"/>
                      <a:pt x="468" y="31"/>
                    </a:cubicBezTo>
                    <a:cubicBezTo>
                      <a:pt x="417" y="16"/>
                      <a:pt x="371" y="0"/>
                      <a:pt x="340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59" name="Google Shape;3259;p49"/>
              <p:cNvSpPr/>
              <p:nvPr/>
            </p:nvSpPr>
            <p:spPr>
              <a:xfrm rot="4433387">
                <a:off x="-184868" y="3535829"/>
                <a:ext cx="229201" cy="229201"/>
              </a:xfrm>
              <a:prstGeom prst="chord">
                <a:avLst>
                  <a:gd name="adj1" fmla="val 7362001"/>
                  <a:gd name="adj2" fmla="val 1620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60" name="Google Shape;3260;p49"/>
              <p:cNvSpPr/>
              <p:nvPr/>
            </p:nvSpPr>
            <p:spPr>
              <a:xfrm>
                <a:off x="-159979" y="3584223"/>
                <a:ext cx="14504" cy="184296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685" extrusionOk="0">
                    <a:moveTo>
                      <a:pt x="97" y="1"/>
                    </a:moveTo>
                    <a:cubicBezTo>
                      <a:pt x="51" y="1"/>
                      <a:pt x="1" y="51"/>
                      <a:pt x="1" y="116"/>
                    </a:cubicBezTo>
                    <a:lnTo>
                      <a:pt x="1" y="3588"/>
                    </a:lnTo>
                    <a:cubicBezTo>
                      <a:pt x="1" y="3634"/>
                      <a:pt x="51" y="3684"/>
                      <a:pt x="97" y="3684"/>
                    </a:cubicBezTo>
                    <a:lnTo>
                      <a:pt x="178" y="3684"/>
                    </a:lnTo>
                    <a:cubicBezTo>
                      <a:pt x="244" y="3684"/>
                      <a:pt x="290" y="3634"/>
                      <a:pt x="290" y="3588"/>
                    </a:cubicBezTo>
                    <a:lnTo>
                      <a:pt x="290" y="116"/>
                    </a:lnTo>
                    <a:cubicBezTo>
                      <a:pt x="290" y="51"/>
                      <a:pt x="244" y="1"/>
                      <a:pt x="178" y="1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3261" name="Google Shape;3261;p49"/>
            <p:cNvGrpSpPr/>
            <p:nvPr/>
          </p:nvGrpSpPr>
          <p:grpSpPr>
            <a:xfrm>
              <a:off x="4468154" y="3416542"/>
              <a:ext cx="415998" cy="882246"/>
              <a:chOff x="-612555" y="3508529"/>
              <a:chExt cx="288607" cy="612076"/>
            </a:xfrm>
          </p:grpSpPr>
          <p:sp>
            <p:nvSpPr>
              <p:cNvPr id="3262" name="Google Shape;3262;p49"/>
              <p:cNvSpPr/>
              <p:nvPr/>
            </p:nvSpPr>
            <p:spPr>
              <a:xfrm>
                <a:off x="-612555" y="3561886"/>
                <a:ext cx="288607" cy="558719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19818" extrusionOk="0">
                    <a:moveTo>
                      <a:pt x="772" y="0"/>
                    </a:moveTo>
                    <a:cubicBezTo>
                      <a:pt x="355" y="0"/>
                      <a:pt x="0" y="340"/>
                      <a:pt x="0" y="756"/>
                    </a:cubicBezTo>
                    <a:lnTo>
                      <a:pt x="16" y="2076"/>
                    </a:lnTo>
                    <a:cubicBezTo>
                      <a:pt x="16" y="2203"/>
                      <a:pt x="112" y="2299"/>
                      <a:pt x="243" y="2299"/>
                    </a:cubicBezTo>
                    <a:lnTo>
                      <a:pt x="259" y="2299"/>
                    </a:lnTo>
                    <a:cubicBezTo>
                      <a:pt x="579" y="2299"/>
                      <a:pt x="837" y="2558"/>
                      <a:pt x="837" y="2878"/>
                    </a:cubicBezTo>
                    <a:cubicBezTo>
                      <a:pt x="837" y="3040"/>
                      <a:pt x="772" y="3183"/>
                      <a:pt x="660" y="3294"/>
                    </a:cubicBezTo>
                    <a:cubicBezTo>
                      <a:pt x="563" y="3391"/>
                      <a:pt x="417" y="3456"/>
                      <a:pt x="259" y="3456"/>
                    </a:cubicBezTo>
                    <a:lnTo>
                      <a:pt x="243" y="3456"/>
                    </a:lnTo>
                    <a:cubicBezTo>
                      <a:pt x="112" y="3456"/>
                      <a:pt x="16" y="3553"/>
                      <a:pt x="16" y="3680"/>
                    </a:cubicBezTo>
                    <a:lnTo>
                      <a:pt x="16" y="3908"/>
                    </a:lnTo>
                    <a:cubicBezTo>
                      <a:pt x="16" y="4035"/>
                      <a:pt x="112" y="4131"/>
                      <a:pt x="243" y="4131"/>
                    </a:cubicBezTo>
                    <a:lnTo>
                      <a:pt x="259" y="4131"/>
                    </a:lnTo>
                    <a:cubicBezTo>
                      <a:pt x="579" y="4131"/>
                      <a:pt x="837" y="4390"/>
                      <a:pt x="837" y="4710"/>
                    </a:cubicBezTo>
                    <a:cubicBezTo>
                      <a:pt x="837" y="4872"/>
                      <a:pt x="772" y="5015"/>
                      <a:pt x="660" y="5126"/>
                    </a:cubicBezTo>
                    <a:cubicBezTo>
                      <a:pt x="563" y="5223"/>
                      <a:pt x="417" y="5288"/>
                      <a:pt x="259" y="5288"/>
                    </a:cubicBezTo>
                    <a:lnTo>
                      <a:pt x="243" y="5288"/>
                    </a:lnTo>
                    <a:cubicBezTo>
                      <a:pt x="127" y="5288"/>
                      <a:pt x="16" y="5385"/>
                      <a:pt x="31" y="5512"/>
                    </a:cubicBezTo>
                    <a:lnTo>
                      <a:pt x="31" y="5755"/>
                    </a:lnTo>
                    <a:cubicBezTo>
                      <a:pt x="31" y="5867"/>
                      <a:pt x="127" y="5963"/>
                      <a:pt x="243" y="5963"/>
                    </a:cubicBezTo>
                    <a:lnTo>
                      <a:pt x="259" y="5963"/>
                    </a:lnTo>
                    <a:cubicBezTo>
                      <a:pt x="579" y="5963"/>
                      <a:pt x="837" y="6222"/>
                      <a:pt x="837" y="6542"/>
                    </a:cubicBezTo>
                    <a:cubicBezTo>
                      <a:pt x="837" y="6704"/>
                      <a:pt x="772" y="6847"/>
                      <a:pt x="660" y="6959"/>
                    </a:cubicBezTo>
                    <a:cubicBezTo>
                      <a:pt x="563" y="7055"/>
                      <a:pt x="417" y="7121"/>
                      <a:pt x="259" y="7121"/>
                    </a:cubicBezTo>
                    <a:cubicBezTo>
                      <a:pt x="127" y="7121"/>
                      <a:pt x="31" y="7217"/>
                      <a:pt x="31" y="7344"/>
                    </a:cubicBezTo>
                    <a:lnTo>
                      <a:pt x="66" y="13921"/>
                    </a:lnTo>
                    <a:lnTo>
                      <a:pt x="81" y="19047"/>
                    </a:lnTo>
                    <a:cubicBezTo>
                      <a:pt x="81" y="19463"/>
                      <a:pt x="417" y="19818"/>
                      <a:pt x="853" y="19818"/>
                    </a:cubicBezTo>
                    <a:lnTo>
                      <a:pt x="9481" y="19818"/>
                    </a:lnTo>
                    <a:cubicBezTo>
                      <a:pt x="9901" y="19818"/>
                      <a:pt x="10237" y="19463"/>
                      <a:pt x="10237" y="19047"/>
                    </a:cubicBezTo>
                    <a:lnTo>
                      <a:pt x="10221" y="13921"/>
                    </a:lnTo>
                    <a:lnTo>
                      <a:pt x="10190" y="7298"/>
                    </a:lnTo>
                    <a:cubicBezTo>
                      <a:pt x="10190" y="7202"/>
                      <a:pt x="10109" y="7121"/>
                      <a:pt x="10013" y="7121"/>
                    </a:cubicBezTo>
                    <a:lnTo>
                      <a:pt x="9998" y="7121"/>
                    </a:lnTo>
                    <a:cubicBezTo>
                      <a:pt x="9674" y="7121"/>
                      <a:pt x="9419" y="6862"/>
                      <a:pt x="9419" y="6542"/>
                    </a:cubicBezTo>
                    <a:cubicBezTo>
                      <a:pt x="9419" y="6380"/>
                      <a:pt x="9481" y="6237"/>
                      <a:pt x="9577" y="6141"/>
                    </a:cubicBezTo>
                    <a:cubicBezTo>
                      <a:pt x="9693" y="6029"/>
                      <a:pt x="9836" y="5963"/>
                      <a:pt x="9998" y="5963"/>
                    </a:cubicBezTo>
                    <a:lnTo>
                      <a:pt x="10013" y="5963"/>
                    </a:lnTo>
                    <a:cubicBezTo>
                      <a:pt x="10109" y="5963"/>
                      <a:pt x="10190" y="5882"/>
                      <a:pt x="10190" y="5786"/>
                    </a:cubicBezTo>
                    <a:lnTo>
                      <a:pt x="10190" y="5466"/>
                    </a:lnTo>
                    <a:cubicBezTo>
                      <a:pt x="10190" y="5369"/>
                      <a:pt x="10109" y="5288"/>
                      <a:pt x="9998" y="5288"/>
                    </a:cubicBezTo>
                    <a:cubicBezTo>
                      <a:pt x="9674" y="5288"/>
                      <a:pt x="9419" y="5030"/>
                      <a:pt x="9419" y="4710"/>
                    </a:cubicBezTo>
                    <a:cubicBezTo>
                      <a:pt x="9419" y="4548"/>
                      <a:pt x="9481" y="4405"/>
                      <a:pt x="9577" y="4309"/>
                    </a:cubicBezTo>
                    <a:cubicBezTo>
                      <a:pt x="9693" y="4197"/>
                      <a:pt x="9836" y="4131"/>
                      <a:pt x="9998" y="4131"/>
                    </a:cubicBezTo>
                    <a:cubicBezTo>
                      <a:pt x="10094" y="4131"/>
                      <a:pt x="10175" y="4050"/>
                      <a:pt x="10175" y="3954"/>
                    </a:cubicBezTo>
                    <a:lnTo>
                      <a:pt x="10175" y="3634"/>
                    </a:lnTo>
                    <a:cubicBezTo>
                      <a:pt x="10175" y="3537"/>
                      <a:pt x="10094" y="3456"/>
                      <a:pt x="9998" y="3456"/>
                    </a:cubicBezTo>
                    <a:cubicBezTo>
                      <a:pt x="9674" y="3456"/>
                      <a:pt x="9419" y="3198"/>
                      <a:pt x="9419" y="2878"/>
                    </a:cubicBezTo>
                    <a:cubicBezTo>
                      <a:pt x="9419" y="2716"/>
                      <a:pt x="9481" y="2573"/>
                      <a:pt x="9577" y="2477"/>
                    </a:cubicBezTo>
                    <a:cubicBezTo>
                      <a:pt x="9693" y="2365"/>
                      <a:pt x="9836" y="2299"/>
                      <a:pt x="9998" y="2299"/>
                    </a:cubicBezTo>
                    <a:cubicBezTo>
                      <a:pt x="10044" y="2299"/>
                      <a:pt x="10094" y="2284"/>
                      <a:pt x="10125" y="2253"/>
                    </a:cubicBezTo>
                    <a:cubicBezTo>
                      <a:pt x="10156" y="2218"/>
                      <a:pt x="10175" y="2172"/>
                      <a:pt x="10175" y="2122"/>
                    </a:cubicBezTo>
                    <a:lnTo>
                      <a:pt x="10175" y="756"/>
                    </a:lnTo>
                    <a:cubicBezTo>
                      <a:pt x="10156" y="340"/>
                      <a:pt x="9820" y="0"/>
                      <a:pt x="9404" y="0"/>
                    </a:cubicBez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63" name="Google Shape;3263;p49"/>
              <p:cNvSpPr/>
              <p:nvPr/>
            </p:nvSpPr>
            <p:spPr>
              <a:xfrm>
                <a:off x="-577075" y="3610600"/>
                <a:ext cx="218600" cy="48600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5252" extrusionOk="0">
                    <a:moveTo>
                      <a:pt x="1" y="1"/>
                    </a:moveTo>
                    <a:lnTo>
                      <a:pt x="1" y="15252"/>
                    </a:lnTo>
                    <a:lnTo>
                      <a:pt x="7025" y="15252"/>
                    </a:lnTo>
                    <a:lnTo>
                      <a:pt x="7025" y="1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64" name="Google Shape;3264;p49"/>
              <p:cNvSpPr/>
              <p:nvPr/>
            </p:nvSpPr>
            <p:spPr>
              <a:xfrm>
                <a:off x="-566798" y="3687372"/>
                <a:ext cx="198052" cy="4764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90" extrusionOk="0">
                    <a:moveTo>
                      <a:pt x="1" y="0"/>
                    </a:moveTo>
                    <a:lnTo>
                      <a:pt x="1" y="1690"/>
                    </a:lnTo>
                    <a:lnTo>
                      <a:pt x="7025" y="1350"/>
                    </a:lnTo>
                    <a:lnTo>
                      <a:pt x="7025" y="24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65" name="Google Shape;3265;p49"/>
              <p:cNvSpPr/>
              <p:nvPr/>
            </p:nvSpPr>
            <p:spPr>
              <a:xfrm>
                <a:off x="-567644" y="3775333"/>
                <a:ext cx="874" cy="179022"/>
              </a:xfrm>
              <a:custGeom>
                <a:avLst/>
                <a:gdLst/>
                <a:ahLst/>
                <a:cxnLst/>
                <a:rect l="l" t="t" r="r" b="b"/>
                <a:pathLst>
                  <a:path w="31" h="6350" extrusionOk="0">
                    <a:moveTo>
                      <a:pt x="0" y="1"/>
                    </a:moveTo>
                    <a:lnTo>
                      <a:pt x="16" y="6350"/>
                    </a:lnTo>
                    <a:lnTo>
                      <a:pt x="31" y="6350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B2C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66" name="Google Shape;3266;p49"/>
              <p:cNvSpPr/>
              <p:nvPr/>
            </p:nvSpPr>
            <p:spPr>
              <a:xfrm>
                <a:off x="-576712" y="3678975"/>
                <a:ext cx="217898" cy="275392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6512" extrusionOk="0">
                    <a:moveTo>
                      <a:pt x="7009" y="1"/>
                    </a:moveTo>
                    <a:lnTo>
                      <a:pt x="1" y="163"/>
                    </a:lnTo>
                    <a:lnTo>
                      <a:pt x="1" y="6512"/>
                    </a:lnTo>
                    <a:lnTo>
                      <a:pt x="7025" y="6512"/>
                    </a:lnTo>
                    <a:lnTo>
                      <a:pt x="70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67" name="Google Shape;3267;p49"/>
              <p:cNvSpPr/>
              <p:nvPr/>
            </p:nvSpPr>
            <p:spPr>
              <a:xfrm>
                <a:off x="-368773" y="3954329"/>
                <a:ext cx="28" cy="142259"/>
              </a:xfrm>
              <a:custGeom>
                <a:avLst/>
                <a:gdLst/>
                <a:ahLst/>
                <a:cxnLst/>
                <a:rect l="l" t="t" r="r" b="b"/>
                <a:pathLst>
                  <a:path w="1" h="5046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5046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68" name="Google Shape;3268;p49"/>
              <p:cNvSpPr/>
              <p:nvPr/>
            </p:nvSpPr>
            <p:spPr>
              <a:xfrm>
                <a:off x="-567221" y="3954329"/>
                <a:ext cx="451" cy="142259"/>
              </a:xfrm>
              <a:custGeom>
                <a:avLst/>
                <a:gdLst/>
                <a:ahLst/>
                <a:cxnLst/>
                <a:rect l="l" t="t" r="r" b="b"/>
                <a:pathLst>
                  <a:path w="16" h="5046" extrusionOk="0">
                    <a:moveTo>
                      <a:pt x="1" y="1"/>
                    </a:moveTo>
                    <a:lnTo>
                      <a:pt x="16" y="5046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91A5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69" name="Google Shape;3269;p49"/>
              <p:cNvSpPr/>
              <p:nvPr/>
            </p:nvSpPr>
            <p:spPr>
              <a:xfrm>
                <a:off x="-576712" y="3944975"/>
                <a:ext cx="217880" cy="151620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5046" extrusionOk="0">
                    <a:moveTo>
                      <a:pt x="1" y="1"/>
                    </a:moveTo>
                    <a:lnTo>
                      <a:pt x="1" y="5046"/>
                    </a:lnTo>
                    <a:lnTo>
                      <a:pt x="7025" y="5046"/>
                    </a:lnTo>
                    <a:lnTo>
                      <a:pt x="70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70" name="Google Shape;3270;p49"/>
              <p:cNvSpPr/>
              <p:nvPr/>
            </p:nvSpPr>
            <p:spPr>
              <a:xfrm rot="4433387">
                <a:off x="-582356" y="3535829"/>
                <a:ext cx="229201" cy="229201"/>
              </a:xfrm>
              <a:prstGeom prst="chord">
                <a:avLst>
                  <a:gd name="adj1" fmla="val 7362001"/>
                  <a:gd name="adj2" fmla="val 1620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71" name="Google Shape;3271;p49"/>
              <p:cNvSpPr/>
              <p:nvPr/>
            </p:nvSpPr>
            <p:spPr>
              <a:xfrm rot="10800000">
                <a:off x="-540441" y="3591021"/>
                <a:ext cx="14504" cy="184296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685" extrusionOk="0">
                    <a:moveTo>
                      <a:pt x="97" y="1"/>
                    </a:moveTo>
                    <a:cubicBezTo>
                      <a:pt x="51" y="1"/>
                      <a:pt x="1" y="51"/>
                      <a:pt x="1" y="116"/>
                    </a:cubicBezTo>
                    <a:lnTo>
                      <a:pt x="1" y="3588"/>
                    </a:lnTo>
                    <a:cubicBezTo>
                      <a:pt x="1" y="3634"/>
                      <a:pt x="51" y="3684"/>
                      <a:pt x="97" y="3684"/>
                    </a:cubicBezTo>
                    <a:lnTo>
                      <a:pt x="178" y="3684"/>
                    </a:lnTo>
                    <a:cubicBezTo>
                      <a:pt x="244" y="3684"/>
                      <a:pt x="290" y="3634"/>
                      <a:pt x="290" y="3588"/>
                    </a:cubicBezTo>
                    <a:lnTo>
                      <a:pt x="290" y="116"/>
                    </a:lnTo>
                    <a:cubicBezTo>
                      <a:pt x="290" y="51"/>
                      <a:pt x="244" y="1"/>
                      <a:pt x="178" y="1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277" name="Google Shape;3277;p49"/>
            <p:cNvSpPr/>
            <p:nvPr/>
          </p:nvSpPr>
          <p:spPr>
            <a:xfrm>
              <a:off x="7972628" y="3289762"/>
              <a:ext cx="140063" cy="140058"/>
            </a:xfrm>
            <a:custGeom>
              <a:avLst/>
              <a:gdLst/>
              <a:ahLst/>
              <a:cxnLst/>
              <a:rect l="l" t="t" r="r" b="b"/>
              <a:pathLst>
                <a:path w="1706" h="1706" extrusionOk="0">
                  <a:moveTo>
                    <a:pt x="853" y="1"/>
                  </a:moveTo>
                  <a:cubicBezTo>
                    <a:pt x="853" y="467"/>
                    <a:pt x="467" y="853"/>
                    <a:pt x="1" y="853"/>
                  </a:cubicBezTo>
                  <a:cubicBezTo>
                    <a:pt x="467" y="853"/>
                    <a:pt x="853" y="1239"/>
                    <a:pt x="853" y="1706"/>
                  </a:cubicBezTo>
                  <a:cubicBezTo>
                    <a:pt x="853" y="1239"/>
                    <a:pt x="1223" y="853"/>
                    <a:pt x="1705" y="853"/>
                  </a:cubicBezTo>
                  <a:cubicBezTo>
                    <a:pt x="1223" y="853"/>
                    <a:pt x="853" y="467"/>
                    <a:pt x="853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78" name="Google Shape;3278;p49"/>
            <p:cNvSpPr/>
            <p:nvPr/>
          </p:nvSpPr>
          <p:spPr>
            <a:xfrm>
              <a:off x="7870924" y="2971456"/>
              <a:ext cx="101722" cy="101719"/>
            </a:xfrm>
            <a:custGeom>
              <a:avLst/>
              <a:gdLst/>
              <a:ahLst/>
              <a:cxnLst/>
              <a:rect l="l" t="t" r="r" b="b"/>
              <a:pathLst>
                <a:path w="1239" h="1239" extrusionOk="0">
                  <a:moveTo>
                    <a:pt x="610" y="0"/>
                  </a:moveTo>
                  <a:cubicBezTo>
                    <a:pt x="610" y="351"/>
                    <a:pt x="336" y="625"/>
                    <a:pt x="0" y="625"/>
                  </a:cubicBezTo>
                  <a:cubicBezTo>
                    <a:pt x="336" y="625"/>
                    <a:pt x="610" y="899"/>
                    <a:pt x="610" y="1238"/>
                  </a:cubicBezTo>
                  <a:cubicBezTo>
                    <a:pt x="610" y="899"/>
                    <a:pt x="884" y="625"/>
                    <a:pt x="1239" y="625"/>
                  </a:cubicBezTo>
                  <a:cubicBezTo>
                    <a:pt x="884" y="625"/>
                    <a:pt x="610" y="351"/>
                    <a:pt x="61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139" name="Google Shape;3139;p49"/>
          <p:cNvSpPr txBox="1">
            <a:spLocks noGrp="1"/>
          </p:cNvSpPr>
          <p:nvPr>
            <p:ph type="subTitle" idx="1"/>
          </p:nvPr>
        </p:nvSpPr>
        <p:spPr>
          <a:xfrm>
            <a:off x="802889" y="971698"/>
            <a:ext cx="7880194" cy="10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50000"/>
              </a:lnSpc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Trái Đất đang đối mặt với hiện tượng biến đổi khí hậu trên diện rộng. 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Những hậu quả thể hiện rõ nét đang ảnh hưởng nghiêm trọng tới đời sống con người.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Lời nhắc về việc bảo vệ môi trường, bảo vệ hệ sinh thái.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8" grpId="0"/>
      <p:bldP spid="313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309AE1-9E63-4698-90E0-EC2A03FBD13E}"/>
              </a:ext>
            </a:extLst>
          </p:cNvPr>
          <p:cNvSpPr/>
          <p:nvPr/>
        </p:nvSpPr>
        <p:spPr>
          <a:xfrm>
            <a:off x="334537" y="609600"/>
            <a:ext cx="4237463" cy="38285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VIẾT KẾT NỐI ĐỌC</a:t>
            </a:r>
          </a:p>
        </p:txBody>
      </p:sp>
    </p:spTree>
    <p:extLst>
      <p:ext uri="{BB962C8B-B14F-4D97-AF65-F5344CB8AC3E}">
        <p14:creationId xmlns:p14="http://schemas.microsoft.com/office/powerpoint/2010/main" val="2877024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41BE57-6B95-4ABB-BCD6-E6FFE2DBA3DF}"/>
              </a:ext>
            </a:extLst>
          </p:cNvPr>
          <p:cNvSpPr/>
          <p:nvPr/>
        </p:nvSpPr>
        <p:spPr>
          <a:xfrm>
            <a:off x="3590693" y="111512"/>
            <a:ext cx="5360019" cy="973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394360-2F22-47B8-B4BD-865847483F49}"/>
              </a:ext>
            </a:extLst>
          </p:cNvPr>
          <p:cNvSpPr/>
          <p:nvPr/>
        </p:nvSpPr>
        <p:spPr>
          <a:xfrm>
            <a:off x="4627757" y="1390185"/>
            <a:ext cx="4322956" cy="9738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NV1.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do).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C3EEB3-A513-49D0-936B-11B2E5371A25}"/>
              </a:ext>
            </a:extLst>
          </p:cNvPr>
          <p:cNvSpPr/>
          <p:nvPr/>
        </p:nvSpPr>
        <p:spPr>
          <a:xfrm>
            <a:off x="4627757" y="2490439"/>
            <a:ext cx="4322956" cy="9738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NV2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1B801D-A207-4A7E-8D10-7919FEA018AE}"/>
              </a:ext>
            </a:extLst>
          </p:cNvPr>
          <p:cNvSpPr/>
          <p:nvPr/>
        </p:nvSpPr>
        <p:spPr>
          <a:xfrm>
            <a:off x="4627757" y="3590693"/>
            <a:ext cx="4322956" cy="9738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NV3: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1 poster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tuyên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1709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37"/>
          <p:cNvSpPr/>
          <p:nvPr/>
        </p:nvSpPr>
        <p:spPr>
          <a:xfrm>
            <a:off x="3496972" y="791885"/>
            <a:ext cx="573300" cy="573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24" name="Google Shape;1224;p37"/>
          <p:cNvSpPr/>
          <p:nvPr/>
        </p:nvSpPr>
        <p:spPr>
          <a:xfrm>
            <a:off x="750297" y="2489010"/>
            <a:ext cx="573300" cy="573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25" name="Google Shape;1225;p37"/>
          <p:cNvSpPr/>
          <p:nvPr/>
        </p:nvSpPr>
        <p:spPr>
          <a:xfrm>
            <a:off x="3496972" y="2489010"/>
            <a:ext cx="573300" cy="573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26" name="Google Shape;1226;p37"/>
          <p:cNvSpPr/>
          <p:nvPr/>
        </p:nvSpPr>
        <p:spPr>
          <a:xfrm>
            <a:off x="750297" y="791885"/>
            <a:ext cx="573300" cy="573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27" name="Google Shape;1227;p37"/>
          <p:cNvSpPr txBox="1">
            <a:spLocks noGrp="1"/>
          </p:cNvSpPr>
          <p:nvPr>
            <p:ph type="title" idx="9"/>
          </p:nvPr>
        </p:nvSpPr>
        <p:spPr>
          <a:xfrm>
            <a:off x="748279" y="877835"/>
            <a:ext cx="785700" cy="4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28" name="Google Shape;1228;p37"/>
          <p:cNvSpPr txBox="1">
            <a:spLocks noGrp="1"/>
          </p:cNvSpPr>
          <p:nvPr>
            <p:ph type="title" idx="14"/>
          </p:nvPr>
        </p:nvSpPr>
        <p:spPr>
          <a:xfrm>
            <a:off x="3470829" y="877835"/>
            <a:ext cx="785700" cy="4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29" name="Google Shape;1229;p37"/>
          <p:cNvSpPr txBox="1">
            <a:spLocks noGrp="1"/>
          </p:cNvSpPr>
          <p:nvPr>
            <p:ph type="title" idx="15"/>
          </p:nvPr>
        </p:nvSpPr>
        <p:spPr>
          <a:xfrm>
            <a:off x="3470829" y="2573972"/>
            <a:ext cx="785700" cy="4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0" name="Google Shape;1230;p37"/>
          <p:cNvSpPr txBox="1">
            <a:spLocks noGrp="1"/>
          </p:cNvSpPr>
          <p:nvPr>
            <p:ph type="title" idx="13"/>
          </p:nvPr>
        </p:nvSpPr>
        <p:spPr>
          <a:xfrm>
            <a:off x="748279" y="2573972"/>
            <a:ext cx="785700" cy="4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1" name="Google Shape;1231;p37"/>
          <p:cNvSpPr txBox="1">
            <a:spLocks noGrp="1"/>
          </p:cNvSpPr>
          <p:nvPr>
            <p:ph type="title"/>
          </p:nvPr>
        </p:nvSpPr>
        <p:spPr>
          <a:xfrm>
            <a:off x="720000" y="19245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sz="32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2" name="Google Shape;1232;p37"/>
          <p:cNvSpPr txBox="1">
            <a:spLocks noGrp="1"/>
          </p:cNvSpPr>
          <p:nvPr>
            <p:ph type="subTitle" idx="6"/>
          </p:nvPr>
        </p:nvSpPr>
        <p:spPr>
          <a:xfrm>
            <a:off x="217346" y="3467811"/>
            <a:ext cx="2590870" cy="948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Vai trò của các yếu tố và cách triển khai trong việc thể hiện vấn đề</a:t>
            </a:r>
            <a:endParaRPr sz="2000" dirty="0">
              <a:solidFill>
                <a:srgbClr val="6666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3" name="Google Shape;1233;p37"/>
          <p:cNvSpPr txBox="1">
            <a:spLocks noGrp="1"/>
          </p:cNvSpPr>
          <p:nvPr>
            <p:ph type="title" idx="2"/>
          </p:nvPr>
        </p:nvSpPr>
        <p:spPr>
          <a:xfrm>
            <a:off x="334695" y="1439235"/>
            <a:ext cx="2473537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Hs trình bày được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4" name="Google Shape;1234;p37"/>
          <p:cNvSpPr txBox="1">
            <a:spLocks noGrp="1"/>
          </p:cNvSpPr>
          <p:nvPr>
            <p:ph type="subTitle" idx="1"/>
          </p:nvPr>
        </p:nvSpPr>
        <p:spPr>
          <a:xfrm>
            <a:off x="217346" y="1771634"/>
            <a:ext cx="2590870" cy="948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Những thông tin cơ bản của văn bản thông tin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5" name="Google Shape;1235;p37"/>
          <p:cNvSpPr txBox="1">
            <a:spLocks noGrp="1"/>
          </p:cNvSpPr>
          <p:nvPr>
            <p:ph type="title" idx="3"/>
          </p:nvPr>
        </p:nvSpPr>
        <p:spPr>
          <a:xfrm>
            <a:off x="3350486" y="1438627"/>
            <a:ext cx="2563592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Hs phân tích được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6" name="Google Shape;1236;p37"/>
          <p:cNvSpPr txBox="1">
            <a:spLocks noGrp="1"/>
          </p:cNvSpPr>
          <p:nvPr>
            <p:ph type="subTitle" idx="4"/>
          </p:nvPr>
        </p:nvSpPr>
        <p:spPr>
          <a:xfrm>
            <a:off x="3213596" y="1771634"/>
            <a:ext cx="2494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Cách triển khai vấn đề trong văn bản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7" name="Google Shape;1237;p37"/>
          <p:cNvSpPr txBox="1">
            <a:spLocks noGrp="1"/>
          </p:cNvSpPr>
          <p:nvPr>
            <p:ph type="title" idx="5"/>
          </p:nvPr>
        </p:nvSpPr>
        <p:spPr>
          <a:xfrm>
            <a:off x="334695" y="3135412"/>
            <a:ext cx="2473537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HS đánh giá được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8" name="Google Shape;1238;p37"/>
          <p:cNvSpPr txBox="1">
            <a:spLocks noGrp="1"/>
          </p:cNvSpPr>
          <p:nvPr>
            <p:ph type="title" idx="7"/>
          </p:nvPr>
        </p:nvSpPr>
        <p:spPr>
          <a:xfrm>
            <a:off x="3386466" y="3141161"/>
            <a:ext cx="2563592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Hs liên hệ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9" name="Google Shape;1239;p37"/>
          <p:cNvSpPr txBox="1">
            <a:spLocks noGrp="1"/>
          </p:cNvSpPr>
          <p:nvPr>
            <p:ph type="subTitle" idx="8"/>
          </p:nvPr>
        </p:nvSpPr>
        <p:spPr>
          <a:xfrm>
            <a:off x="3213596" y="3467810"/>
            <a:ext cx="2494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Có bài học cá nhân sau khi tìm hiểu văn bản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40" name="Google Shape;1240;p37"/>
          <p:cNvGrpSpPr/>
          <p:nvPr/>
        </p:nvGrpSpPr>
        <p:grpSpPr>
          <a:xfrm>
            <a:off x="7772261" y="1539227"/>
            <a:ext cx="378572" cy="573356"/>
            <a:chOff x="6673046" y="1861217"/>
            <a:chExt cx="150520" cy="227966"/>
          </a:xfrm>
        </p:grpSpPr>
        <p:sp>
          <p:nvSpPr>
            <p:cNvPr id="1241" name="Google Shape;1241;p37"/>
            <p:cNvSpPr/>
            <p:nvPr/>
          </p:nvSpPr>
          <p:spPr>
            <a:xfrm>
              <a:off x="6707949" y="1871649"/>
              <a:ext cx="84296" cy="42571"/>
            </a:xfrm>
            <a:custGeom>
              <a:avLst/>
              <a:gdLst/>
              <a:ahLst/>
              <a:cxnLst/>
              <a:rect l="l" t="t" r="r" b="b"/>
              <a:pathLst>
                <a:path w="2990" h="1510" extrusionOk="0">
                  <a:moveTo>
                    <a:pt x="2588" y="1"/>
                  </a:moveTo>
                  <a:cubicBezTo>
                    <a:pt x="1929" y="352"/>
                    <a:pt x="1801" y="1062"/>
                    <a:pt x="1801" y="1062"/>
                  </a:cubicBezTo>
                  <a:lnTo>
                    <a:pt x="1238" y="930"/>
                  </a:lnTo>
                  <a:cubicBezTo>
                    <a:pt x="1238" y="930"/>
                    <a:pt x="1045" y="225"/>
                    <a:pt x="563" y="63"/>
                  </a:cubicBezTo>
                  <a:cubicBezTo>
                    <a:pt x="0" y="788"/>
                    <a:pt x="532" y="1509"/>
                    <a:pt x="532" y="1509"/>
                  </a:cubicBezTo>
                  <a:lnTo>
                    <a:pt x="2588" y="1254"/>
                  </a:lnTo>
                  <a:cubicBezTo>
                    <a:pt x="2588" y="1254"/>
                    <a:pt x="2989" y="579"/>
                    <a:pt x="2588" y="1"/>
                  </a:cubicBezTo>
                  <a:close/>
                </a:path>
              </a:pathLst>
            </a:custGeom>
            <a:solidFill>
              <a:srgbClr val="548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2" name="Google Shape;1242;p37"/>
            <p:cNvSpPr/>
            <p:nvPr/>
          </p:nvSpPr>
          <p:spPr>
            <a:xfrm>
              <a:off x="6717957" y="1861217"/>
              <a:ext cx="61657" cy="48970"/>
            </a:xfrm>
            <a:custGeom>
              <a:avLst/>
              <a:gdLst/>
              <a:ahLst/>
              <a:cxnLst/>
              <a:rect l="l" t="t" r="r" b="b"/>
              <a:pathLst>
                <a:path w="2187" h="1737" extrusionOk="0">
                  <a:moveTo>
                    <a:pt x="899" y="1"/>
                  </a:moveTo>
                  <a:cubicBezTo>
                    <a:pt x="0" y="838"/>
                    <a:pt x="467" y="1736"/>
                    <a:pt x="467" y="1736"/>
                  </a:cubicBezTo>
                  <a:lnTo>
                    <a:pt x="1975" y="1223"/>
                  </a:lnTo>
                  <a:cubicBezTo>
                    <a:pt x="1975" y="1204"/>
                    <a:pt x="2187" y="467"/>
                    <a:pt x="899" y="1"/>
                  </a:cubicBezTo>
                  <a:close/>
                </a:path>
              </a:pathLst>
            </a:custGeom>
            <a:solidFill>
              <a:srgbClr val="548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6693035" y="1874383"/>
              <a:ext cx="117760" cy="72004"/>
            </a:xfrm>
            <a:custGeom>
              <a:avLst/>
              <a:gdLst/>
              <a:ahLst/>
              <a:cxnLst/>
              <a:rect l="l" t="t" r="r" b="b"/>
              <a:pathLst>
                <a:path w="4177" h="2554" extrusionOk="0">
                  <a:moveTo>
                    <a:pt x="2090" y="0"/>
                  </a:moveTo>
                  <a:cubicBezTo>
                    <a:pt x="2084" y="0"/>
                    <a:pt x="2078" y="0"/>
                    <a:pt x="2072" y="0"/>
                  </a:cubicBezTo>
                  <a:cubicBezTo>
                    <a:pt x="1478" y="16"/>
                    <a:pt x="1204" y="756"/>
                    <a:pt x="1204" y="756"/>
                  </a:cubicBezTo>
                  <a:cubicBezTo>
                    <a:pt x="1204" y="756"/>
                    <a:pt x="965" y="336"/>
                    <a:pt x="352" y="255"/>
                  </a:cubicBezTo>
                  <a:lnTo>
                    <a:pt x="352" y="255"/>
                  </a:lnTo>
                  <a:cubicBezTo>
                    <a:pt x="1" y="1204"/>
                    <a:pt x="818" y="2538"/>
                    <a:pt x="2041" y="2554"/>
                  </a:cubicBezTo>
                  <a:cubicBezTo>
                    <a:pt x="2048" y="2554"/>
                    <a:pt x="2056" y="2554"/>
                    <a:pt x="2063" y="2554"/>
                  </a:cubicBezTo>
                  <a:cubicBezTo>
                    <a:pt x="3479" y="2554"/>
                    <a:pt x="4176" y="1042"/>
                    <a:pt x="3823" y="274"/>
                  </a:cubicBezTo>
                  <a:lnTo>
                    <a:pt x="3823" y="274"/>
                  </a:lnTo>
                  <a:cubicBezTo>
                    <a:pt x="3437" y="320"/>
                    <a:pt x="2924" y="756"/>
                    <a:pt x="2924" y="756"/>
                  </a:cubicBezTo>
                  <a:cubicBezTo>
                    <a:pt x="2924" y="756"/>
                    <a:pt x="2671" y="0"/>
                    <a:pt x="2090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6690328" y="1889720"/>
              <a:ext cx="122355" cy="58528"/>
            </a:xfrm>
            <a:custGeom>
              <a:avLst/>
              <a:gdLst/>
              <a:ahLst/>
              <a:cxnLst/>
              <a:rect l="l" t="t" r="r" b="b"/>
              <a:pathLst>
                <a:path w="4340" h="2076" extrusionOk="0">
                  <a:moveTo>
                    <a:pt x="2183" y="0"/>
                  </a:moveTo>
                  <a:cubicBezTo>
                    <a:pt x="2178" y="0"/>
                    <a:pt x="2173" y="0"/>
                    <a:pt x="2168" y="0"/>
                  </a:cubicBezTo>
                  <a:cubicBezTo>
                    <a:pt x="1508" y="0"/>
                    <a:pt x="1219" y="949"/>
                    <a:pt x="1219" y="949"/>
                  </a:cubicBezTo>
                  <a:cubicBezTo>
                    <a:pt x="1219" y="949"/>
                    <a:pt x="913" y="418"/>
                    <a:pt x="339" y="418"/>
                  </a:cubicBezTo>
                  <a:cubicBezTo>
                    <a:pt x="243" y="418"/>
                    <a:pt x="141" y="433"/>
                    <a:pt x="31" y="467"/>
                  </a:cubicBezTo>
                  <a:cubicBezTo>
                    <a:pt x="0" y="1528"/>
                    <a:pt x="787" y="2060"/>
                    <a:pt x="2137" y="2075"/>
                  </a:cubicBezTo>
                  <a:cubicBezTo>
                    <a:pt x="2163" y="2076"/>
                    <a:pt x="2189" y="2076"/>
                    <a:pt x="2214" y="2076"/>
                  </a:cubicBezTo>
                  <a:cubicBezTo>
                    <a:pt x="3731" y="2076"/>
                    <a:pt x="4340" y="1620"/>
                    <a:pt x="4340" y="451"/>
                  </a:cubicBezTo>
                  <a:cubicBezTo>
                    <a:pt x="4234" y="432"/>
                    <a:pt x="4137" y="423"/>
                    <a:pt x="4047" y="423"/>
                  </a:cubicBezTo>
                  <a:cubicBezTo>
                    <a:pt x="3330" y="423"/>
                    <a:pt x="3101" y="984"/>
                    <a:pt x="3101" y="984"/>
                  </a:cubicBezTo>
                  <a:cubicBezTo>
                    <a:pt x="3101" y="984"/>
                    <a:pt x="2817" y="0"/>
                    <a:pt x="2183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6683900" y="1929528"/>
              <a:ext cx="128783" cy="42740"/>
            </a:xfrm>
            <a:custGeom>
              <a:avLst/>
              <a:gdLst/>
              <a:ahLst/>
              <a:cxnLst/>
              <a:rect l="l" t="t" r="r" b="b"/>
              <a:pathLst>
                <a:path w="4568" h="1516" extrusionOk="0">
                  <a:moveTo>
                    <a:pt x="2108" y="1"/>
                  </a:moveTo>
                  <a:cubicBezTo>
                    <a:pt x="247" y="1"/>
                    <a:pt x="1" y="1516"/>
                    <a:pt x="1" y="1516"/>
                  </a:cubicBezTo>
                  <a:lnTo>
                    <a:pt x="4568" y="1516"/>
                  </a:lnTo>
                  <a:cubicBezTo>
                    <a:pt x="4568" y="1516"/>
                    <a:pt x="4244" y="85"/>
                    <a:pt x="2253" y="4"/>
                  </a:cubicBezTo>
                  <a:cubicBezTo>
                    <a:pt x="2204" y="2"/>
                    <a:pt x="2156" y="1"/>
                    <a:pt x="2108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6769606" y="1953210"/>
              <a:ext cx="20355" cy="16352"/>
            </a:xfrm>
            <a:custGeom>
              <a:avLst/>
              <a:gdLst/>
              <a:ahLst/>
              <a:cxnLst/>
              <a:rect l="l" t="t" r="r" b="b"/>
              <a:pathLst>
                <a:path w="722" h="580" extrusionOk="0">
                  <a:moveTo>
                    <a:pt x="0" y="1"/>
                  </a:moveTo>
                  <a:lnTo>
                    <a:pt x="0" y="579"/>
                  </a:lnTo>
                  <a:lnTo>
                    <a:pt x="721" y="579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6749702" y="1972240"/>
              <a:ext cx="451" cy="28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16" y="1"/>
                  </a:moveTo>
                  <a:lnTo>
                    <a:pt x="0" y="1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D0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8" name="Google Shape;1248;p37"/>
            <p:cNvSpPr/>
            <p:nvPr/>
          </p:nvSpPr>
          <p:spPr>
            <a:xfrm>
              <a:off x="6734252" y="1946359"/>
              <a:ext cx="31773" cy="25909"/>
            </a:xfrm>
            <a:custGeom>
              <a:avLst/>
              <a:gdLst/>
              <a:ahLst/>
              <a:cxnLst/>
              <a:rect l="l" t="t" r="r" b="b"/>
              <a:pathLst>
                <a:path w="1127" h="919" extrusionOk="0">
                  <a:moveTo>
                    <a:pt x="564" y="1"/>
                  </a:moveTo>
                  <a:cubicBezTo>
                    <a:pt x="483" y="1"/>
                    <a:pt x="417" y="16"/>
                    <a:pt x="336" y="66"/>
                  </a:cubicBezTo>
                  <a:cubicBezTo>
                    <a:pt x="259" y="97"/>
                    <a:pt x="193" y="163"/>
                    <a:pt x="163" y="244"/>
                  </a:cubicBezTo>
                  <a:cubicBezTo>
                    <a:pt x="1" y="579"/>
                    <a:pt x="240" y="903"/>
                    <a:pt x="548" y="919"/>
                  </a:cubicBezTo>
                  <a:lnTo>
                    <a:pt x="564" y="919"/>
                  </a:lnTo>
                  <a:cubicBezTo>
                    <a:pt x="625" y="903"/>
                    <a:pt x="706" y="884"/>
                    <a:pt x="772" y="853"/>
                  </a:cubicBezTo>
                  <a:cubicBezTo>
                    <a:pt x="853" y="822"/>
                    <a:pt x="915" y="757"/>
                    <a:pt x="965" y="676"/>
                  </a:cubicBezTo>
                  <a:cubicBezTo>
                    <a:pt x="1127" y="340"/>
                    <a:pt x="868" y="1"/>
                    <a:pt x="564" y="1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9" name="Google Shape;1249;p37"/>
            <p:cNvSpPr/>
            <p:nvPr/>
          </p:nvSpPr>
          <p:spPr>
            <a:xfrm>
              <a:off x="6673046" y="1955494"/>
              <a:ext cx="150520" cy="133689"/>
            </a:xfrm>
            <a:custGeom>
              <a:avLst/>
              <a:gdLst/>
              <a:ahLst/>
              <a:cxnLst/>
              <a:rect l="l" t="t" r="r" b="b"/>
              <a:pathLst>
                <a:path w="5339" h="4742" extrusionOk="0">
                  <a:moveTo>
                    <a:pt x="0" y="1"/>
                  </a:moveTo>
                  <a:lnTo>
                    <a:pt x="502" y="2361"/>
                  </a:lnTo>
                  <a:lnTo>
                    <a:pt x="0" y="4741"/>
                  </a:lnTo>
                  <a:lnTo>
                    <a:pt x="5049" y="4741"/>
                  </a:lnTo>
                  <a:lnTo>
                    <a:pt x="5145" y="3584"/>
                  </a:lnTo>
                  <a:lnTo>
                    <a:pt x="4470" y="3198"/>
                  </a:lnTo>
                  <a:lnTo>
                    <a:pt x="5338" y="1559"/>
                  </a:lnTo>
                  <a:lnTo>
                    <a:pt x="5095" y="3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0" name="Google Shape;1250;p37"/>
            <p:cNvSpPr/>
            <p:nvPr/>
          </p:nvSpPr>
          <p:spPr>
            <a:xfrm>
              <a:off x="6678036" y="1978104"/>
              <a:ext cx="143669" cy="9501"/>
            </a:xfrm>
            <a:custGeom>
              <a:avLst/>
              <a:gdLst/>
              <a:ahLst/>
              <a:cxnLst/>
              <a:rect l="l" t="t" r="r" b="b"/>
              <a:pathLst>
                <a:path w="5096" h="337" extrusionOk="0">
                  <a:moveTo>
                    <a:pt x="1" y="1"/>
                  </a:moveTo>
                  <a:lnTo>
                    <a:pt x="82" y="337"/>
                  </a:lnTo>
                  <a:lnTo>
                    <a:pt x="5096" y="337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rgbClr val="5F8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1" name="Google Shape;1251;p37"/>
            <p:cNvSpPr/>
            <p:nvPr/>
          </p:nvSpPr>
          <p:spPr>
            <a:xfrm>
              <a:off x="6683900" y="2004436"/>
              <a:ext cx="137382" cy="9473"/>
            </a:xfrm>
            <a:custGeom>
              <a:avLst/>
              <a:gdLst/>
              <a:ahLst/>
              <a:cxnLst/>
              <a:rect l="l" t="t" r="r" b="b"/>
              <a:pathLst>
                <a:path w="4873" h="336" extrusionOk="0">
                  <a:moveTo>
                    <a:pt x="1" y="0"/>
                  </a:moveTo>
                  <a:lnTo>
                    <a:pt x="66" y="336"/>
                  </a:lnTo>
                  <a:lnTo>
                    <a:pt x="4695" y="336"/>
                  </a:lnTo>
                  <a:lnTo>
                    <a:pt x="4872" y="0"/>
                  </a:lnTo>
                  <a:close/>
                </a:path>
              </a:pathLst>
            </a:custGeom>
            <a:solidFill>
              <a:srgbClr val="5F8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2" name="Google Shape;1252;p37"/>
            <p:cNvSpPr/>
            <p:nvPr/>
          </p:nvSpPr>
          <p:spPr>
            <a:xfrm>
              <a:off x="6683900" y="2030627"/>
              <a:ext cx="123793" cy="9614"/>
            </a:xfrm>
            <a:custGeom>
              <a:avLst/>
              <a:gdLst/>
              <a:ahLst/>
              <a:cxnLst/>
              <a:rect l="l" t="t" r="r" b="b"/>
              <a:pathLst>
                <a:path w="4391" h="341" extrusionOk="0">
                  <a:moveTo>
                    <a:pt x="66" y="1"/>
                  </a:moveTo>
                  <a:lnTo>
                    <a:pt x="1" y="340"/>
                  </a:lnTo>
                  <a:lnTo>
                    <a:pt x="4213" y="340"/>
                  </a:lnTo>
                  <a:lnTo>
                    <a:pt x="4390" y="1"/>
                  </a:lnTo>
                  <a:close/>
                </a:path>
              </a:pathLst>
            </a:custGeom>
            <a:solidFill>
              <a:srgbClr val="5F8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3" name="Google Shape;1253;p37"/>
            <p:cNvSpPr/>
            <p:nvPr/>
          </p:nvSpPr>
          <p:spPr>
            <a:xfrm>
              <a:off x="6678036" y="2056959"/>
              <a:ext cx="140089" cy="9473"/>
            </a:xfrm>
            <a:custGeom>
              <a:avLst/>
              <a:gdLst/>
              <a:ahLst/>
              <a:cxnLst/>
              <a:rect l="l" t="t" r="r" b="b"/>
              <a:pathLst>
                <a:path w="4969" h="336" extrusionOk="0">
                  <a:moveTo>
                    <a:pt x="82" y="0"/>
                  </a:moveTo>
                  <a:lnTo>
                    <a:pt x="1" y="336"/>
                  </a:lnTo>
                  <a:lnTo>
                    <a:pt x="4953" y="336"/>
                  </a:lnTo>
                  <a:lnTo>
                    <a:pt x="4968" y="0"/>
                  </a:lnTo>
                  <a:close/>
                </a:path>
              </a:pathLst>
            </a:custGeom>
            <a:solidFill>
              <a:srgbClr val="5F8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6673046" y="1983546"/>
              <a:ext cx="150520" cy="105637"/>
            </a:xfrm>
            <a:custGeom>
              <a:avLst/>
              <a:gdLst/>
              <a:ahLst/>
              <a:cxnLst/>
              <a:rect l="l" t="t" r="r" b="b"/>
              <a:pathLst>
                <a:path w="5339" h="3747" extrusionOk="0">
                  <a:moveTo>
                    <a:pt x="5226" y="1"/>
                  </a:moveTo>
                  <a:cubicBezTo>
                    <a:pt x="4677" y="580"/>
                    <a:pt x="3197" y="2674"/>
                    <a:pt x="441" y="2674"/>
                  </a:cubicBezTo>
                  <a:cubicBezTo>
                    <a:pt x="371" y="2674"/>
                    <a:pt x="300" y="2673"/>
                    <a:pt x="228" y="2670"/>
                  </a:cubicBezTo>
                  <a:lnTo>
                    <a:pt x="0" y="3746"/>
                  </a:lnTo>
                  <a:lnTo>
                    <a:pt x="5049" y="3746"/>
                  </a:lnTo>
                  <a:lnTo>
                    <a:pt x="5145" y="2589"/>
                  </a:lnTo>
                  <a:lnTo>
                    <a:pt x="4470" y="2203"/>
                  </a:lnTo>
                  <a:lnTo>
                    <a:pt x="5338" y="564"/>
                  </a:lnTo>
                  <a:lnTo>
                    <a:pt x="5226" y="1"/>
                  </a:lnTo>
                  <a:close/>
                </a:path>
              </a:pathLst>
            </a:custGeom>
            <a:solidFill>
              <a:srgbClr val="5F8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55" name="Google Shape;1255;p37"/>
          <p:cNvGrpSpPr/>
          <p:nvPr/>
        </p:nvGrpSpPr>
        <p:grpSpPr>
          <a:xfrm>
            <a:off x="6075675" y="2674434"/>
            <a:ext cx="2229061" cy="1535604"/>
            <a:chOff x="7468977" y="2043744"/>
            <a:chExt cx="1475711" cy="1016620"/>
          </a:xfrm>
        </p:grpSpPr>
        <p:grpSp>
          <p:nvGrpSpPr>
            <p:cNvPr id="1256" name="Google Shape;1256;p37"/>
            <p:cNvGrpSpPr/>
            <p:nvPr/>
          </p:nvGrpSpPr>
          <p:grpSpPr>
            <a:xfrm>
              <a:off x="8068824" y="2219923"/>
              <a:ext cx="855596" cy="582007"/>
              <a:chOff x="6358218" y="3496678"/>
              <a:chExt cx="513840" cy="349532"/>
            </a:xfrm>
          </p:grpSpPr>
          <p:sp>
            <p:nvSpPr>
              <p:cNvPr id="1257" name="Google Shape;1257;p37"/>
              <p:cNvSpPr/>
              <p:nvPr/>
            </p:nvSpPr>
            <p:spPr>
              <a:xfrm>
                <a:off x="6527064" y="3505784"/>
                <a:ext cx="171016" cy="265179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9406" extrusionOk="0">
                    <a:moveTo>
                      <a:pt x="2730" y="1"/>
                    </a:moveTo>
                    <a:cubicBezTo>
                      <a:pt x="1" y="1"/>
                      <a:pt x="1001" y="8364"/>
                      <a:pt x="1001" y="8364"/>
                    </a:cubicBezTo>
                    <a:lnTo>
                      <a:pt x="2320" y="8634"/>
                    </a:lnTo>
                    <a:lnTo>
                      <a:pt x="6015" y="9405"/>
                    </a:lnTo>
                    <a:cubicBezTo>
                      <a:pt x="6015" y="9405"/>
                      <a:pt x="6031" y="9182"/>
                      <a:pt x="6031" y="8811"/>
                    </a:cubicBezTo>
                    <a:cubicBezTo>
                      <a:pt x="6065" y="7060"/>
                      <a:pt x="5969" y="1919"/>
                      <a:pt x="3863" y="407"/>
                    </a:cubicBezTo>
                    <a:cubicBezTo>
                      <a:pt x="3655" y="264"/>
                      <a:pt x="3427" y="148"/>
                      <a:pt x="3188" y="71"/>
                    </a:cubicBezTo>
                    <a:cubicBezTo>
                      <a:pt x="3025" y="23"/>
                      <a:pt x="2873" y="1"/>
                      <a:pt x="2730" y="1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58" name="Google Shape;1258;p37"/>
              <p:cNvSpPr/>
              <p:nvPr/>
            </p:nvSpPr>
            <p:spPr>
              <a:xfrm>
                <a:off x="6527064" y="3505784"/>
                <a:ext cx="89878" cy="243414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8634" extrusionOk="0">
                    <a:moveTo>
                      <a:pt x="2730" y="1"/>
                    </a:moveTo>
                    <a:cubicBezTo>
                      <a:pt x="1" y="1"/>
                      <a:pt x="1001" y="8364"/>
                      <a:pt x="1001" y="8364"/>
                    </a:cubicBezTo>
                    <a:lnTo>
                      <a:pt x="2320" y="8634"/>
                    </a:lnTo>
                    <a:cubicBezTo>
                      <a:pt x="1691" y="569"/>
                      <a:pt x="3188" y="71"/>
                      <a:pt x="3188" y="71"/>
                    </a:cubicBezTo>
                    <a:cubicBezTo>
                      <a:pt x="3025" y="23"/>
                      <a:pt x="2873" y="1"/>
                      <a:pt x="2730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59" name="Google Shape;1259;p37"/>
              <p:cNvSpPr/>
              <p:nvPr/>
            </p:nvSpPr>
            <p:spPr>
              <a:xfrm>
                <a:off x="6578854" y="3507786"/>
                <a:ext cx="82040" cy="212064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7522" extrusionOk="0">
                    <a:moveTo>
                      <a:pt x="1351" y="0"/>
                    </a:moveTo>
                    <a:cubicBezTo>
                      <a:pt x="1335" y="16"/>
                      <a:pt x="1" y="498"/>
                      <a:pt x="417" y="7521"/>
                    </a:cubicBezTo>
                    <a:lnTo>
                      <a:pt x="2057" y="7521"/>
                    </a:lnTo>
                    <a:cubicBezTo>
                      <a:pt x="2203" y="7020"/>
                      <a:pt x="2508" y="6171"/>
                      <a:pt x="2909" y="5269"/>
                    </a:cubicBezTo>
                    <a:cubicBezTo>
                      <a:pt x="2377" y="3340"/>
                      <a:pt x="1864" y="1157"/>
                      <a:pt x="2026" y="336"/>
                    </a:cubicBezTo>
                    <a:cubicBezTo>
                      <a:pt x="1818" y="193"/>
                      <a:pt x="1590" y="77"/>
                      <a:pt x="1351" y="0"/>
                    </a:cubicBezTo>
                    <a:close/>
                  </a:path>
                </a:pathLst>
              </a:custGeom>
              <a:solidFill>
                <a:srgbClr val="5A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60" name="Google Shape;1260;p37"/>
              <p:cNvSpPr/>
              <p:nvPr/>
            </p:nvSpPr>
            <p:spPr>
              <a:xfrm>
                <a:off x="6548519" y="3505925"/>
                <a:ext cx="68423" cy="2139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7588" extrusionOk="0">
                    <a:moveTo>
                      <a:pt x="1976" y="1"/>
                    </a:moveTo>
                    <a:cubicBezTo>
                      <a:pt x="174" y="1"/>
                      <a:pt x="1" y="3615"/>
                      <a:pt x="78" y="6091"/>
                    </a:cubicBezTo>
                    <a:cubicBezTo>
                      <a:pt x="97" y="6669"/>
                      <a:pt x="143" y="7202"/>
                      <a:pt x="174" y="7587"/>
                    </a:cubicBezTo>
                    <a:lnTo>
                      <a:pt x="1493" y="7587"/>
                    </a:lnTo>
                    <a:cubicBezTo>
                      <a:pt x="1077" y="564"/>
                      <a:pt x="2411" y="82"/>
                      <a:pt x="2427" y="66"/>
                    </a:cubicBezTo>
                    <a:cubicBezTo>
                      <a:pt x="2265" y="16"/>
                      <a:pt x="2103" y="1"/>
                      <a:pt x="1976" y="1"/>
                    </a:cubicBezTo>
                    <a:close/>
                  </a:path>
                </a:pathLst>
              </a:custGeom>
              <a:solidFill>
                <a:srgbClr val="86AC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61" name="Google Shape;1261;p37"/>
              <p:cNvSpPr/>
              <p:nvPr/>
            </p:nvSpPr>
            <p:spPr>
              <a:xfrm>
                <a:off x="6631377" y="3517230"/>
                <a:ext cx="53960" cy="139102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4934" extrusionOk="0">
                    <a:moveTo>
                      <a:pt x="163" y="1"/>
                    </a:moveTo>
                    <a:lnTo>
                      <a:pt x="163" y="1"/>
                    </a:lnTo>
                    <a:cubicBezTo>
                      <a:pt x="1" y="822"/>
                      <a:pt x="514" y="3005"/>
                      <a:pt x="1046" y="4934"/>
                    </a:cubicBezTo>
                    <a:cubicBezTo>
                      <a:pt x="1305" y="4406"/>
                      <a:pt x="1575" y="3858"/>
                      <a:pt x="1914" y="3360"/>
                    </a:cubicBezTo>
                    <a:cubicBezTo>
                      <a:pt x="1594" y="1945"/>
                      <a:pt x="1062" y="645"/>
                      <a:pt x="163" y="1"/>
                    </a:cubicBezTo>
                    <a:close/>
                  </a:path>
                </a:pathLst>
              </a:custGeom>
              <a:solidFill>
                <a:srgbClr val="4976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62" name="Google Shape;1262;p37"/>
              <p:cNvSpPr/>
              <p:nvPr/>
            </p:nvSpPr>
            <p:spPr>
              <a:xfrm>
                <a:off x="6652691" y="3537134"/>
                <a:ext cx="11784" cy="817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90" extrusionOk="0">
                    <a:moveTo>
                      <a:pt x="356" y="1"/>
                    </a:moveTo>
                    <a:lnTo>
                      <a:pt x="16" y="213"/>
                    </a:lnTo>
                    <a:cubicBezTo>
                      <a:pt x="1" y="228"/>
                      <a:pt x="1" y="244"/>
                      <a:pt x="16" y="259"/>
                    </a:cubicBezTo>
                    <a:cubicBezTo>
                      <a:pt x="16" y="274"/>
                      <a:pt x="32" y="290"/>
                      <a:pt x="47" y="290"/>
                    </a:cubicBezTo>
                    <a:lnTo>
                      <a:pt x="66" y="274"/>
                    </a:lnTo>
                    <a:lnTo>
                      <a:pt x="387" y="66"/>
                    </a:lnTo>
                    <a:cubicBezTo>
                      <a:pt x="417" y="66"/>
                      <a:pt x="417" y="35"/>
                      <a:pt x="402" y="20"/>
                    </a:cubicBezTo>
                    <a:cubicBezTo>
                      <a:pt x="387" y="1"/>
                      <a:pt x="371" y="1"/>
                      <a:pt x="35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63" name="Google Shape;1263;p37"/>
              <p:cNvSpPr/>
              <p:nvPr/>
            </p:nvSpPr>
            <p:spPr>
              <a:xfrm>
                <a:off x="6663150" y="3561944"/>
                <a:ext cx="19904" cy="3383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20" extrusionOk="0">
                    <a:moveTo>
                      <a:pt x="18" y="0"/>
                    </a:moveTo>
                    <a:cubicBezTo>
                      <a:pt x="8" y="0"/>
                      <a:pt x="0" y="16"/>
                      <a:pt x="0" y="39"/>
                    </a:cubicBezTo>
                    <a:cubicBezTo>
                      <a:pt x="0" y="54"/>
                      <a:pt x="16" y="69"/>
                      <a:pt x="31" y="69"/>
                    </a:cubicBezTo>
                    <a:lnTo>
                      <a:pt x="660" y="120"/>
                    </a:lnTo>
                    <a:lnTo>
                      <a:pt x="675" y="120"/>
                    </a:lnTo>
                    <a:cubicBezTo>
                      <a:pt x="691" y="120"/>
                      <a:pt x="706" y="104"/>
                      <a:pt x="706" y="69"/>
                    </a:cubicBezTo>
                    <a:cubicBezTo>
                      <a:pt x="706" y="54"/>
                      <a:pt x="691" y="39"/>
                      <a:pt x="675" y="39"/>
                    </a:cubicBezTo>
                    <a:lnTo>
                      <a:pt x="31" y="8"/>
                    </a:lnTo>
                    <a:cubicBezTo>
                      <a:pt x="27" y="2"/>
                      <a:pt x="22" y="0"/>
                      <a:pt x="18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64" name="Google Shape;1264;p37"/>
              <p:cNvSpPr/>
              <p:nvPr/>
            </p:nvSpPr>
            <p:spPr>
              <a:xfrm>
                <a:off x="6672595" y="3600202"/>
                <a:ext cx="18184" cy="406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44" extrusionOk="0">
                    <a:moveTo>
                      <a:pt x="595" y="1"/>
                    </a:moveTo>
                    <a:lnTo>
                      <a:pt x="35" y="62"/>
                    </a:lnTo>
                    <a:cubicBezTo>
                      <a:pt x="16" y="78"/>
                      <a:pt x="1" y="97"/>
                      <a:pt x="1" y="113"/>
                    </a:cubicBezTo>
                    <a:cubicBezTo>
                      <a:pt x="1" y="128"/>
                      <a:pt x="16" y="143"/>
                      <a:pt x="35" y="143"/>
                    </a:cubicBezTo>
                    <a:lnTo>
                      <a:pt x="51" y="143"/>
                    </a:lnTo>
                    <a:lnTo>
                      <a:pt x="614" y="78"/>
                    </a:lnTo>
                    <a:cubicBezTo>
                      <a:pt x="629" y="78"/>
                      <a:pt x="645" y="62"/>
                      <a:pt x="645" y="32"/>
                    </a:cubicBezTo>
                    <a:cubicBezTo>
                      <a:pt x="645" y="16"/>
                      <a:pt x="629" y="1"/>
                      <a:pt x="595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65" name="Google Shape;1265;p37"/>
              <p:cNvSpPr/>
              <p:nvPr/>
            </p:nvSpPr>
            <p:spPr>
              <a:xfrm>
                <a:off x="6681194" y="3654360"/>
                <a:ext cx="20468" cy="8401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98" extrusionOk="0">
                    <a:moveTo>
                      <a:pt x="692" y="0"/>
                    </a:moveTo>
                    <a:cubicBezTo>
                      <a:pt x="687" y="0"/>
                      <a:pt x="681" y="2"/>
                      <a:pt x="675" y="8"/>
                    </a:cubicBezTo>
                    <a:lnTo>
                      <a:pt x="35" y="217"/>
                    </a:lnTo>
                    <a:cubicBezTo>
                      <a:pt x="20" y="232"/>
                      <a:pt x="0" y="247"/>
                      <a:pt x="20" y="263"/>
                    </a:cubicBezTo>
                    <a:cubicBezTo>
                      <a:pt x="20" y="278"/>
                      <a:pt x="35" y="298"/>
                      <a:pt x="51" y="298"/>
                    </a:cubicBezTo>
                    <a:lnTo>
                      <a:pt x="66" y="298"/>
                    </a:lnTo>
                    <a:lnTo>
                      <a:pt x="695" y="70"/>
                    </a:lnTo>
                    <a:cubicBezTo>
                      <a:pt x="710" y="70"/>
                      <a:pt x="726" y="55"/>
                      <a:pt x="726" y="24"/>
                    </a:cubicBezTo>
                    <a:cubicBezTo>
                      <a:pt x="715" y="13"/>
                      <a:pt x="704" y="0"/>
                      <a:pt x="692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66" name="Google Shape;1266;p37"/>
              <p:cNvSpPr/>
              <p:nvPr/>
            </p:nvSpPr>
            <p:spPr>
              <a:xfrm>
                <a:off x="6688918" y="3694647"/>
                <a:ext cx="16775" cy="7048"/>
              </a:xfrm>
              <a:custGeom>
                <a:avLst/>
                <a:gdLst/>
                <a:ahLst/>
                <a:cxnLst/>
                <a:rect l="l" t="t" r="r" b="b"/>
                <a:pathLst>
                  <a:path w="595" h="250" extrusionOk="0">
                    <a:moveTo>
                      <a:pt x="36" y="0"/>
                    </a:moveTo>
                    <a:cubicBezTo>
                      <a:pt x="24" y="0"/>
                      <a:pt x="11" y="12"/>
                      <a:pt x="0" y="26"/>
                    </a:cubicBezTo>
                    <a:cubicBezTo>
                      <a:pt x="0" y="56"/>
                      <a:pt x="16" y="72"/>
                      <a:pt x="35" y="72"/>
                    </a:cubicBezTo>
                    <a:lnTo>
                      <a:pt x="548" y="249"/>
                    </a:lnTo>
                    <a:lnTo>
                      <a:pt x="563" y="249"/>
                    </a:lnTo>
                    <a:cubicBezTo>
                      <a:pt x="579" y="249"/>
                      <a:pt x="594" y="234"/>
                      <a:pt x="594" y="218"/>
                    </a:cubicBezTo>
                    <a:cubicBezTo>
                      <a:pt x="594" y="199"/>
                      <a:pt x="594" y="184"/>
                      <a:pt x="563" y="168"/>
                    </a:cubicBezTo>
                    <a:lnTo>
                      <a:pt x="50" y="6"/>
                    </a:lnTo>
                    <a:cubicBezTo>
                      <a:pt x="46" y="2"/>
                      <a:pt x="41" y="0"/>
                      <a:pt x="3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67" name="Google Shape;1267;p37"/>
              <p:cNvSpPr/>
              <p:nvPr/>
            </p:nvSpPr>
            <p:spPr>
              <a:xfrm>
                <a:off x="6616491" y="3656756"/>
                <a:ext cx="10347" cy="14604"/>
              </a:xfrm>
              <a:custGeom>
                <a:avLst/>
                <a:gdLst/>
                <a:ahLst/>
                <a:cxnLst/>
                <a:rect l="l" t="t" r="r" b="b"/>
                <a:pathLst>
                  <a:path w="367" h="518" extrusionOk="0">
                    <a:moveTo>
                      <a:pt x="31" y="0"/>
                    </a:moveTo>
                    <a:cubicBezTo>
                      <a:pt x="16" y="20"/>
                      <a:pt x="0" y="35"/>
                      <a:pt x="16" y="66"/>
                    </a:cubicBezTo>
                    <a:lnTo>
                      <a:pt x="305" y="502"/>
                    </a:lnTo>
                    <a:cubicBezTo>
                      <a:pt x="305" y="517"/>
                      <a:pt x="321" y="517"/>
                      <a:pt x="336" y="517"/>
                    </a:cubicBezTo>
                    <a:lnTo>
                      <a:pt x="351" y="517"/>
                    </a:lnTo>
                    <a:cubicBezTo>
                      <a:pt x="367" y="502"/>
                      <a:pt x="367" y="482"/>
                      <a:pt x="351" y="467"/>
                    </a:cubicBezTo>
                    <a:lnTo>
                      <a:pt x="78" y="20"/>
                    </a:lnTo>
                    <a:cubicBezTo>
                      <a:pt x="62" y="0"/>
                      <a:pt x="47" y="0"/>
                      <a:pt x="31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68" name="Google Shape;1268;p37"/>
              <p:cNvSpPr/>
              <p:nvPr/>
            </p:nvSpPr>
            <p:spPr>
              <a:xfrm>
                <a:off x="6580179" y="3596339"/>
                <a:ext cx="15027" cy="6061"/>
              </a:xfrm>
              <a:custGeom>
                <a:avLst/>
                <a:gdLst/>
                <a:ahLst/>
                <a:cxnLst/>
                <a:rect l="l" t="t" r="r" b="b"/>
                <a:pathLst>
                  <a:path w="533" h="215" extrusionOk="0">
                    <a:moveTo>
                      <a:pt x="36" y="0"/>
                    </a:moveTo>
                    <a:cubicBezTo>
                      <a:pt x="24" y="0"/>
                      <a:pt x="11" y="11"/>
                      <a:pt x="0" y="22"/>
                    </a:cubicBezTo>
                    <a:cubicBezTo>
                      <a:pt x="0" y="57"/>
                      <a:pt x="16" y="72"/>
                      <a:pt x="35" y="72"/>
                    </a:cubicBezTo>
                    <a:lnTo>
                      <a:pt x="467" y="215"/>
                    </a:lnTo>
                    <a:lnTo>
                      <a:pt x="482" y="215"/>
                    </a:lnTo>
                    <a:cubicBezTo>
                      <a:pt x="498" y="215"/>
                      <a:pt x="517" y="215"/>
                      <a:pt x="517" y="199"/>
                    </a:cubicBezTo>
                    <a:cubicBezTo>
                      <a:pt x="532" y="169"/>
                      <a:pt x="517" y="153"/>
                      <a:pt x="498" y="153"/>
                    </a:cubicBezTo>
                    <a:lnTo>
                      <a:pt x="50" y="7"/>
                    </a:lnTo>
                    <a:cubicBezTo>
                      <a:pt x="46" y="2"/>
                      <a:pt x="41" y="0"/>
                      <a:pt x="3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69" name="Google Shape;1269;p37"/>
              <p:cNvSpPr/>
              <p:nvPr/>
            </p:nvSpPr>
            <p:spPr>
              <a:xfrm>
                <a:off x="6546686" y="3694816"/>
                <a:ext cx="14491" cy="6428"/>
              </a:xfrm>
              <a:custGeom>
                <a:avLst/>
                <a:gdLst/>
                <a:ahLst/>
                <a:cxnLst/>
                <a:rect l="l" t="t" r="r" b="b"/>
                <a:pathLst>
                  <a:path w="514" h="228" extrusionOk="0">
                    <a:moveTo>
                      <a:pt x="46" y="0"/>
                    </a:moveTo>
                    <a:cubicBezTo>
                      <a:pt x="31" y="0"/>
                      <a:pt x="16" y="20"/>
                      <a:pt x="0" y="35"/>
                    </a:cubicBezTo>
                    <a:cubicBezTo>
                      <a:pt x="0" y="50"/>
                      <a:pt x="16" y="66"/>
                      <a:pt x="31" y="81"/>
                    </a:cubicBezTo>
                    <a:lnTo>
                      <a:pt x="467" y="228"/>
                    </a:lnTo>
                    <a:lnTo>
                      <a:pt x="482" y="228"/>
                    </a:lnTo>
                    <a:cubicBezTo>
                      <a:pt x="498" y="228"/>
                      <a:pt x="513" y="212"/>
                      <a:pt x="513" y="193"/>
                    </a:cubicBezTo>
                    <a:cubicBezTo>
                      <a:pt x="513" y="178"/>
                      <a:pt x="513" y="162"/>
                      <a:pt x="498" y="147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70" name="Google Shape;1270;p37"/>
              <p:cNvSpPr/>
              <p:nvPr/>
            </p:nvSpPr>
            <p:spPr>
              <a:xfrm>
                <a:off x="6578431" y="3614664"/>
                <a:ext cx="18522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657" h="82" extrusionOk="0">
                    <a:moveTo>
                      <a:pt x="31" y="1"/>
                    </a:moveTo>
                    <a:cubicBezTo>
                      <a:pt x="16" y="1"/>
                      <a:pt x="0" y="16"/>
                      <a:pt x="0" y="47"/>
                    </a:cubicBezTo>
                    <a:cubicBezTo>
                      <a:pt x="0" y="66"/>
                      <a:pt x="16" y="82"/>
                      <a:pt x="31" y="82"/>
                    </a:cubicBezTo>
                    <a:lnTo>
                      <a:pt x="625" y="66"/>
                    </a:lnTo>
                    <a:cubicBezTo>
                      <a:pt x="641" y="66"/>
                      <a:pt x="656" y="47"/>
                      <a:pt x="656" y="32"/>
                    </a:cubicBezTo>
                    <a:cubicBezTo>
                      <a:pt x="656" y="16"/>
                      <a:pt x="641" y="1"/>
                      <a:pt x="625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71" name="Google Shape;1271;p37"/>
              <p:cNvSpPr/>
              <p:nvPr/>
            </p:nvSpPr>
            <p:spPr>
              <a:xfrm>
                <a:off x="6557991" y="3670345"/>
                <a:ext cx="19058" cy="273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97" extrusionOk="0">
                    <a:moveTo>
                      <a:pt x="629" y="0"/>
                    </a:moveTo>
                    <a:lnTo>
                      <a:pt x="50" y="20"/>
                    </a:lnTo>
                    <a:cubicBezTo>
                      <a:pt x="16" y="20"/>
                      <a:pt x="0" y="35"/>
                      <a:pt x="0" y="51"/>
                    </a:cubicBezTo>
                    <a:cubicBezTo>
                      <a:pt x="0" y="81"/>
                      <a:pt x="16" y="97"/>
                      <a:pt x="50" y="97"/>
                    </a:cubicBezTo>
                    <a:lnTo>
                      <a:pt x="644" y="81"/>
                    </a:lnTo>
                    <a:cubicBezTo>
                      <a:pt x="660" y="81"/>
                      <a:pt x="675" y="66"/>
                      <a:pt x="675" y="51"/>
                    </a:cubicBezTo>
                    <a:cubicBezTo>
                      <a:pt x="675" y="20"/>
                      <a:pt x="660" y="0"/>
                      <a:pt x="629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72" name="Google Shape;1272;p37"/>
              <p:cNvSpPr/>
              <p:nvPr/>
            </p:nvSpPr>
            <p:spPr>
              <a:xfrm>
                <a:off x="6582463" y="3568034"/>
                <a:ext cx="19058" cy="273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97" extrusionOk="0">
                    <a:moveTo>
                      <a:pt x="629" y="0"/>
                    </a:moveTo>
                    <a:lnTo>
                      <a:pt x="31" y="15"/>
                    </a:lnTo>
                    <a:cubicBezTo>
                      <a:pt x="16" y="15"/>
                      <a:pt x="0" y="31"/>
                      <a:pt x="0" y="46"/>
                    </a:cubicBezTo>
                    <a:cubicBezTo>
                      <a:pt x="0" y="81"/>
                      <a:pt x="16" y="96"/>
                      <a:pt x="50" y="96"/>
                    </a:cubicBezTo>
                    <a:lnTo>
                      <a:pt x="629" y="81"/>
                    </a:lnTo>
                    <a:cubicBezTo>
                      <a:pt x="660" y="81"/>
                      <a:pt x="675" y="62"/>
                      <a:pt x="675" y="31"/>
                    </a:cubicBezTo>
                    <a:cubicBezTo>
                      <a:pt x="675" y="15"/>
                      <a:pt x="660" y="0"/>
                      <a:pt x="629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73" name="Google Shape;1273;p37"/>
              <p:cNvSpPr/>
              <p:nvPr/>
            </p:nvSpPr>
            <p:spPr>
              <a:xfrm>
                <a:off x="6608344" y="3634568"/>
                <a:ext cx="17197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610" h="82" extrusionOk="0">
                    <a:moveTo>
                      <a:pt x="579" y="1"/>
                    </a:moveTo>
                    <a:lnTo>
                      <a:pt x="46" y="16"/>
                    </a:lnTo>
                    <a:cubicBezTo>
                      <a:pt x="16" y="16"/>
                      <a:pt x="0" y="35"/>
                      <a:pt x="0" y="51"/>
                    </a:cubicBezTo>
                    <a:cubicBezTo>
                      <a:pt x="0" y="66"/>
                      <a:pt x="16" y="82"/>
                      <a:pt x="46" y="82"/>
                    </a:cubicBezTo>
                    <a:lnTo>
                      <a:pt x="579" y="66"/>
                    </a:lnTo>
                    <a:cubicBezTo>
                      <a:pt x="594" y="66"/>
                      <a:pt x="610" y="51"/>
                      <a:pt x="610" y="35"/>
                    </a:cubicBezTo>
                    <a:cubicBezTo>
                      <a:pt x="610" y="16"/>
                      <a:pt x="594" y="1"/>
                      <a:pt x="579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74" name="Google Shape;1274;p37"/>
              <p:cNvSpPr/>
              <p:nvPr/>
            </p:nvSpPr>
            <p:spPr>
              <a:xfrm>
                <a:off x="6545812" y="3633694"/>
                <a:ext cx="16775" cy="4060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44" extrusionOk="0">
                    <a:moveTo>
                      <a:pt x="31" y="1"/>
                    </a:moveTo>
                    <a:cubicBezTo>
                      <a:pt x="16" y="1"/>
                      <a:pt x="0" y="1"/>
                      <a:pt x="0" y="32"/>
                    </a:cubicBezTo>
                    <a:cubicBezTo>
                      <a:pt x="0" y="47"/>
                      <a:pt x="16" y="66"/>
                      <a:pt x="31" y="66"/>
                    </a:cubicBezTo>
                    <a:lnTo>
                      <a:pt x="544" y="143"/>
                    </a:lnTo>
                    <a:cubicBezTo>
                      <a:pt x="579" y="143"/>
                      <a:pt x="594" y="128"/>
                      <a:pt x="594" y="113"/>
                    </a:cubicBezTo>
                    <a:cubicBezTo>
                      <a:pt x="594" y="97"/>
                      <a:pt x="579" y="82"/>
                      <a:pt x="560" y="82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75" name="Google Shape;1275;p37"/>
              <p:cNvSpPr/>
              <p:nvPr/>
            </p:nvSpPr>
            <p:spPr>
              <a:xfrm>
                <a:off x="6549393" y="3550300"/>
                <a:ext cx="15478" cy="273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97" extrusionOk="0">
                    <a:moveTo>
                      <a:pt x="47" y="0"/>
                    </a:moveTo>
                    <a:cubicBezTo>
                      <a:pt x="16" y="0"/>
                      <a:pt x="1" y="16"/>
                      <a:pt x="1" y="35"/>
                    </a:cubicBezTo>
                    <a:cubicBezTo>
                      <a:pt x="1" y="50"/>
                      <a:pt x="16" y="66"/>
                      <a:pt x="47" y="66"/>
                    </a:cubicBezTo>
                    <a:lnTo>
                      <a:pt x="514" y="97"/>
                    </a:lnTo>
                    <a:cubicBezTo>
                      <a:pt x="529" y="97"/>
                      <a:pt x="548" y="81"/>
                      <a:pt x="548" y="66"/>
                    </a:cubicBezTo>
                    <a:cubicBezTo>
                      <a:pt x="548" y="35"/>
                      <a:pt x="529" y="16"/>
                      <a:pt x="514" y="16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76" name="Google Shape;1276;p37"/>
              <p:cNvSpPr/>
              <p:nvPr/>
            </p:nvSpPr>
            <p:spPr>
              <a:xfrm>
                <a:off x="6558865" y="3523123"/>
                <a:ext cx="17310" cy="9585"/>
              </a:xfrm>
              <a:custGeom>
                <a:avLst/>
                <a:gdLst/>
                <a:ahLst/>
                <a:cxnLst/>
                <a:rect l="l" t="t" r="r" b="b"/>
                <a:pathLst>
                  <a:path w="614" h="340" extrusionOk="0">
                    <a:moveTo>
                      <a:pt x="66" y="0"/>
                    </a:moveTo>
                    <a:cubicBezTo>
                      <a:pt x="50" y="0"/>
                      <a:pt x="19" y="0"/>
                      <a:pt x="19" y="35"/>
                    </a:cubicBezTo>
                    <a:cubicBezTo>
                      <a:pt x="0" y="50"/>
                      <a:pt x="19" y="66"/>
                      <a:pt x="35" y="81"/>
                    </a:cubicBezTo>
                    <a:lnTo>
                      <a:pt x="548" y="324"/>
                    </a:lnTo>
                    <a:lnTo>
                      <a:pt x="563" y="339"/>
                    </a:lnTo>
                    <a:cubicBezTo>
                      <a:pt x="579" y="339"/>
                      <a:pt x="598" y="324"/>
                      <a:pt x="598" y="305"/>
                    </a:cubicBezTo>
                    <a:cubicBezTo>
                      <a:pt x="613" y="289"/>
                      <a:pt x="598" y="274"/>
                      <a:pt x="579" y="258"/>
                    </a:cubicBez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77" name="Google Shape;1277;p37"/>
              <p:cNvSpPr/>
              <p:nvPr/>
            </p:nvSpPr>
            <p:spPr>
              <a:xfrm>
                <a:off x="6542119" y="3588783"/>
                <a:ext cx="17310" cy="9614"/>
              </a:xfrm>
              <a:custGeom>
                <a:avLst/>
                <a:gdLst/>
                <a:ahLst/>
                <a:cxnLst/>
                <a:rect l="l" t="t" r="r" b="b"/>
                <a:pathLst>
                  <a:path w="614" h="341" extrusionOk="0">
                    <a:moveTo>
                      <a:pt x="50" y="1"/>
                    </a:moveTo>
                    <a:cubicBezTo>
                      <a:pt x="35" y="1"/>
                      <a:pt x="16" y="1"/>
                      <a:pt x="0" y="35"/>
                    </a:cubicBezTo>
                    <a:cubicBezTo>
                      <a:pt x="0" y="51"/>
                      <a:pt x="0" y="66"/>
                      <a:pt x="16" y="82"/>
                    </a:cubicBezTo>
                    <a:lnTo>
                      <a:pt x="548" y="325"/>
                    </a:lnTo>
                    <a:lnTo>
                      <a:pt x="563" y="340"/>
                    </a:lnTo>
                    <a:cubicBezTo>
                      <a:pt x="579" y="340"/>
                      <a:pt x="594" y="325"/>
                      <a:pt x="594" y="309"/>
                    </a:cubicBezTo>
                    <a:cubicBezTo>
                      <a:pt x="613" y="290"/>
                      <a:pt x="594" y="275"/>
                      <a:pt x="579" y="259"/>
                    </a:cubicBez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78" name="Google Shape;1278;p37"/>
              <p:cNvSpPr/>
              <p:nvPr/>
            </p:nvSpPr>
            <p:spPr>
              <a:xfrm>
                <a:off x="6614631" y="3540179"/>
                <a:ext cx="6343" cy="14716"/>
              </a:xfrm>
              <a:custGeom>
                <a:avLst/>
                <a:gdLst/>
                <a:ahLst/>
                <a:cxnLst/>
                <a:rect l="l" t="t" r="r" b="b"/>
                <a:pathLst>
                  <a:path w="225" h="522" extrusionOk="0">
                    <a:moveTo>
                      <a:pt x="180" y="0"/>
                    </a:moveTo>
                    <a:cubicBezTo>
                      <a:pt x="169" y="0"/>
                      <a:pt x="157" y="13"/>
                      <a:pt x="144" y="24"/>
                    </a:cubicBezTo>
                    <a:lnTo>
                      <a:pt x="1" y="471"/>
                    </a:lnTo>
                    <a:cubicBezTo>
                      <a:pt x="1" y="506"/>
                      <a:pt x="1" y="521"/>
                      <a:pt x="32" y="521"/>
                    </a:cubicBezTo>
                    <a:cubicBezTo>
                      <a:pt x="47" y="521"/>
                      <a:pt x="66" y="521"/>
                      <a:pt x="82" y="506"/>
                    </a:cubicBezTo>
                    <a:lnTo>
                      <a:pt x="225" y="55"/>
                    </a:lnTo>
                    <a:cubicBezTo>
                      <a:pt x="225" y="24"/>
                      <a:pt x="225" y="8"/>
                      <a:pt x="194" y="8"/>
                    </a:cubicBezTo>
                    <a:cubicBezTo>
                      <a:pt x="189" y="3"/>
                      <a:pt x="184" y="0"/>
                      <a:pt x="180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79" name="Google Shape;1279;p37"/>
              <p:cNvSpPr/>
              <p:nvPr/>
            </p:nvSpPr>
            <p:spPr>
              <a:xfrm>
                <a:off x="6622806" y="3503754"/>
                <a:ext cx="10882" cy="1491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29" extrusionOk="0">
                    <a:moveTo>
                      <a:pt x="345" y="0"/>
                    </a:moveTo>
                    <a:cubicBezTo>
                      <a:pt x="337" y="0"/>
                      <a:pt x="328" y="4"/>
                      <a:pt x="320" y="12"/>
                    </a:cubicBezTo>
                    <a:lnTo>
                      <a:pt x="0" y="463"/>
                    </a:lnTo>
                    <a:cubicBezTo>
                      <a:pt x="0" y="479"/>
                      <a:pt x="0" y="494"/>
                      <a:pt x="16" y="510"/>
                    </a:cubicBezTo>
                    <a:lnTo>
                      <a:pt x="31" y="529"/>
                    </a:lnTo>
                    <a:cubicBezTo>
                      <a:pt x="46" y="529"/>
                      <a:pt x="66" y="510"/>
                      <a:pt x="66" y="510"/>
                    </a:cubicBezTo>
                    <a:lnTo>
                      <a:pt x="386" y="62"/>
                    </a:lnTo>
                    <a:cubicBezTo>
                      <a:pt x="386" y="47"/>
                      <a:pt x="386" y="27"/>
                      <a:pt x="370" y="12"/>
                    </a:cubicBezTo>
                    <a:cubicBezTo>
                      <a:pt x="363" y="4"/>
                      <a:pt x="354" y="0"/>
                      <a:pt x="345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80" name="Google Shape;1280;p37"/>
              <p:cNvSpPr/>
              <p:nvPr/>
            </p:nvSpPr>
            <p:spPr>
              <a:xfrm>
                <a:off x="6592471" y="3496678"/>
                <a:ext cx="7189" cy="1657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588" extrusionOk="0">
                    <a:moveTo>
                      <a:pt x="39" y="0"/>
                    </a:moveTo>
                    <a:cubicBezTo>
                      <a:pt x="33" y="0"/>
                      <a:pt x="25" y="3"/>
                      <a:pt x="15" y="8"/>
                    </a:cubicBezTo>
                    <a:cubicBezTo>
                      <a:pt x="0" y="8"/>
                      <a:pt x="0" y="24"/>
                      <a:pt x="0" y="55"/>
                    </a:cubicBezTo>
                    <a:lnTo>
                      <a:pt x="177" y="552"/>
                    </a:lnTo>
                    <a:cubicBezTo>
                      <a:pt x="177" y="568"/>
                      <a:pt x="193" y="587"/>
                      <a:pt x="208" y="587"/>
                    </a:cubicBezTo>
                    <a:lnTo>
                      <a:pt x="224" y="587"/>
                    </a:lnTo>
                    <a:cubicBezTo>
                      <a:pt x="239" y="568"/>
                      <a:pt x="255" y="552"/>
                      <a:pt x="239" y="537"/>
                    </a:cubicBezTo>
                    <a:lnTo>
                      <a:pt x="62" y="24"/>
                    </a:lnTo>
                    <a:cubicBezTo>
                      <a:pt x="62" y="13"/>
                      <a:pt x="54" y="0"/>
                      <a:pt x="39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81" name="Google Shape;1281;p37"/>
              <p:cNvSpPr/>
              <p:nvPr/>
            </p:nvSpPr>
            <p:spPr>
              <a:xfrm>
                <a:off x="6632787" y="3557546"/>
                <a:ext cx="204790" cy="187198"/>
              </a:xfrm>
              <a:custGeom>
                <a:avLst/>
                <a:gdLst/>
                <a:ahLst/>
                <a:cxnLst/>
                <a:rect l="l" t="t" r="r" b="b"/>
                <a:pathLst>
                  <a:path w="7264" h="6640" extrusionOk="0">
                    <a:moveTo>
                      <a:pt x="4430" y="1"/>
                    </a:moveTo>
                    <a:cubicBezTo>
                      <a:pt x="1696" y="1"/>
                      <a:pt x="1" y="6219"/>
                      <a:pt x="1" y="6219"/>
                    </a:cubicBezTo>
                    <a:lnTo>
                      <a:pt x="3006" y="6528"/>
                    </a:lnTo>
                    <a:lnTo>
                      <a:pt x="4097" y="6640"/>
                    </a:lnTo>
                    <a:cubicBezTo>
                      <a:pt x="4097" y="6640"/>
                      <a:pt x="7264" y="83"/>
                      <a:pt x="4483" y="2"/>
                    </a:cubicBezTo>
                    <a:cubicBezTo>
                      <a:pt x="4465" y="1"/>
                      <a:pt x="4448" y="1"/>
                      <a:pt x="4430" y="1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82" name="Google Shape;1282;p37"/>
              <p:cNvSpPr/>
              <p:nvPr/>
            </p:nvSpPr>
            <p:spPr>
              <a:xfrm>
                <a:off x="6717506" y="3557574"/>
                <a:ext cx="120072" cy="187170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6639" extrusionOk="0">
                    <a:moveTo>
                      <a:pt x="1478" y="1"/>
                    </a:moveTo>
                    <a:cubicBezTo>
                      <a:pt x="1478" y="1"/>
                      <a:pt x="2508" y="722"/>
                      <a:pt x="1" y="6527"/>
                    </a:cubicBezTo>
                    <a:lnTo>
                      <a:pt x="1092" y="6639"/>
                    </a:lnTo>
                    <a:cubicBezTo>
                      <a:pt x="1092" y="6639"/>
                      <a:pt x="4259" y="82"/>
                      <a:pt x="1478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83" name="Google Shape;1283;p37"/>
              <p:cNvSpPr/>
              <p:nvPr/>
            </p:nvSpPr>
            <p:spPr>
              <a:xfrm>
                <a:off x="6710655" y="3571727"/>
                <a:ext cx="8176" cy="893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17" extrusionOk="0">
                    <a:moveTo>
                      <a:pt x="50" y="0"/>
                    </a:moveTo>
                    <a:cubicBezTo>
                      <a:pt x="38" y="0"/>
                      <a:pt x="26" y="4"/>
                      <a:pt x="16" y="12"/>
                    </a:cubicBezTo>
                    <a:cubicBezTo>
                      <a:pt x="1" y="27"/>
                      <a:pt x="1" y="62"/>
                      <a:pt x="16" y="62"/>
                    </a:cubicBezTo>
                    <a:lnTo>
                      <a:pt x="228" y="301"/>
                    </a:lnTo>
                    <a:lnTo>
                      <a:pt x="244" y="316"/>
                    </a:lnTo>
                    <a:cubicBezTo>
                      <a:pt x="259" y="316"/>
                      <a:pt x="259" y="316"/>
                      <a:pt x="274" y="301"/>
                    </a:cubicBezTo>
                    <a:cubicBezTo>
                      <a:pt x="290" y="286"/>
                      <a:pt x="290" y="270"/>
                      <a:pt x="274" y="255"/>
                    </a:cubicBezTo>
                    <a:lnTo>
                      <a:pt x="82" y="12"/>
                    </a:lnTo>
                    <a:cubicBezTo>
                      <a:pt x="74" y="4"/>
                      <a:pt x="62" y="0"/>
                      <a:pt x="50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84" name="Google Shape;1284;p37"/>
              <p:cNvSpPr/>
              <p:nvPr/>
            </p:nvSpPr>
            <p:spPr>
              <a:xfrm>
                <a:off x="6694360" y="3582299"/>
                <a:ext cx="16323" cy="5639"/>
              </a:xfrm>
              <a:custGeom>
                <a:avLst/>
                <a:gdLst/>
                <a:ahLst/>
                <a:cxnLst/>
                <a:rect l="l" t="t" r="r" b="b"/>
                <a:pathLst>
                  <a:path w="579" h="200" extrusionOk="0">
                    <a:moveTo>
                      <a:pt x="36" y="1"/>
                    </a:moveTo>
                    <a:cubicBezTo>
                      <a:pt x="24" y="1"/>
                      <a:pt x="11" y="12"/>
                      <a:pt x="0" y="22"/>
                    </a:cubicBezTo>
                    <a:cubicBezTo>
                      <a:pt x="0" y="57"/>
                      <a:pt x="16" y="73"/>
                      <a:pt x="35" y="73"/>
                    </a:cubicBezTo>
                    <a:lnTo>
                      <a:pt x="532" y="200"/>
                    </a:lnTo>
                    <a:cubicBezTo>
                      <a:pt x="548" y="200"/>
                      <a:pt x="563" y="184"/>
                      <a:pt x="579" y="169"/>
                    </a:cubicBezTo>
                    <a:cubicBezTo>
                      <a:pt x="579" y="154"/>
                      <a:pt x="563" y="134"/>
                      <a:pt x="548" y="119"/>
                    </a:cubicBezTo>
                    <a:lnTo>
                      <a:pt x="50" y="7"/>
                    </a:lnTo>
                    <a:cubicBezTo>
                      <a:pt x="46" y="2"/>
                      <a:pt x="41" y="1"/>
                      <a:pt x="3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85" name="Google Shape;1285;p37"/>
              <p:cNvSpPr/>
              <p:nvPr/>
            </p:nvSpPr>
            <p:spPr>
              <a:xfrm>
                <a:off x="6670311" y="3619232"/>
                <a:ext cx="14181" cy="721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256" extrusionOk="0">
                    <a:moveTo>
                      <a:pt x="66" y="1"/>
                    </a:moveTo>
                    <a:cubicBezTo>
                      <a:pt x="35" y="1"/>
                      <a:pt x="20" y="1"/>
                      <a:pt x="20" y="32"/>
                    </a:cubicBezTo>
                    <a:cubicBezTo>
                      <a:pt x="1" y="47"/>
                      <a:pt x="20" y="62"/>
                      <a:pt x="35" y="78"/>
                    </a:cubicBezTo>
                    <a:lnTo>
                      <a:pt x="452" y="255"/>
                    </a:lnTo>
                    <a:lnTo>
                      <a:pt x="467" y="255"/>
                    </a:lnTo>
                    <a:cubicBezTo>
                      <a:pt x="483" y="255"/>
                      <a:pt x="483" y="255"/>
                      <a:pt x="502" y="240"/>
                    </a:cubicBezTo>
                    <a:cubicBezTo>
                      <a:pt x="502" y="224"/>
                      <a:pt x="502" y="194"/>
                      <a:pt x="483" y="194"/>
                    </a:cubicBez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86" name="Google Shape;1286;p37"/>
              <p:cNvSpPr/>
              <p:nvPr/>
            </p:nvSpPr>
            <p:spPr>
              <a:xfrm>
                <a:off x="6657258" y="3645451"/>
                <a:ext cx="14491" cy="10882"/>
              </a:xfrm>
              <a:custGeom>
                <a:avLst/>
                <a:gdLst/>
                <a:ahLst/>
                <a:cxnLst/>
                <a:rect l="l" t="t" r="r" b="b"/>
                <a:pathLst>
                  <a:path w="514" h="386" extrusionOk="0">
                    <a:moveTo>
                      <a:pt x="63" y="0"/>
                    </a:moveTo>
                    <a:cubicBezTo>
                      <a:pt x="47" y="0"/>
                      <a:pt x="32" y="0"/>
                      <a:pt x="16" y="16"/>
                    </a:cubicBezTo>
                    <a:cubicBezTo>
                      <a:pt x="1" y="35"/>
                      <a:pt x="16" y="50"/>
                      <a:pt x="32" y="66"/>
                    </a:cubicBezTo>
                    <a:lnTo>
                      <a:pt x="448" y="371"/>
                    </a:lnTo>
                    <a:cubicBezTo>
                      <a:pt x="464" y="386"/>
                      <a:pt x="464" y="386"/>
                      <a:pt x="483" y="386"/>
                    </a:cubicBezTo>
                    <a:cubicBezTo>
                      <a:pt x="498" y="386"/>
                      <a:pt x="498" y="371"/>
                      <a:pt x="514" y="371"/>
                    </a:cubicBezTo>
                    <a:cubicBezTo>
                      <a:pt x="514" y="355"/>
                      <a:pt x="514" y="324"/>
                      <a:pt x="498" y="324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87" name="Google Shape;1287;p37"/>
              <p:cNvSpPr/>
              <p:nvPr/>
            </p:nvSpPr>
            <p:spPr>
              <a:xfrm>
                <a:off x="6643133" y="3677619"/>
                <a:ext cx="14153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502" h="82" extrusionOk="0">
                    <a:moveTo>
                      <a:pt x="35" y="1"/>
                    </a:moveTo>
                    <a:cubicBezTo>
                      <a:pt x="20" y="1"/>
                      <a:pt x="0" y="16"/>
                      <a:pt x="0" y="32"/>
                    </a:cubicBezTo>
                    <a:cubicBezTo>
                      <a:pt x="0" y="66"/>
                      <a:pt x="20" y="82"/>
                      <a:pt x="35" y="82"/>
                    </a:cubicBezTo>
                    <a:lnTo>
                      <a:pt x="467" y="82"/>
                    </a:lnTo>
                    <a:cubicBezTo>
                      <a:pt x="483" y="82"/>
                      <a:pt x="502" y="66"/>
                      <a:pt x="502" y="32"/>
                    </a:cubicBezTo>
                    <a:cubicBezTo>
                      <a:pt x="502" y="16"/>
                      <a:pt x="483" y="1"/>
                      <a:pt x="467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88" name="Google Shape;1288;p37"/>
              <p:cNvSpPr/>
              <p:nvPr/>
            </p:nvSpPr>
            <p:spPr>
              <a:xfrm>
                <a:off x="6710655" y="3667018"/>
                <a:ext cx="11897" cy="9332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31" extrusionOk="0">
                    <a:moveTo>
                      <a:pt x="369" y="0"/>
                    </a:moveTo>
                    <a:cubicBezTo>
                      <a:pt x="365" y="0"/>
                      <a:pt x="360" y="2"/>
                      <a:pt x="355" y="7"/>
                    </a:cubicBezTo>
                    <a:lnTo>
                      <a:pt x="16" y="265"/>
                    </a:lnTo>
                    <a:cubicBezTo>
                      <a:pt x="1" y="280"/>
                      <a:pt x="1" y="311"/>
                      <a:pt x="16" y="331"/>
                    </a:cubicBezTo>
                    <a:lnTo>
                      <a:pt x="66" y="331"/>
                    </a:lnTo>
                    <a:lnTo>
                      <a:pt x="402" y="72"/>
                    </a:lnTo>
                    <a:cubicBezTo>
                      <a:pt x="421" y="57"/>
                      <a:pt x="421" y="41"/>
                      <a:pt x="402" y="22"/>
                    </a:cubicBezTo>
                    <a:cubicBezTo>
                      <a:pt x="391" y="11"/>
                      <a:pt x="380" y="0"/>
                      <a:pt x="369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89" name="Google Shape;1289;p37"/>
              <p:cNvSpPr/>
              <p:nvPr/>
            </p:nvSpPr>
            <p:spPr>
              <a:xfrm>
                <a:off x="6756440" y="3607814"/>
                <a:ext cx="12320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437" h="82" extrusionOk="0">
                    <a:moveTo>
                      <a:pt x="31" y="1"/>
                    </a:moveTo>
                    <a:cubicBezTo>
                      <a:pt x="16" y="1"/>
                      <a:pt x="0" y="20"/>
                      <a:pt x="0" y="51"/>
                    </a:cubicBezTo>
                    <a:cubicBezTo>
                      <a:pt x="0" y="66"/>
                      <a:pt x="16" y="82"/>
                      <a:pt x="31" y="82"/>
                    </a:cubicBezTo>
                    <a:lnTo>
                      <a:pt x="402" y="82"/>
                    </a:lnTo>
                    <a:cubicBezTo>
                      <a:pt x="417" y="82"/>
                      <a:pt x="436" y="66"/>
                      <a:pt x="436" y="51"/>
                    </a:cubicBezTo>
                    <a:cubicBezTo>
                      <a:pt x="436" y="20"/>
                      <a:pt x="417" y="1"/>
                      <a:pt x="402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90" name="Google Shape;1290;p37"/>
              <p:cNvSpPr/>
              <p:nvPr/>
            </p:nvSpPr>
            <p:spPr>
              <a:xfrm>
                <a:off x="6747418" y="3640996"/>
                <a:ext cx="14914" cy="6315"/>
              </a:xfrm>
              <a:custGeom>
                <a:avLst/>
                <a:gdLst/>
                <a:ahLst/>
                <a:cxnLst/>
                <a:rect l="l" t="t" r="r" b="b"/>
                <a:pathLst>
                  <a:path w="529" h="224" extrusionOk="0">
                    <a:moveTo>
                      <a:pt x="47" y="0"/>
                    </a:moveTo>
                    <a:cubicBezTo>
                      <a:pt x="31" y="0"/>
                      <a:pt x="16" y="16"/>
                      <a:pt x="0" y="31"/>
                    </a:cubicBezTo>
                    <a:cubicBezTo>
                      <a:pt x="0" y="46"/>
                      <a:pt x="16" y="62"/>
                      <a:pt x="31" y="77"/>
                    </a:cubicBezTo>
                    <a:lnTo>
                      <a:pt x="482" y="224"/>
                    </a:lnTo>
                    <a:cubicBezTo>
                      <a:pt x="498" y="224"/>
                      <a:pt x="513" y="224"/>
                      <a:pt x="529" y="208"/>
                    </a:cubicBezTo>
                    <a:cubicBezTo>
                      <a:pt x="529" y="193"/>
                      <a:pt x="513" y="158"/>
                      <a:pt x="498" y="158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91" name="Google Shape;1291;p37"/>
              <p:cNvSpPr/>
              <p:nvPr/>
            </p:nvSpPr>
            <p:spPr>
              <a:xfrm>
                <a:off x="6732420" y="3687458"/>
                <a:ext cx="14040" cy="609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216" extrusionOk="0">
                    <a:moveTo>
                      <a:pt x="48" y="0"/>
                    </a:moveTo>
                    <a:cubicBezTo>
                      <a:pt x="33" y="0"/>
                      <a:pt x="15" y="11"/>
                      <a:pt x="15" y="22"/>
                    </a:cubicBezTo>
                    <a:cubicBezTo>
                      <a:pt x="0" y="38"/>
                      <a:pt x="15" y="68"/>
                      <a:pt x="35" y="68"/>
                    </a:cubicBezTo>
                    <a:lnTo>
                      <a:pt x="436" y="215"/>
                    </a:lnTo>
                    <a:lnTo>
                      <a:pt x="451" y="215"/>
                    </a:lnTo>
                    <a:cubicBezTo>
                      <a:pt x="467" y="215"/>
                      <a:pt x="482" y="200"/>
                      <a:pt x="482" y="184"/>
                    </a:cubicBezTo>
                    <a:cubicBezTo>
                      <a:pt x="498" y="165"/>
                      <a:pt x="482" y="149"/>
                      <a:pt x="467" y="134"/>
                    </a:cubicBezTo>
                    <a:lnTo>
                      <a:pt x="66" y="7"/>
                    </a:lnTo>
                    <a:cubicBezTo>
                      <a:pt x="61" y="2"/>
                      <a:pt x="55" y="0"/>
                      <a:pt x="48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92" name="Google Shape;1292;p37"/>
              <p:cNvSpPr/>
              <p:nvPr/>
            </p:nvSpPr>
            <p:spPr>
              <a:xfrm>
                <a:off x="6772764" y="3663156"/>
                <a:ext cx="14040" cy="406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44" extrusionOk="0">
                    <a:moveTo>
                      <a:pt x="50" y="1"/>
                    </a:moveTo>
                    <a:cubicBezTo>
                      <a:pt x="31" y="1"/>
                      <a:pt x="0" y="16"/>
                      <a:pt x="0" y="32"/>
                    </a:cubicBezTo>
                    <a:cubicBezTo>
                      <a:pt x="0" y="47"/>
                      <a:pt x="15" y="63"/>
                      <a:pt x="31" y="82"/>
                    </a:cubicBezTo>
                    <a:lnTo>
                      <a:pt x="451" y="144"/>
                    </a:lnTo>
                    <a:cubicBezTo>
                      <a:pt x="482" y="144"/>
                      <a:pt x="498" y="128"/>
                      <a:pt x="498" y="113"/>
                    </a:cubicBezTo>
                    <a:cubicBezTo>
                      <a:pt x="498" y="97"/>
                      <a:pt x="482" y="63"/>
                      <a:pt x="467" y="63"/>
                    </a:cubicBez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93" name="Google Shape;1293;p37"/>
              <p:cNvSpPr/>
              <p:nvPr/>
            </p:nvSpPr>
            <p:spPr>
              <a:xfrm>
                <a:off x="6784492" y="3627182"/>
                <a:ext cx="12743" cy="3834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36" extrusionOk="0">
                    <a:moveTo>
                      <a:pt x="421" y="0"/>
                    </a:moveTo>
                    <a:cubicBezTo>
                      <a:pt x="415" y="0"/>
                      <a:pt x="410" y="3"/>
                      <a:pt x="406" y="8"/>
                    </a:cubicBezTo>
                    <a:lnTo>
                      <a:pt x="35" y="54"/>
                    </a:lnTo>
                    <a:cubicBezTo>
                      <a:pt x="20" y="70"/>
                      <a:pt x="1" y="85"/>
                      <a:pt x="1" y="104"/>
                    </a:cubicBezTo>
                    <a:cubicBezTo>
                      <a:pt x="1" y="120"/>
                      <a:pt x="20" y="135"/>
                      <a:pt x="35" y="135"/>
                    </a:cubicBezTo>
                    <a:lnTo>
                      <a:pt x="51" y="135"/>
                    </a:lnTo>
                    <a:lnTo>
                      <a:pt x="421" y="70"/>
                    </a:lnTo>
                    <a:cubicBezTo>
                      <a:pt x="436" y="70"/>
                      <a:pt x="452" y="54"/>
                      <a:pt x="452" y="39"/>
                    </a:cubicBezTo>
                    <a:cubicBezTo>
                      <a:pt x="452" y="17"/>
                      <a:pt x="436" y="0"/>
                      <a:pt x="421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94" name="Google Shape;1294;p37"/>
              <p:cNvSpPr/>
              <p:nvPr/>
            </p:nvSpPr>
            <p:spPr>
              <a:xfrm>
                <a:off x="6784492" y="3582468"/>
                <a:ext cx="15478" cy="3637"/>
              </a:xfrm>
              <a:custGeom>
                <a:avLst/>
                <a:gdLst/>
                <a:ahLst/>
                <a:cxnLst/>
                <a:rect l="l" t="t" r="r" b="b"/>
                <a:pathLst>
                  <a:path w="549" h="129" extrusionOk="0">
                    <a:moveTo>
                      <a:pt x="502" y="1"/>
                    </a:moveTo>
                    <a:lnTo>
                      <a:pt x="35" y="67"/>
                    </a:lnTo>
                    <a:cubicBezTo>
                      <a:pt x="20" y="67"/>
                      <a:pt x="1" y="82"/>
                      <a:pt x="1" y="97"/>
                    </a:cubicBezTo>
                    <a:cubicBezTo>
                      <a:pt x="1" y="113"/>
                      <a:pt x="20" y="128"/>
                      <a:pt x="35" y="128"/>
                    </a:cubicBezTo>
                    <a:lnTo>
                      <a:pt x="51" y="128"/>
                    </a:lnTo>
                    <a:lnTo>
                      <a:pt x="517" y="67"/>
                    </a:lnTo>
                    <a:cubicBezTo>
                      <a:pt x="533" y="67"/>
                      <a:pt x="548" y="51"/>
                      <a:pt x="548" y="32"/>
                    </a:cubicBezTo>
                    <a:cubicBezTo>
                      <a:pt x="533" y="1"/>
                      <a:pt x="517" y="1"/>
                      <a:pt x="502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95" name="Google Shape;1295;p37"/>
              <p:cNvSpPr/>
              <p:nvPr/>
            </p:nvSpPr>
            <p:spPr>
              <a:xfrm>
                <a:off x="6732843" y="3600202"/>
                <a:ext cx="1889" cy="12658"/>
              </a:xfrm>
              <a:custGeom>
                <a:avLst/>
                <a:gdLst/>
                <a:ahLst/>
                <a:cxnLst/>
                <a:rect l="l" t="t" r="r" b="b"/>
                <a:pathLst>
                  <a:path w="67" h="449" extrusionOk="0">
                    <a:moveTo>
                      <a:pt x="35" y="1"/>
                    </a:moveTo>
                    <a:cubicBezTo>
                      <a:pt x="20" y="1"/>
                      <a:pt x="0" y="16"/>
                      <a:pt x="0" y="32"/>
                    </a:cubicBezTo>
                    <a:lnTo>
                      <a:pt x="0" y="402"/>
                    </a:lnTo>
                    <a:cubicBezTo>
                      <a:pt x="0" y="433"/>
                      <a:pt x="20" y="448"/>
                      <a:pt x="35" y="448"/>
                    </a:cubicBezTo>
                    <a:cubicBezTo>
                      <a:pt x="51" y="448"/>
                      <a:pt x="66" y="433"/>
                      <a:pt x="66" y="402"/>
                    </a:cubicBezTo>
                    <a:lnTo>
                      <a:pt x="66" y="32"/>
                    </a:lnTo>
                    <a:cubicBezTo>
                      <a:pt x="66" y="16"/>
                      <a:pt x="51" y="1"/>
                      <a:pt x="35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96" name="Google Shape;1296;p37"/>
              <p:cNvSpPr/>
              <p:nvPr/>
            </p:nvSpPr>
            <p:spPr>
              <a:xfrm>
                <a:off x="6746967" y="3550554"/>
                <a:ext cx="5920" cy="13363"/>
              </a:xfrm>
              <a:custGeom>
                <a:avLst/>
                <a:gdLst/>
                <a:ahLst/>
                <a:cxnLst/>
                <a:rect l="l" t="t" r="r" b="b"/>
                <a:pathLst>
                  <a:path w="210" h="474" extrusionOk="0">
                    <a:moveTo>
                      <a:pt x="45" y="0"/>
                    </a:moveTo>
                    <a:cubicBezTo>
                      <a:pt x="41" y="0"/>
                      <a:pt x="36" y="2"/>
                      <a:pt x="32" y="7"/>
                    </a:cubicBezTo>
                    <a:cubicBezTo>
                      <a:pt x="16" y="7"/>
                      <a:pt x="1" y="26"/>
                      <a:pt x="1" y="57"/>
                    </a:cubicBezTo>
                    <a:lnTo>
                      <a:pt x="128" y="458"/>
                    </a:lnTo>
                    <a:cubicBezTo>
                      <a:pt x="144" y="473"/>
                      <a:pt x="159" y="473"/>
                      <a:pt x="159" y="473"/>
                    </a:cubicBezTo>
                    <a:lnTo>
                      <a:pt x="174" y="473"/>
                    </a:lnTo>
                    <a:cubicBezTo>
                      <a:pt x="194" y="473"/>
                      <a:pt x="209" y="443"/>
                      <a:pt x="209" y="427"/>
                    </a:cubicBezTo>
                    <a:lnTo>
                      <a:pt x="78" y="26"/>
                    </a:lnTo>
                    <a:cubicBezTo>
                      <a:pt x="67" y="12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97" name="Google Shape;1297;p37"/>
              <p:cNvSpPr/>
              <p:nvPr/>
            </p:nvSpPr>
            <p:spPr>
              <a:xfrm>
                <a:off x="6658132" y="3608349"/>
                <a:ext cx="69297" cy="111501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3955" extrusionOk="0">
                    <a:moveTo>
                      <a:pt x="1995" y="1"/>
                    </a:moveTo>
                    <a:cubicBezTo>
                      <a:pt x="1528" y="1"/>
                      <a:pt x="275" y="3214"/>
                      <a:pt x="1" y="3954"/>
                    </a:cubicBezTo>
                    <a:lnTo>
                      <a:pt x="1046" y="3954"/>
                    </a:lnTo>
                    <a:cubicBezTo>
                      <a:pt x="1320" y="3229"/>
                      <a:pt x="2458" y="97"/>
                      <a:pt x="2010" y="1"/>
                    </a:cubicBezTo>
                    <a:close/>
                  </a:path>
                </a:pathLst>
              </a:custGeom>
              <a:solidFill>
                <a:srgbClr val="5A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98" name="Google Shape;1298;p37"/>
              <p:cNvSpPr/>
              <p:nvPr/>
            </p:nvSpPr>
            <p:spPr>
              <a:xfrm>
                <a:off x="6396278" y="3631947"/>
                <a:ext cx="127797" cy="100957"/>
              </a:xfrm>
              <a:custGeom>
                <a:avLst/>
                <a:gdLst/>
                <a:ahLst/>
                <a:cxnLst/>
                <a:rect l="l" t="t" r="r" b="b"/>
                <a:pathLst>
                  <a:path w="4533" h="3581" extrusionOk="0">
                    <a:moveTo>
                      <a:pt x="2242" y="0"/>
                    </a:moveTo>
                    <a:cubicBezTo>
                      <a:pt x="1117" y="0"/>
                      <a:pt x="1" y="422"/>
                      <a:pt x="1" y="1266"/>
                    </a:cubicBezTo>
                    <a:cubicBezTo>
                      <a:pt x="1" y="2986"/>
                      <a:pt x="1366" y="3580"/>
                      <a:pt x="1366" y="3580"/>
                    </a:cubicBezTo>
                    <a:lnTo>
                      <a:pt x="3279" y="3580"/>
                    </a:lnTo>
                    <a:cubicBezTo>
                      <a:pt x="3279" y="3580"/>
                      <a:pt x="4533" y="3021"/>
                      <a:pt x="4533" y="1301"/>
                    </a:cubicBezTo>
                    <a:cubicBezTo>
                      <a:pt x="4533" y="434"/>
                      <a:pt x="3383" y="0"/>
                      <a:pt x="2242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99" name="Google Shape;1299;p37"/>
              <p:cNvSpPr/>
              <p:nvPr/>
            </p:nvSpPr>
            <p:spPr>
              <a:xfrm>
                <a:off x="6403890" y="3631862"/>
                <a:ext cx="108344" cy="105609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3746" extrusionOk="0">
                    <a:moveTo>
                      <a:pt x="1995" y="0"/>
                    </a:moveTo>
                    <a:cubicBezTo>
                      <a:pt x="1995" y="0"/>
                      <a:pt x="1" y="756"/>
                      <a:pt x="1675" y="3745"/>
                    </a:cubicBezTo>
                    <a:lnTo>
                      <a:pt x="2446" y="3745"/>
                    </a:lnTo>
                    <a:cubicBezTo>
                      <a:pt x="2446" y="3745"/>
                      <a:pt x="3843" y="883"/>
                      <a:pt x="1995" y="0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00" name="Google Shape;1300;p37"/>
              <p:cNvSpPr/>
              <p:nvPr/>
            </p:nvSpPr>
            <p:spPr>
              <a:xfrm>
                <a:off x="6420213" y="3594873"/>
                <a:ext cx="52664" cy="44149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566" extrusionOk="0">
                    <a:moveTo>
                      <a:pt x="984" y="0"/>
                    </a:moveTo>
                    <a:cubicBezTo>
                      <a:pt x="894" y="0"/>
                      <a:pt x="802" y="14"/>
                      <a:pt x="710" y="43"/>
                    </a:cubicBezTo>
                    <a:cubicBezTo>
                      <a:pt x="259" y="170"/>
                      <a:pt x="0" y="606"/>
                      <a:pt x="116" y="1023"/>
                    </a:cubicBezTo>
                    <a:cubicBezTo>
                      <a:pt x="217" y="1356"/>
                      <a:pt x="531" y="1565"/>
                      <a:pt x="879" y="1565"/>
                    </a:cubicBezTo>
                    <a:cubicBezTo>
                      <a:pt x="971" y="1565"/>
                      <a:pt x="1064" y="1551"/>
                      <a:pt x="1158" y="1520"/>
                    </a:cubicBezTo>
                    <a:cubicBezTo>
                      <a:pt x="1609" y="1393"/>
                      <a:pt x="1867" y="961"/>
                      <a:pt x="1755" y="541"/>
                    </a:cubicBezTo>
                    <a:cubicBezTo>
                      <a:pt x="1651" y="209"/>
                      <a:pt x="1335" y="0"/>
                      <a:pt x="984" y="0"/>
                    </a:cubicBez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01" name="Google Shape;1301;p37"/>
              <p:cNvSpPr/>
              <p:nvPr/>
            </p:nvSpPr>
            <p:spPr>
              <a:xfrm>
                <a:off x="6413786" y="3599666"/>
                <a:ext cx="68113" cy="46771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1659" extrusionOk="0">
                    <a:moveTo>
                      <a:pt x="1081" y="0"/>
                    </a:moveTo>
                    <a:cubicBezTo>
                      <a:pt x="730" y="193"/>
                      <a:pt x="664" y="695"/>
                      <a:pt x="664" y="695"/>
                    </a:cubicBezTo>
                    <a:cubicBezTo>
                      <a:pt x="664" y="695"/>
                      <a:pt x="364" y="545"/>
                      <a:pt x="142" y="545"/>
                    </a:cubicBezTo>
                    <a:cubicBezTo>
                      <a:pt x="122" y="545"/>
                      <a:pt x="104" y="546"/>
                      <a:pt x="86" y="548"/>
                    </a:cubicBezTo>
                    <a:cubicBezTo>
                      <a:pt x="0" y="990"/>
                      <a:pt x="470" y="1659"/>
                      <a:pt x="1151" y="1659"/>
                    </a:cubicBezTo>
                    <a:cubicBezTo>
                      <a:pt x="1238" y="1659"/>
                      <a:pt x="1328" y="1648"/>
                      <a:pt x="1420" y="1624"/>
                    </a:cubicBezTo>
                    <a:cubicBezTo>
                      <a:pt x="2126" y="1447"/>
                      <a:pt x="2415" y="564"/>
                      <a:pt x="2095" y="66"/>
                    </a:cubicBezTo>
                    <a:lnTo>
                      <a:pt x="2095" y="66"/>
                    </a:lnTo>
                    <a:cubicBezTo>
                      <a:pt x="1740" y="193"/>
                      <a:pt x="1659" y="467"/>
                      <a:pt x="1659" y="467"/>
                    </a:cubicBezTo>
                    <a:cubicBezTo>
                      <a:pt x="1659" y="467"/>
                      <a:pt x="1563" y="132"/>
                      <a:pt x="1081" y="0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02" name="Google Shape;1302;p37"/>
              <p:cNvSpPr/>
              <p:nvPr/>
            </p:nvSpPr>
            <p:spPr>
              <a:xfrm>
                <a:off x="6394868" y="3647537"/>
                <a:ext cx="14068" cy="6090"/>
              </a:xfrm>
              <a:custGeom>
                <a:avLst/>
                <a:gdLst/>
                <a:ahLst/>
                <a:cxnLst/>
                <a:rect l="l" t="t" r="r" b="b"/>
                <a:pathLst>
                  <a:path w="499" h="216" extrusionOk="0">
                    <a:moveTo>
                      <a:pt x="41" y="1"/>
                    </a:moveTo>
                    <a:cubicBezTo>
                      <a:pt x="24" y="1"/>
                      <a:pt x="16" y="12"/>
                      <a:pt x="16" y="23"/>
                    </a:cubicBezTo>
                    <a:cubicBezTo>
                      <a:pt x="1" y="57"/>
                      <a:pt x="16" y="73"/>
                      <a:pt x="32" y="73"/>
                    </a:cubicBezTo>
                    <a:lnTo>
                      <a:pt x="437" y="200"/>
                    </a:lnTo>
                    <a:lnTo>
                      <a:pt x="452" y="216"/>
                    </a:lnTo>
                    <a:cubicBezTo>
                      <a:pt x="467" y="216"/>
                      <a:pt x="483" y="200"/>
                      <a:pt x="483" y="185"/>
                    </a:cubicBezTo>
                    <a:cubicBezTo>
                      <a:pt x="498" y="169"/>
                      <a:pt x="483" y="135"/>
                      <a:pt x="467" y="135"/>
                    </a:cubicBezTo>
                    <a:lnTo>
                      <a:pt x="66" y="7"/>
                    </a:lnTo>
                    <a:cubicBezTo>
                      <a:pt x="56" y="3"/>
                      <a:pt x="48" y="1"/>
                      <a:pt x="41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03" name="Google Shape;1303;p37"/>
              <p:cNvSpPr/>
              <p:nvPr/>
            </p:nvSpPr>
            <p:spPr>
              <a:xfrm>
                <a:off x="6389427" y="3667187"/>
                <a:ext cx="13645" cy="1889"/>
              </a:xfrm>
              <a:custGeom>
                <a:avLst/>
                <a:gdLst/>
                <a:ahLst/>
                <a:cxnLst/>
                <a:rect l="l" t="t" r="r" b="b"/>
                <a:pathLst>
                  <a:path w="484" h="67" extrusionOk="0">
                    <a:moveTo>
                      <a:pt x="32" y="1"/>
                    </a:moveTo>
                    <a:cubicBezTo>
                      <a:pt x="16" y="1"/>
                      <a:pt x="1" y="16"/>
                      <a:pt x="1" y="35"/>
                    </a:cubicBezTo>
                    <a:cubicBezTo>
                      <a:pt x="1" y="51"/>
                      <a:pt x="16" y="66"/>
                      <a:pt x="32" y="66"/>
                    </a:cubicBezTo>
                    <a:lnTo>
                      <a:pt x="452" y="66"/>
                    </a:lnTo>
                    <a:cubicBezTo>
                      <a:pt x="468" y="66"/>
                      <a:pt x="483" y="51"/>
                      <a:pt x="483" y="35"/>
                    </a:cubicBezTo>
                    <a:cubicBezTo>
                      <a:pt x="483" y="16"/>
                      <a:pt x="468" y="1"/>
                      <a:pt x="452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04" name="Google Shape;1304;p37"/>
              <p:cNvSpPr/>
              <p:nvPr/>
            </p:nvSpPr>
            <p:spPr>
              <a:xfrm>
                <a:off x="6393036" y="3683511"/>
                <a:ext cx="15901" cy="589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209" extrusionOk="0">
                    <a:moveTo>
                      <a:pt x="502" y="0"/>
                    </a:moveTo>
                    <a:lnTo>
                      <a:pt x="35" y="147"/>
                    </a:lnTo>
                    <a:cubicBezTo>
                      <a:pt x="19" y="147"/>
                      <a:pt x="0" y="162"/>
                      <a:pt x="19" y="193"/>
                    </a:cubicBezTo>
                    <a:cubicBezTo>
                      <a:pt x="19" y="208"/>
                      <a:pt x="35" y="208"/>
                      <a:pt x="50" y="208"/>
                    </a:cubicBezTo>
                    <a:lnTo>
                      <a:pt x="66" y="208"/>
                    </a:lnTo>
                    <a:lnTo>
                      <a:pt x="532" y="81"/>
                    </a:lnTo>
                    <a:cubicBezTo>
                      <a:pt x="548" y="66"/>
                      <a:pt x="563" y="50"/>
                      <a:pt x="548" y="35"/>
                    </a:cubicBezTo>
                    <a:cubicBezTo>
                      <a:pt x="548" y="16"/>
                      <a:pt x="532" y="0"/>
                      <a:pt x="502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05" name="Google Shape;1305;p37"/>
              <p:cNvSpPr/>
              <p:nvPr/>
            </p:nvSpPr>
            <p:spPr>
              <a:xfrm>
                <a:off x="6417056" y="3694196"/>
                <a:ext cx="10037" cy="7499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66" extrusionOk="0">
                    <a:moveTo>
                      <a:pt x="307" y="1"/>
                    </a:moveTo>
                    <a:cubicBezTo>
                      <a:pt x="301" y="1"/>
                      <a:pt x="294" y="2"/>
                      <a:pt x="290" y="7"/>
                    </a:cubicBezTo>
                    <a:lnTo>
                      <a:pt x="16" y="200"/>
                    </a:lnTo>
                    <a:cubicBezTo>
                      <a:pt x="1" y="215"/>
                      <a:pt x="1" y="234"/>
                      <a:pt x="1" y="250"/>
                    </a:cubicBezTo>
                    <a:cubicBezTo>
                      <a:pt x="16" y="265"/>
                      <a:pt x="16" y="265"/>
                      <a:pt x="35" y="265"/>
                    </a:cubicBezTo>
                    <a:lnTo>
                      <a:pt x="66" y="265"/>
                    </a:lnTo>
                    <a:lnTo>
                      <a:pt x="340" y="72"/>
                    </a:lnTo>
                    <a:cubicBezTo>
                      <a:pt x="355" y="57"/>
                      <a:pt x="355" y="42"/>
                      <a:pt x="355" y="22"/>
                    </a:cubicBezTo>
                    <a:cubicBezTo>
                      <a:pt x="345" y="11"/>
                      <a:pt x="324" y="1"/>
                      <a:pt x="307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06" name="Google Shape;1306;p37"/>
              <p:cNvSpPr/>
              <p:nvPr/>
            </p:nvSpPr>
            <p:spPr>
              <a:xfrm>
                <a:off x="6427938" y="3659773"/>
                <a:ext cx="11333" cy="569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42" y="1"/>
                    </a:moveTo>
                    <a:cubicBezTo>
                      <a:pt x="25" y="1"/>
                      <a:pt x="16" y="14"/>
                      <a:pt x="16" y="25"/>
                    </a:cubicBezTo>
                    <a:cubicBezTo>
                      <a:pt x="0" y="40"/>
                      <a:pt x="16" y="71"/>
                      <a:pt x="35" y="71"/>
                    </a:cubicBezTo>
                    <a:lnTo>
                      <a:pt x="355" y="183"/>
                    </a:lnTo>
                    <a:lnTo>
                      <a:pt x="355" y="202"/>
                    </a:lnTo>
                    <a:cubicBezTo>
                      <a:pt x="371" y="202"/>
                      <a:pt x="386" y="183"/>
                      <a:pt x="401" y="167"/>
                    </a:cubicBezTo>
                    <a:cubicBezTo>
                      <a:pt x="401" y="152"/>
                      <a:pt x="386" y="136"/>
                      <a:pt x="371" y="121"/>
                    </a:cubicBezTo>
                    <a:lnTo>
                      <a:pt x="66" y="9"/>
                    </a:lnTo>
                    <a:cubicBezTo>
                      <a:pt x="57" y="3"/>
                      <a:pt x="48" y="1"/>
                      <a:pt x="42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07" name="Google Shape;1307;p37"/>
              <p:cNvSpPr/>
              <p:nvPr/>
            </p:nvSpPr>
            <p:spPr>
              <a:xfrm>
                <a:off x="6480997" y="3657574"/>
                <a:ext cx="13194" cy="420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149" extrusionOk="0">
                    <a:moveTo>
                      <a:pt x="430" y="0"/>
                    </a:moveTo>
                    <a:cubicBezTo>
                      <a:pt x="425" y="0"/>
                      <a:pt x="421" y="2"/>
                      <a:pt x="417" y="6"/>
                    </a:cubicBezTo>
                    <a:lnTo>
                      <a:pt x="31" y="87"/>
                    </a:lnTo>
                    <a:cubicBezTo>
                      <a:pt x="16" y="87"/>
                      <a:pt x="1" y="103"/>
                      <a:pt x="1" y="133"/>
                    </a:cubicBezTo>
                    <a:cubicBezTo>
                      <a:pt x="1" y="149"/>
                      <a:pt x="16" y="149"/>
                      <a:pt x="31" y="149"/>
                    </a:cubicBezTo>
                    <a:lnTo>
                      <a:pt x="47" y="149"/>
                    </a:lnTo>
                    <a:lnTo>
                      <a:pt x="433" y="68"/>
                    </a:lnTo>
                    <a:cubicBezTo>
                      <a:pt x="448" y="68"/>
                      <a:pt x="467" y="52"/>
                      <a:pt x="467" y="37"/>
                    </a:cubicBezTo>
                    <a:cubicBezTo>
                      <a:pt x="453" y="14"/>
                      <a:pt x="441" y="0"/>
                      <a:pt x="430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08" name="Google Shape;1308;p37"/>
              <p:cNvSpPr/>
              <p:nvPr/>
            </p:nvSpPr>
            <p:spPr>
              <a:xfrm>
                <a:off x="6480997" y="3691236"/>
                <a:ext cx="11333" cy="5018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78" extrusionOk="0">
                    <a:moveTo>
                      <a:pt x="47" y="0"/>
                    </a:moveTo>
                    <a:cubicBezTo>
                      <a:pt x="31" y="0"/>
                      <a:pt x="16" y="15"/>
                      <a:pt x="1" y="31"/>
                    </a:cubicBezTo>
                    <a:cubicBezTo>
                      <a:pt x="1" y="50"/>
                      <a:pt x="16" y="66"/>
                      <a:pt x="31" y="81"/>
                    </a:cubicBezTo>
                    <a:lnTo>
                      <a:pt x="352" y="177"/>
                    </a:lnTo>
                    <a:lnTo>
                      <a:pt x="371" y="177"/>
                    </a:lnTo>
                    <a:cubicBezTo>
                      <a:pt x="386" y="177"/>
                      <a:pt x="402" y="177"/>
                      <a:pt x="402" y="162"/>
                    </a:cubicBezTo>
                    <a:cubicBezTo>
                      <a:pt x="402" y="147"/>
                      <a:pt x="402" y="112"/>
                      <a:pt x="371" y="112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09" name="Google Shape;1309;p37"/>
              <p:cNvSpPr/>
              <p:nvPr/>
            </p:nvSpPr>
            <p:spPr>
              <a:xfrm>
                <a:off x="6482294" y="3674489"/>
                <a:ext cx="10037" cy="1861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6" extrusionOk="0">
                    <a:moveTo>
                      <a:pt x="36" y="0"/>
                    </a:moveTo>
                    <a:cubicBezTo>
                      <a:pt x="16" y="0"/>
                      <a:pt x="1" y="15"/>
                      <a:pt x="1" y="31"/>
                    </a:cubicBezTo>
                    <a:cubicBezTo>
                      <a:pt x="1" y="46"/>
                      <a:pt x="16" y="66"/>
                      <a:pt x="36" y="66"/>
                    </a:cubicBezTo>
                    <a:lnTo>
                      <a:pt x="325" y="66"/>
                    </a:lnTo>
                    <a:cubicBezTo>
                      <a:pt x="340" y="66"/>
                      <a:pt x="356" y="46"/>
                      <a:pt x="356" y="31"/>
                    </a:cubicBezTo>
                    <a:cubicBezTo>
                      <a:pt x="356" y="15"/>
                      <a:pt x="340" y="0"/>
                      <a:pt x="325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10" name="Google Shape;1310;p37"/>
              <p:cNvSpPr/>
              <p:nvPr/>
            </p:nvSpPr>
            <p:spPr>
              <a:xfrm>
                <a:off x="6516774" y="3659040"/>
                <a:ext cx="13194" cy="459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163" extrusionOk="0">
                    <a:moveTo>
                      <a:pt x="417" y="0"/>
                    </a:moveTo>
                    <a:lnTo>
                      <a:pt x="31" y="81"/>
                    </a:lnTo>
                    <a:cubicBezTo>
                      <a:pt x="16" y="97"/>
                      <a:pt x="1" y="112"/>
                      <a:pt x="1" y="132"/>
                    </a:cubicBezTo>
                    <a:cubicBezTo>
                      <a:pt x="1" y="147"/>
                      <a:pt x="16" y="162"/>
                      <a:pt x="31" y="162"/>
                    </a:cubicBezTo>
                    <a:lnTo>
                      <a:pt x="47" y="162"/>
                    </a:lnTo>
                    <a:lnTo>
                      <a:pt x="433" y="81"/>
                    </a:lnTo>
                    <a:cubicBezTo>
                      <a:pt x="467" y="81"/>
                      <a:pt x="467" y="66"/>
                      <a:pt x="467" y="35"/>
                    </a:cubicBezTo>
                    <a:cubicBezTo>
                      <a:pt x="467" y="16"/>
                      <a:pt x="452" y="0"/>
                      <a:pt x="417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11" name="Google Shape;1311;p37"/>
              <p:cNvSpPr/>
              <p:nvPr/>
            </p:nvSpPr>
            <p:spPr>
              <a:xfrm>
                <a:off x="6518070" y="3685344"/>
                <a:ext cx="10910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387" h="82" extrusionOk="0">
                    <a:moveTo>
                      <a:pt x="36" y="1"/>
                    </a:moveTo>
                    <a:cubicBezTo>
                      <a:pt x="20" y="1"/>
                      <a:pt x="1" y="16"/>
                      <a:pt x="1" y="32"/>
                    </a:cubicBezTo>
                    <a:cubicBezTo>
                      <a:pt x="1" y="47"/>
                      <a:pt x="20" y="66"/>
                      <a:pt x="36" y="66"/>
                    </a:cubicBezTo>
                    <a:lnTo>
                      <a:pt x="340" y="82"/>
                    </a:lnTo>
                    <a:cubicBezTo>
                      <a:pt x="356" y="82"/>
                      <a:pt x="371" y="66"/>
                      <a:pt x="387" y="47"/>
                    </a:cubicBezTo>
                    <a:cubicBezTo>
                      <a:pt x="387" y="16"/>
                      <a:pt x="371" y="1"/>
                      <a:pt x="340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12" name="Google Shape;1312;p37"/>
              <p:cNvSpPr/>
              <p:nvPr/>
            </p:nvSpPr>
            <p:spPr>
              <a:xfrm>
                <a:off x="6358218" y="3719823"/>
                <a:ext cx="487533" cy="126387"/>
              </a:xfrm>
              <a:custGeom>
                <a:avLst/>
                <a:gdLst/>
                <a:ahLst/>
                <a:cxnLst/>
                <a:rect l="l" t="t" r="r" b="b"/>
                <a:pathLst>
                  <a:path w="17293" h="4483" extrusionOk="0">
                    <a:moveTo>
                      <a:pt x="321" y="0"/>
                    </a:moveTo>
                    <a:cubicBezTo>
                      <a:pt x="144" y="0"/>
                      <a:pt x="16" y="128"/>
                      <a:pt x="16" y="305"/>
                    </a:cubicBezTo>
                    <a:lnTo>
                      <a:pt x="1" y="3919"/>
                    </a:lnTo>
                    <a:cubicBezTo>
                      <a:pt x="1" y="4224"/>
                      <a:pt x="240" y="4482"/>
                      <a:pt x="545" y="4482"/>
                    </a:cubicBezTo>
                    <a:lnTo>
                      <a:pt x="5979" y="4467"/>
                    </a:lnTo>
                    <a:cubicBezTo>
                      <a:pt x="6076" y="4467"/>
                      <a:pt x="6138" y="4401"/>
                      <a:pt x="6138" y="4305"/>
                    </a:cubicBezTo>
                    <a:cubicBezTo>
                      <a:pt x="6138" y="4112"/>
                      <a:pt x="6284" y="3919"/>
                      <a:pt x="6492" y="3888"/>
                    </a:cubicBezTo>
                    <a:cubicBezTo>
                      <a:pt x="6522" y="3882"/>
                      <a:pt x="6551" y="3879"/>
                      <a:pt x="6580" y="3879"/>
                    </a:cubicBezTo>
                    <a:cubicBezTo>
                      <a:pt x="6688" y="3879"/>
                      <a:pt x="6786" y="3924"/>
                      <a:pt x="6863" y="4000"/>
                    </a:cubicBezTo>
                    <a:cubicBezTo>
                      <a:pt x="6924" y="4081"/>
                      <a:pt x="6974" y="4178"/>
                      <a:pt x="6974" y="4305"/>
                    </a:cubicBezTo>
                    <a:cubicBezTo>
                      <a:pt x="6974" y="4401"/>
                      <a:pt x="7055" y="4467"/>
                      <a:pt x="7136" y="4467"/>
                    </a:cubicBezTo>
                    <a:lnTo>
                      <a:pt x="7310" y="4467"/>
                    </a:lnTo>
                    <a:cubicBezTo>
                      <a:pt x="7391" y="4467"/>
                      <a:pt x="7472" y="4401"/>
                      <a:pt x="7472" y="4320"/>
                    </a:cubicBezTo>
                    <a:cubicBezTo>
                      <a:pt x="7472" y="4097"/>
                      <a:pt x="7634" y="3904"/>
                      <a:pt x="7858" y="3888"/>
                    </a:cubicBezTo>
                    <a:cubicBezTo>
                      <a:pt x="7874" y="3886"/>
                      <a:pt x="7890" y="3885"/>
                      <a:pt x="7906" y="3885"/>
                    </a:cubicBezTo>
                    <a:cubicBezTo>
                      <a:pt x="8014" y="3885"/>
                      <a:pt x="8111" y="3930"/>
                      <a:pt x="8178" y="4000"/>
                    </a:cubicBezTo>
                    <a:cubicBezTo>
                      <a:pt x="8259" y="4081"/>
                      <a:pt x="8309" y="4178"/>
                      <a:pt x="8309" y="4305"/>
                    </a:cubicBezTo>
                    <a:cubicBezTo>
                      <a:pt x="8309" y="4401"/>
                      <a:pt x="8371" y="4467"/>
                      <a:pt x="8467" y="4467"/>
                    </a:cubicBezTo>
                    <a:lnTo>
                      <a:pt x="8645" y="4467"/>
                    </a:lnTo>
                    <a:cubicBezTo>
                      <a:pt x="8726" y="4467"/>
                      <a:pt x="8791" y="4401"/>
                      <a:pt x="8791" y="4320"/>
                    </a:cubicBezTo>
                    <a:cubicBezTo>
                      <a:pt x="8791" y="4112"/>
                      <a:pt x="8934" y="3919"/>
                      <a:pt x="9142" y="3888"/>
                    </a:cubicBezTo>
                    <a:cubicBezTo>
                      <a:pt x="9161" y="3886"/>
                      <a:pt x="9180" y="3885"/>
                      <a:pt x="9198" y="3885"/>
                    </a:cubicBezTo>
                    <a:cubicBezTo>
                      <a:pt x="9321" y="3885"/>
                      <a:pt x="9426" y="3930"/>
                      <a:pt x="9497" y="4000"/>
                    </a:cubicBezTo>
                    <a:cubicBezTo>
                      <a:pt x="9578" y="4081"/>
                      <a:pt x="9624" y="4178"/>
                      <a:pt x="9624" y="4305"/>
                    </a:cubicBezTo>
                    <a:cubicBezTo>
                      <a:pt x="9624" y="4386"/>
                      <a:pt x="9690" y="4467"/>
                      <a:pt x="9786" y="4467"/>
                    </a:cubicBezTo>
                    <a:lnTo>
                      <a:pt x="10045" y="4451"/>
                    </a:lnTo>
                    <a:lnTo>
                      <a:pt x="15283" y="4436"/>
                    </a:lnTo>
                    <a:cubicBezTo>
                      <a:pt x="15587" y="4436"/>
                      <a:pt x="15830" y="4178"/>
                      <a:pt x="15830" y="3873"/>
                    </a:cubicBezTo>
                    <a:lnTo>
                      <a:pt x="15830" y="3294"/>
                    </a:lnTo>
                    <a:cubicBezTo>
                      <a:pt x="16023" y="3036"/>
                      <a:pt x="16602" y="2604"/>
                      <a:pt x="17292" y="2604"/>
                    </a:cubicBezTo>
                    <a:lnTo>
                      <a:pt x="17292" y="899"/>
                    </a:lnTo>
                    <a:cubicBezTo>
                      <a:pt x="17292" y="899"/>
                      <a:pt x="17121" y="930"/>
                      <a:pt x="16894" y="930"/>
                    </a:cubicBezTo>
                    <a:cubicBezTo>
                      <a:pt x="16534" y="930"/>
                      <a:pt x="16032" y="852"/>
                      <a:pt x="15846" y="448"/>
                    </a:cubicBezTo>
                    <a:lnTo>
                      <a:pt x="15846" y="290"/>
                    </a:lnTo>
                    <a:cubicBezTo>
                      <a:pt x="15846" y="128"/>
                      <a:pt x="15718" y="0"/>
                      <a:pt x="15556" y="0"/>
                    </a:cubicBez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13" name="Google Shape;1313;p37"/>
              <p:cNvSpPr/>
              <p:nvPr/>
            </p:nvSpPr>
            <p:spPr>
              <a:xfrm>
                <a:off x="6837128" y="3737444"/>
                <a:ext cx="34931" cy="64392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2284" extrusionOk="0">
                    <a:moveTo>
                      <a:pt x="128" y="0"/>
                    </a:moveTo>
                    <a:cubicBezTo>
                      <a:pt x="62" y="0"/>
                      <a:pt x="0" y="50"/>
                      <a:pt x="0" y="112"/>
                    </a:cubicBezTo>
                    <a:lnTo>
                      <a:pt x="0" y="2153"/>
                    </a:lnTo>
                    <a:cubicBezTo>
                      <a:pt x="0" y="2218"/>
                      <a:pt x="62" y="2284"/>
                      <a:pt x="128" y="2284"/>
                    </a:cubicBezTo>
                    <a:lnTo>
                      <a:pt x="1107" y="2284"/>
                    </a:lnTo>
                    <a:cubicBezTo>
                      <a:pt x="1188" y="2284"/>
                      <a:pt x="1238" y="2218"/>
                      <a:pt x="1238" y="2153"/>
                    </a:cubicBezTo>
                    <a:lnTo>
                      <a:pt x="1238" y="112"/>
                    </a:lnTo>
                    <a:cubicBezTo>
                      <a:pt x="1238" y="50"/>
                      <a:pt x="1188" y="0"/>
                      <a:pt x="1107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14" name="Google Shape;1314;p37"/>
              <p:cNvSpPr/>
              <p:nvPr/>
            </p:nvSpPr>
            <p:spPr>
              <a:xfrm>
                <a:off x="6837128" y="3747875"/>
                <a:ext cx="34931" cy="10037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1238" y="355"/>
                    </a:lnTo>
                    <a:lnTo>
                      <a:pt x="1238" y="1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15" name="Google Shape;1315;p37"/>
              <p:cNvSpPr/>
              <p:nvPr/>
            </p:nvSpPr>
            <p:spPr>
              <a:xfrm>
                <a:off x="6837128" y="3764622"/>
                <a:ext cx="34931" cy="10037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1238" y="355"/>
                    </a:lnTo>
                    <a:lnTo>
                      <a:pt x="1238" y="1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16" name="Google Shape;1316;p37"/>
              <p:cNvSpPr/>
              <p:nvPr/>
            </p:nvSpPr>
            <p:spPr>
              <a:xfrm>
                <a:off x="6837128" y="3781368"/>
                <a:ext cx="34931" cy="10037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1238" y="355"/>
                    </a:lnTo>
                    <a:lnTo>
                      <a:pt x="1238" y="1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17" name="Google Shape;1317;p37"/>
              <p:cNvSpPr/>
              <p:nvPr/>
            </p:nvSpPr>
            <p:spPr>
              <a:xfrm>
                <a:off x="6384014" y="3719823"/>
                <a:ext cx="392891" cy="95178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3376" extrusionOk="0">
                    <a:moveTo>
                      <a:pt x="0" y="0"/>
                    </a:moveTo>
                    <a:lnTo>
                      <a:pt x="0" y="2330"/>
                    </a:lnTo>
                    <a:cubicBezTo>
                      <a:pt x="0" y="2909"/>
                      <a:pt x="482" y="3375"/>
                      <a:pt x="1061" y="3375"/>
                    </a:cubicBezTo>
                    <a:lnTo>
                      <a:pt x="12875" y="3375"/>
                    </a:lnTo>
                    <a:cubicBezTo>
                      <a:pt x="13453" y="3375"/>
                      <a:pt x="13936" y="2909"/>
                      <a:pt x="13936" y="2330"/>
                    </a:cubicBezTo>
                    <a:lnTo>
                      <a:pt x="13936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18" name="Google Shape;1318;p37"/>
              <p:cNvSpPr/>
              <p:nvPr/>
            </p:nvSpPr>
            <p:spPr>
              <a:xfrm>
                <a:off x="6374964" y="3735583"/>
                <a:ext cx="156722" cy="15027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533" extrusionOk="0">
                    <a:moveTo>
                      <a:pt x="256" y="1"/>
                    </a:moveTo>
                    <a:cubicBezTo>
                      <a:pt x="113" y="1"/>
                      <a:pt x="1" y="132"/>
                      <a:pt x="1" y="275"/>
                    </a:cubicBezTo>
                    <a:cubicBezTo>
                      <a:pt x="1" y="421"/>
                      <a:pt x="113" y="533"/>
                      <a:pt x="256" y="533"/>
                    </a:cubicBezTo>
                    <a:lnTo>
                      <a:pt x="5304" y="533"/>
                    </a:lnTo>
                    <a:cubicBezTo>
                      <a:pt x="5447" y="533"/>
                      <a:pt x="5559" y="421"/>
                      <a:pt x="5559" y="275"/>
                    </a:cubicBezTo>
                    <a:cubicBezTo>
                      <a:pt x="5559" y="132"/>
                      <a:pt x="5447" y="1"/>
                      <a:pt x="5304" y="1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19" name="Google Shape;1319;p37"/>
              <p:cNvSpPr/>
              <p:nvPr/>
            </p:nvSpPr>
            <p:spPr>
              <a:xfrm>
                <a:off x="6384014" y="3771472"/>
                <a:ext cx="392891" cy="43529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544" extrusionOk="0">
                    <a:moveTo>
                      <a:pt x="0" y="1"/>
                    </a:moveTo>
                    <a:lnTo>
                      <a:pt x="0" y="498"/>
                    </a:lnTo>
                    <a:cubicBezTo>
                      <a:pt x="0" y="1077"/>
                      <a:pt x="482" y="1543"/>
                      <a:pt x="1061" y="1543"/>
                    </a:cubicBezTo>
                    <a:lnTo>
                      <a:pt x="12875" y="1543"/>
                    </a:lnTo>
                    <a:cubicBezTo>
                      <a:pt x="13453" y="1543"/>
                      <a:pt x="13936" y="1077"/>
                      <a:pt x="13936" y="498"/>
                    </a:cubicBezTo>
                    <a:lnTo>
                      <a:pt x="13936" y="305"/>
                    </a:lnTo>
                    <a:cubicBezTo>
                      <a:pt x="13018" y="463"/>
                      <a:pt x="12084" y="579"/>
                      <a:pt x="11155" y="656"/>
                    </a:cubicBezTo>
                    <a:cubicBezTo>
                      <a:pt x="11139" y="849"/>
                      <a:pt x="10977" y="1011"/>
                      <a:pt x="10784" y="1011"/>
                    </a:cubicBezTo>
                    <a:cubicBezTo>
                      <a:pt x="10719" y="1011"/>
                      <a:pt x="10657" y="996"/>
                      <a:pt x="10576" y="965"/>
                    </a:cubicBezTo>
                    <a:cubicBezTo>
                      <a:pt x="10526" y="930"/>
                      <a:pt x="10495" y="899"/>
                      <a:pt x="10464" y="834"/>
                    </a:cubicBezTo>
                    <a:cubicBezTo>
                      <a:pt x="10430" y="787"/>
                      <a:pt x="10414" y="737"/>
                      <a:pt x="10414" y="706"/>
                    </a:cubicBezTo>
                    <a:cubicBezTo>
                      <a:pt x="9755" y="737"/>
                      <a:pt x="9114" y="753"/>
                      <a:pt x="8470" y="753"/>
                    </a:cubicBezTo>
                    <a:cubicBezTo>
                      <a:pt x="7537" y="753"/>
                      <a:pt x="6623" y="722"/>
                      <a:pt x="5770" y="656"/>
                    </a:cubicBezTo>
                    <a:cubicBezTo>
                      <a:pt x="5739" y="868"/>
                      <a:pt x="5577" y="1011"/>
                      <a:pt x="5369" y="1011"/>
                    </a:cubicBezTo>
                    <a:cubicBezTo>
                      <a:pt x="5304" y="1011"/>
                      <a:pt x="5238" y="996"/>
                      <a:pt x="5161" y="965"/>
                    </a:cubicBezTo>
                    <a:cubicBezTo>
                      <a:pt x="5111" y="930"/>
                      <a:pt x="5064" y="884"/>
                      <a:pt x="5030" y="834"/>
                    </a:cubicBezTo>
                    <a:cubicBezTo>
                      <a:pt x="4983" y="753"/>
                      <a:pt x="4968" y="676"/>
                      <a:pt x="4968" y="610"/>
                    </a:cubicBezTo>
                    <a:cubicBezTo>
                      <a:pt x="4258" y="560"/>
                      <a:pt x="3599" y="498"/>
                      <a:pt x="2989" y="417"/>
                    </a:cubicBezTo>
                    <a:cubicBezTo>
                      <a:pt x="2974" y="691"/>
                      <a:pt x="2750" y="899"/>
                      <a:pt x="2476" y="899"/>
                    </a:cubicBezTo>
                    <a:cubicBezTo>
                      <a:pt x="2395" y="899"/>
                      <a:pt x="2314" y="884"/>
                      <a:pt x="2218" y="834"/>
                    </a:cubicBezTo>
                    <a:cubicBezTo>
                      <a:pt x="2137" y="787"/>
                      <a:pt x="2056" y="722"/>
                      <a:pt x="2025" y="625"/>
                    </a:cubicBezTo>
                    <a:cubicBezTo>
                      <a:pt x="1959" y="514"/>
                      <a:pt x="1944" y="402"/>
                      <a:pt x="1959" y="290"/>
                    </a:cubicBezTo>
                    <a:cubicBezTo>
                      <a:pt x="1061" y="174"/>
                      <a:pt x="386" y="62"/>
                      <a:pt x="0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20" name="Google Shape;1320;p37"/>
              <p:cNvSpPr/>
              <p:nvPr/>
            </p:nvSpPr>
            <p:spPr>
              <a:xfrm>
                <a:off x="6439244" y="3767328"/>
                <a:ext cx="29489" cy="15929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565" extrusionOk="0">
                    <a:moveTo>
                      <a:pt x="517" y="1"/>
                    </a:moveTo>
                    <a:cubicBezTo>
                      <a:pt x="259" y="1"/>
                      <a:pt x="51" y="194"/>
                      <a:pt x="0" y="437"/>
                    </a:cubicBezTo>
                    <a:cubicBezTo>
                      <a:pt x="324" y="483"/>
                      <a:pt x="660" y="533"/>
                      <a:pt x="1030" y="564"/>
                    </a:cubicBezTo>
                    <a:cubicBezTo>
                      <a:pt x="1046" y="468"/>
                      <a:pt x="1030" y="371"/>
                      <a:pt x="984" y="275"/>
                    </a:cubicBezTo>
                    <a:cubicBezTo>
                      <a:pt x="934" y="178"/>
                      <a:pt x="853" y="113"/>
                      <a:pt x="772" y="67"/>
                    </a:cubicBezTo>
                    <a:cubicBezTo>
                      <a:pt x="675" y="16"/>
                      <a:pt x="598" y="1"/>
                      <a:pt x="517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21" name="Google Shape;1321;p37"/>
              <p:cNvSpPr/>
              <p:nvPr/>
            </p:nvSpPr>
            <p:spPr>
              <a:xfrm>
                <a:off x="6438821" y="3779620"/>
                <a:ext cx="29489" cy="1722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611" extrusionOk="0">
                    <a:moveTo>
                      <a:pt x="15" y="1"/>
                    </a:moveTo>
                    <a:lnTo>
                      <a:pt x="15" y="1"/>
                    </a:lnTo>
                    <a:cubicBezTo>
                      <a:pt x="0" y="113"/>
                      <a:pt x="15" y="225"/>
                      <a:pt x="81" y="336"/>
                    </a:cubicBezTo>
                    <a:cubicBezTo>
                      <a:pt x="112" y="433"/>
                      <a:pt x="193" y="498"/>
                      <a:pt x="274" y="545"/>
                    </a:cubicBezTo>
                    <a:cubicBezTo>
                      <a:pt x="370" y="595"/>
                      <a:pt x="451" y="610"/>
                      <a:pt x="532" y="610"/>
                    </a:cubicBezTo>
                    <a:cubicBezTo>
                      <a:pt x="806" y="610"/>
                      <a:pt x="1030" y="402"/>
                      <a:pt x="1045" y="128"/>
                    </a:cubicBezTo>
                    <a:cubicBezTo>
                      <a:pt x="675" y="97"/>
                      <a:pt x="339" y="47"/>
                      <a:pt x="15" y="1"/>
                    </a:cubicBezTo>
                    <a:close/>
                  </a:path>
                </a:pathLst>
              </a:custGeom>
              <a:solidFill>
                <a:srgbClr val="0C2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22" name="Google Shape;1322;p37"/>
              <p:cNvSpPr/>
              <p:nvPr/>
            </p:nvSpPr>
            <p:spPr>
              <a:xfrm>
                <a:off x="6494586" y="3766031"/>
                <a:ext cx="14491" cy="11784"/>
              </a:xfrm>
              <a:custGeom>
                <a:avLst/>
                <a:gdLst/>
                <a:ahLst/>
                <a:cxnLst/>
                <a:rect l="l" t="t" r="r" b="b"/>
                <a:pathLst>
                  <a:path w="514" h="418" extrusionOk="0">
                    <a:moveTo>
                      <a:pt x="255" y="1"/>
                    </a:moveTo>
                    <a:cubicBezTo>
                      <a:pt x="113" y="1"/>
                      <a:pt x="1" y="159"/>
                      <a:pt x="82" y="305"/>
                    </a:cubicBezTo>
                    <a:cubicBezTo>
                      <a:pt x="97" y="336"/>
                      <a:pt x="128" y="367"/>
                      <a:pt x="159" y="386"/>
                    </a:cubicBezTo>
                    <a:cubicBezTo>
                      <a:pt x="194" y="402"/>
                      <a:pt x="224" y="417"/>
                      <a:pt x="255" y="417"/>
                    </a:cubicBezTo>
                    <a:cubicBezTo>
                      <a:pt x="402" y="417"/>
                      <a:pt x="514" y="255"/>
                      <a:pt x="433" y="113"/>
                    </a:cubicBezTo>
                    <a:cubicBezTo>
                      <a:pt x="417" y="78"/>
                      <a:pt x="402" y="47"/>
                      <a:pt x="371" y="32"/>
                    </a:cubicBezTo>
                    <a:cubicBezTo>
                      <a:pt x="321" y="16"/>
                      <a:pt x="290" y="1"/>
                      <a:pt x="255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23" name="Google Shape;1323;p37"/>
              <p:cNvSpPr/>
              <p:nvPr/>
            </p:nvSpPr>
            <p:spPr>
              <a:xfrm>
                <a:off x="6524047" y="3777788"/>
                <a:ext cx="23090" cy="12207"/>
              </a:xfrm>
              <a:custGeom>
                <a:avLst/>
                <a:gdLst/>
                <a:ahLst/>
                <a:cxnLst/>
                <a:rect l="l" t="t" r="r" b="b"/>
                <a:pathLst>
                  <a:path w="819" h="433" extrusionOk="0">
                    <a:moveTo>
                      <a:pt x="402" y="0"/>
                    </a:moveTo>
                    <a:cubicBezTo>
                      <a:pt x="194" y="0"/>
                      <a:pt x="16" y="162"/>
                      <a:pt x="1" y="386"/>
                    </a:cubicBezTo>
                    <a:cubicBezTo>
                      <a:pt x="271" y="401"/>
                      <a:pt x="529" y="417"/>
                      <a:pt x="803" y="432"/>
                    </a:cubicBezTo>
                    <a:cubicBezTo>
                      <a:pt x="819" y="355"/>
                      <a:pt x="803" y="274"/>
                      <a:pt x="753" y="178"/>
                    </a:cubicBezTo>
                    <a:cubicBezTo>
                      <a:pt x="722" y="128"/>
                      <a:pt x="676" y="81"/>
                      <a:pt x="626" y="47"/>
                    </a:cubicBezTo>
                    <a:cubicBezTo>
                      <a:pt x="545" y="16"/>
                      <a:pt x="483" y="0"/>
                      <a:pt x="402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24" name="Google Shape;1324;p37"/>
              <p:cNvSpPr/>
              <p:nvPr/>
            </p:nvSpPr>
            <p:spPr>
              <a:xfrm>
                <a:off x="6524047" y="3788642"/>
                <a:ext cx="22667" cy="11362"/>
              </a:xfrm>
              <a:custGeom>
                <a:avLst/>
                <a:gdLst/>
                <a:ahLst/>
                <a:cxnLst/>
                <a:rect l="l" t="t" r="r" b="b"/>
                <a:pathLst>
                  <a:path w="804" h="403" extrusionOk="0">
                    <a:moveTo>
                      <a:pt x="1" y="1"/>
                    </a:moveTo>
                    <a:cubicBezTo>
                      <a:pt x="1" y="67"/>
                      <a:pt x="16" y="144"/>
                      <a:pt x="63" y="225"/>
                    </a:cubicBezTo>
                    <a:cubicBezTo>
                      <a:pt x="97" y="275"/>
                      <a:pt x="144" y="321"/>
                      <a:pt x="194" y="356"/>
                    </a:cubicBezTo>
                    <a:cubicBezTo>
                      <a:pt x="271" y="387"/>
                      <a:pt x="337" y="402"/>
                      <a:pt x="402" y="402"/>
                    </a:cubicBezTo>
                    <a:cubicBezTo>
                      <a:pt x="610" y="402"/>
                      <a:pt x="772" y="259"/>
                      <a:pt x="803" y="47"/>
                    </a:cubicBezTo>
                    <a:cubicBezTo>
                      <a:pt x="529" y="32"/>
                      <a:pt x="271" y="16"/>
                      <a:pt x="1" y="1"/>
                    </a:cubicBezTo>
                    <a:close/>
                  </a:path>
                </a:pathLst>
              </a:custGeom>
              <a:solidFill>
                <a:srgbClr val="0C2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25" name="Google Shape;1325;p37"/>
              <p:cNvSpPr/>
              <p:nvPr/>
            </p:nvSpPr>
            <p:spPr>
              <a:xfrm>
                <a:off x="6703494" y="3747452"/>
                <a:ext cx="31237" cy="2534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899" extrusionOk="0">
                    <a:moveTo>
                      <a:pt x="544" y="0"/>
                    </a:moveTo>
                    <a:cubicBezTo>
                      <a:pt x="239" y="0"/>
                      <a:pt x="0" y="336"/>
                      <a:pt x="158" y="675"/>
                    </a:cubicBezTo>
                    <a:cubicBezTo>
                      <a:pt x="193" y="756"/>
                      <a:pt x="255" y="818"/>
                      <a:pt x="336" y="853"/>
                    </a:cubicBezTo>
                    <a:cubicBezTo>
                      <a:pt x="417" y="883"/>
                      <a:pt x="482" y="899"/>
                      <a:pt x="544" y="899"/>
                    </a:cubicBezTo>
                    <a:cubicBezTo>
                      <a:pt x="868" y="899"/>
                      <a:pt x="1107" y="579"/>
                      <a:pt x="945" y="239"/>
                    </a:cubicBezTo>
                    <a:cubicBezTo>
                      <a:pt x="914" y="158"/>
                      <a:pt x="849" y="97"/>
                      <a:pt x="771" y="62"/>
                    </a:cubicBezTo>
                    <a:cubicBezTo>
                      <a:pt x="690" y="16"/>
                      <a:pt x="625" y="0"/>
                      <a:pt x="544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26" name="Google Shape;1326;p37"/>
              <p:cNvSpPr/>
              <p:nvPr/>
            </p:nvSpPr>
            <p:spPr>
              <a:xfrm>
                <a:off x="6676739" y="3779084"/>
                <a:ext cx="21765" cy="1232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437" extrusionOk="0">
                    <a:moveTo>
                      <a:pt x="401" y="1"/>
                    </a:moveTo>
                    <a:cubicBezTo>
                      <a:pt x="178" y="1"/>
                      <a:pt x="0" y="193"/>
                      <a:pt x="31" y="436"/>
                    </a:cubicBezTo>
                    <a:cubicBezTo>
                      <a:pt x="274" y="421"/>
                      <a:pt x="513" y="406"/>
                      <a:pt x="772" y="386"/>
                    </a:cubicBezTo>
                    <a:cubicBezTo>
                      <a:pt x="772" y="325"/>
                      <a:pt x="756" y="244"/>
                      <a:pt x="706" y="178"/>
                    </a:cubicBezTo>
                    <a:cubicBezTo>
                      <a:pt x="691" y="132"/>
                      <a:pt x="641" y="82"/>
                      <a:pt x="594" y="51"/>
                    </a:cubicBezTo>
                    <a:cubicBezTo>
                      <a:pt x="529" y="20"/>
                      <a:pt x="467" y="1"/>
                      <a:pt x="401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27" name="Google Shape;1327;p37"/>
              <p:cNvSpPr/>
              <p:nvPr/>
            </p:nvSpPr>
            <p:spPr>
              <a:xfrm>
                <a:off x="6677613" y="3789967"/>
                <a:ext cx="20891" cy="10037"/>
              </a:xfrm>
              <a:custGeom>
                <a:avLst/>
                <a:gdLst/>
                <a:ahLst/>
                <a:cxnLst/>
                <a:rect l="l" t="t" r="r" b="b"/>
                <a:pathLst>
                  <a:path w="741" h="356" extrusionOk="0">
                    <a:moveTo>
                      <a:pt x="741" y="0"/>
                    </a:moveTo>
                    <a:lnTo>
                      <a:pt x="741" y="0"/>
                    </a:lnTo>
                    <a:cubicBezTo>
                      <a:pt x="482" y="20"/>
                      <a:pt x="243" y="35"/>
                      <a:pt x="0" y="50"/>
                    </a:cubicBezTo>
                    <a:cubicBezTo>
                      <a:pt x="0" y="81"/>
                      <a:pt x="16" y="131"/>
                      <a:pt x="50" y="178"/>
                    </a:cubicBezTo>
                    <a:cubicBezTo>
                      <a:pt x="81" y="243"/>
                      <a:pt x="112" y="274"/>
                      <a:pt x="162" y="309"/>
                    </a:cubicBezTo>
                    <a:cubicBezTo>
                      <a:pt x="243" y="340"/>
                      <a:pt x="305" y="355"/>
                      <a:pt x="370" y="355"/>
                    </a:cubicBezTo>
                    <a:cubicBezTo>
                      <a:pt x="563" y="355"/>
                      <a:pt x="725" y="193"/>
                      <a:pt x="741" y="0"/>
                    </a:cubicBezTo>
                    <a:close/>
                  </a:path>
                </a:pathLst>
              </a:custGeom>
              <a:solidFill>
                <a:srgbClr val="0C2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28" name="Google Shape;1328;p37"/>
              <p:cNvSpPr/>
              <p:nvPr/>
            </p:nvSpPr>
            <p:spPr>
              <a:xfrm>
                <a:off x="6756863" y="3521967"/>
                <a:ext cx="53538" cy="44741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587" extrusionOk="0">
                    <a:moveTo>
                      <a:pt x="888" y="0"/>
                    </a:moveTo>
                    <a:cubicBezTo>
                      <a:pt x="608" y="0"/>
                      <a:pt x="348" y="138"/>
                      <a:pt x="209" y="380"/>
                    </a:cubicBezTo>
                    <a:cubicBezTo>
                      <a:pt x="1" y="751"/>
                      <a:pt x="163" y="1233"/>
                      <a:pt x="564" y="1472"/>
                    </a:cubicBezTo>
                    <a:cubicBezTo>
                      <a:pt x="709" y="1550"/>
                      <a:pt x="863" y="1587"/>
                      <a:pt x="1013" y="1587"/>
                    </a:cubicBezTo>
                    <a:cubicBezTo>
                      <a:pt x="1293" y="1587"/>
                      <a:pt x="1554" y="1455"/>
                      <a:pt x="1690" y="1214"/>
                    </a:cubicBezTo>
                    <a:cubicBezTo>
                      <a:pt x="1899" y="847"/>
                      <a:pt x="1737" y="346"/>
                      <a:pt x="1335" y="122"/>
                    </a:cubicBezTo>
                    <a:cubicBezTo>
                      <a:pt x="1191" y="39"/>
                      <a:pt x="1037" y="0"/>
                      <a:pt x="888" y="0"/>
                    </a:cubicBez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29" name="Google Shape;1329;p37"/>
              <p:cNvSpPr/>
              <p:nvPr/>
            </p:nvSpPr>
            <p:spPr>
              <a:xfrm>
                <a:off x="6747841" y="3521375"/>
                <a:ext cx="65266" cy="52466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1861" extrusionOk="0">
                    <a:moveTo>
                      <a:pt x="564" y="0"/>
                    </a:moveTo>
                    <a:cubicBezTo>
                      <a:pt x="143" y="270"/>
                      <a:pt x="1" y="1254"/>
                      <a:pt x="722" y="1701"/>
                    </a:cubicBezTo>
                    <a:cubicBezTo>
                      <a:pt x="895" y="1812"/>
                      <a:pt x="1085" y="1860"/>
                      <a:pt x="1270" y="1860"/>
                    </a:cubicBezTo>
                    <a:cubicBezTo>
                      <a:pt x="1758" y="1860"/>
                      <a:pt x="2223" y="1526"/>
                      <a:pt x="2315" y="1107"/>
                    </a:cubicBezTo>
                    <a:cubicBezTo>
                      <a:pt x="2185" y="1045"/>
                      <a:pt x="2068" y="1026"/>
                      <a:pt x="1973" y="1026"/>
                    </a:cubicBezTo>
                    <a:cubicBezTo>
                      <a:pt x="1818" y="1026"/>
                      <a:pt x="1721" y="1076"/>
                      <a:pt x="1721" y="1076"/>
                    </a:cubicBezTo>
                    <a:cubicBezTo>
                      <a:pt x="1721" y="1076"/>
                      <a:pt x="1898" y="772"/>
                      <a:pt x="1671" y="336"/>
                    </a:cubicBezTo>
                    <a:cubicBezTo>
                      <a:pt x="1609" y="319"/>
                      <a:pt x="1546" y="311"/>
                      <a:pt x="1486" y="311"/>
                    </a:cubicBezTo>
                    <a:cubicBezTo>
                      <a:pt x="1155" y="311"/>
                      <a:pt x="869" y="529"/>
                      <a:pt x="869" y="529"/>
                    </a:cubicBezTo>
                    <a:cubicBezTo>
                      <a:pt x="869" y="529"/>
                      <a:pt x="757" y="143"/>
                      <a:pt x="564" y="0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330" name="Google Shape;1330;p37"/>
            <p:cNvGrpSpPr/>
            <p:nvPr/>
          </p:nvGrpSpPr>
          <p:grpSpPr>
            <a:xfrm>
              <a:off x="7514982" y="2043744"/>
              <a:ext cx="423383" cy="761990"/>
              <a:chOff x="6025600" y="3390870"/>
              <a:chExt cx="254269" cy="457624"/>
            </a:xfrm>
          </p:grpSpPr>
          <p:sp>
            <p:nvSpPr>
              <p:cNvPr id="1331" name="Google Shape;1331;p37"/>
              <p:cNvSpPr/>
              <p:nvPr/>
            </p:nvSpPr>
            <p:spPr>
              <a:xfrm>
                <a:off x="6025600" y="3690362"/>
                <a:ext cx="102903" cy="104199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696" extrusionOk="0">
                    <a:moveTo>
                      <a:pt x="1867" y="0"/>
                    </a:moveTo>
                    <a:cubicBezTo>
                      <a:pt x="837" y="0"/>
                      <a:pt x="0" y="818"/>
                      <a:pt x="0" y="1848"/>
                    </a:cubicBezTo>
                    <a:cubicBezTo>
                      <a:pt x="0" y="2858"/>
                      <a:pt x="837" y="3695"/>
                      <a:pt x="1867" y="3695"/>
                    </a:cubicBezTo>
                    <a:cubicBezTo>
                      <a:pt x="2716" y="3695"/>
                      <a:pt x="3441" y="3101"/>
                      <a:pt x="3649" y="2314"/>
                    </a:cubicBezTo>
                    <a:lnTo>
                      <a:pt x="2862" y="2314"/>
                    </a:lnTo>
                    <a:cubicBezTo>
                      <a:pt x="2685" y="2685"/>
                      <a:pt x="2299" y="2955"/>
                      <a:pt x="1867" y="2955"/>
                    </a:cubicBezTo>
                    <a:cubicBezTo>
                      <a:pt x="1254" y="2955"/>
                      <a:pt x="756" y="2457"/>
                      <a:pt x="756" y="1848"/>
                    </a:cubicBezTo>
                    <a:cubicBezTo>
                      <a:pt x="756" y="1238"/>
                      <a:pt x="1254" y="737"/>
                      <a:pt x="1867" y="737"/>
                    </a:cubicBezTo>
                    <a:cubicBezTo>
                      <a:pt x="2218" y="737"/>
                      <a:pt x="2542" y="914"/>
                      <a:pt x="2750" y="1188"/>
                    </a:cubicBezTo>
                    <a:lnTo>
                      <a:pt x="3583" y="1188"/>
                    </a:lnTo>
                    <a:cubicBezTo>
                      <a:pt x="3329" y="498"/>
                      <a:pt x="2654" y="0"/>
                      <a:pt x="1867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32" name="Google Shape;1332;p37"/>
              <p:cNvSpPr/>
              <p:nvPr/>
            </p:nvSpPr>
            <p:spPr>
              <a:xfrm>
                <a:off x="6036905" y="3702541"/>
                <a:ext cx="48519" cy="79841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2832" extrusionOk="0">
                    <a:moveTo>
                      <a:pt x="1431" y="0"/>
                    </a:moveTo>
                    <a:cubicBezTo>
                      <a:pt x="645" y="0"/>
                      <a:pt x="0" y="629"/>
                      <a:pt x="0" y="1416"/>
                    </a:cubicBezTo>
                    <a:cubicBezTo>
                      <a:pt x="0" y="2203"/>
                      <a:pt x="645" y="2831"/>
                      <a:pt x="1431" y="2831"/>
                    </a:cubicBezTo>
                    <a:cubicBezTo>
                      <a:pt x="1528" y="2831"/>
                      <a:pt x="1624" y="2831"/>
                      <a:pt x="1721" y="2797"/>
                    </a:cubicBezTo>
                    <a:cubicBezTo>
                      <a:pt x="1705" y="2700"/>
                      <a:pt x="1674" y="2604"/>
                      <a:pt x="1659" y="2507"/>
                    </a:cubicBezTo>
                    <a:cubicBezTo>
                      <a:pt x="1593" y="2507"/>
                      <a:pt x="1528" y="2523"/>
                      <a:pt x="1466" y="2523"/>
                    </a:cubicBezTo>
                    <a:cubicBezTo>
                      <a:pt x="853" y="2523"/>
                      <a:pt x="355" y="2025"/>
                      <a:pt x="355" y="1416"/>
                    </a:cubicBezTo>
                    <a:cubicBezTo>
                      <a:pt x="355" y="806"/>
                      <a:pt x="853" y="305"/>
                      <a:pt x="1466" y="305"/>
                    </a:cubicBezTo>
                    <a:cubicBezTo>
                      <a:pt x="1512" y="305"/>
                      <a:pt x="1563" y="305"/>
                      <a:pt x="1593" y="324"/>
                    </a:cubicBezTo>
                    <a:lnTo>
                      <a:pt x="1593" y="0"/>
                    </a:lnTo>
                    <a:close/>
                  </a:path>
                </a:pathLst>
              </a:custGeom>
              <a:solidFill>
                <a:srgbClr val="2E4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33" name="Google Shape;1333;p37"/>
              <p:cNvSpPr/>
              <p:nvPr/>
            </p:nvSpPr>
            <p:spPr>
              <a:xfrm>
                <a:off x="6170116" y="3431665"/>
                <a:ext cx="101155" cy="122778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355" extrusionOk="0">
                    <a:moveTo>
                      <a:pt x="2831" y="0"/>
                    </a:moveTo>
                    <a:cubicBezTo>
                      <a:pt x="2430" y="0"/>
                      <a:pt x="2091" y="336"/>
                      <a:pt x="2091" y="752"/>
                    </a:cubicBezTo>
                    <a:lnTo>
                      <a:pt x="2091" y="2665"/>
                    </a:lnTo>
                    <a:cubicBezTo>
                      <a:pt x="2091" y="2777"/>
                      <a:pt x="1994" y="2858"/>
                      <a:pt x="1883" y="2858"/>
                    </a:cubicBezTo>
                    <a:lnTo>
                      <a:pt x="756" y="2858"/>
                    </a:lnTo>
                    <a:cubicBezTo>
                      <a:pt x="340" y="2858"/>
                      <a:pt x="0" y="3198"/>
                      <a:pt x="0" y="3614"/>
                    </a:cubicBezTo>
                    <a:cubicBezTo>
                      <a:pt x="0" y="4031"/>
                      <a:pt x="340" y="4355"/>
                      <a:pt x="756" y="4355"/>
                    </a:cubicBezTo>
                    <a:lnTo>
                      <a:pt x="1883" y="4355"/>
                    </a:lnTo>
                    <a:cubicBezTo>
                      <a:pt x="2816" y="4355"/>
                      <a:pt x="3587" y="3599"/>
                      <a:pt x="3587" y="2665"/>
                    </a:cubicBezTo>
                    <a:lnTo>
                      <a:pt x="3587" y="752"/>
                    </a:lnTo>
                    <a:cubicBezTo>
                      <a:pt x="3587" y="336"/>
                      <a:pt x="3248" y="0"/>
                      <a:pt x="2831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34" name="Google Shape;1334;p37"/>
              <p:cNvSpPr/>
              <p:nvPr/>
            </p:nvSpPr>
            <p:spPr>
              <a:xfrm>
                <a:off x="6087680" y="3488756"/>
                <a:ext cx="114631" cy="112347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3985" extrusionOk="0">
                    <a:moveTo>
                      <a:pt x="757" y="0"/>
                    </a:moveTo>
                    <a:cubicBezTo>
                      <a:pt x="340" y="0"/>
                      <a:pt x="1" y="336"/>
                      <a:pt x="1" y="752"/>
                    </a:cubicBezTo>
                    <a:lnTo>
                      <a:pt x="1" y="2233"/>
                    </a:lnTo>
                    <a:cubicBezTo>
                      <a:pt x="1" y="3198"/>
                      <a:pt x="787" y="3985"/>
                      <a:pt x="1767" y="3985"/>
                    </a:cubicBezTo>
                    <a:lnTo>
                      <a:pt x="3329" y="3985"/>
                    </a:lnTo>
                    <a:cubicBezTo>
                      <a:pt x="3730" y="3985"/>
                      <a:pt x="4066" y="3664"/>
                      <a:pt x="4066" y="3244"/>
                    </a:cubicBezTo>
                    <a:cubicBezTo>
                      <a:pt x="4066" y="2827"/>
                      <a:pt x="3730" y="2488"/>
                      <a:pt x="3329" y="2488"/>
                    </a:cubicBezTo>
                    <a:lnTo>
                      <a:pt x="1767" y="2488"/>
                    </a:lnTo>
                    <a:cubicBezTo>
                      <a:pt x="1624" y="2488"/>
                      <a:pt x="1497" y="2376"/>
                      <a:pt x="1497" y="2233"/>
                    </a:cubicBezTo>
                    <a:lnTo>
                      <a:pt x="1497" y="752"/>
                    </a:lnTo>
                    <a:cubicBezTo>
                      <a:pt x="1497" y="336"/>
                      <a:pt x="1158" y="0"/>
                      <a:pt x="757" y="0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35" name="Google Shape;1335;p37"/>
              <p:cNvSpPr/>
              <p:nvPr/>
            </p:nvSpPr>
            <p:spPr>
              <a:xfrm>
                <a:off x="6151621" y="3432088"/>
                <a:ext cx="59824" cy="20978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7441" extrusionOk="0">
                    <a:moveTo>
                      <a:pt x="1061" y="1"/>
                    </a:moveTo>
                    <a:cubicBezTo>
                      <a:pt x="915" y="1"/>
                      <a:pt x="787" y="32"/>
                      <a:pt x="656" y="82"/>
                    </a:cubicBezTo>
                    <a:cubicBezTo>
                      <a:pt x="271" y="240"/>
                      <a:pt x="1" y="610"/>
                      <a:pt x="1" y="1061"/>
                    </a:cubicBezTo>
                    <a:lnTo>
                      <a:pt x="1" y="7294"/>
                    </a:lnTo>
                    <a:cubicBezTo>
                      <a:pt x="1" y="7375"/>
                      <a:pt x="62" y="7441"/>
                      <a:pt x="143" y="7441"/>
                    </a:cubicBezTo>
                    <a:lnTo>
                      <a:pt x="1975" y="7441"/>
                    </a:lnTo>
                    <a:cubicBezTo>
                      <a:pt x="2056" y="7441"/>
                      <a:pt x="2122" y="7375"/>
                      <a:pt x="2122" y="7294"/>
                    </a:cubicBezTo>
                    <a:lnTo>
                      <a:pt x="2122" y="1061"/>
                    </a:lnTo>
                    <a:cubicBezTo>
                      <a:pt x="2122" y="772"/>
                      <a:pt x="1991" y="498"/>
                      <a:pt x="1798" y="305"/>
                    </a:cubicBezTo>
                    <a:cubicBezTo>
                      <a:pt x="1605" y="113"/>
                      <a:pt x="1351" y="1"/>
                      <a:pt x="1061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36" name="Google Shape;1336;p37"/>
              <p:cNvSpPr/>
              <p:nvPr/>
            </p:nvSpPr>
            <p:spPr>
              <a:xfrm>
                <a:off x="6151621" y="3434372"/>
                <a:ext cx="18522" cy="207497"/>
              </a:xfrm>
              <a:custGeom>
                <a:avLst/>
                <a:gdLst/>
                <a:ahLst/>
                <a:cxnLst/>
                <a:rect l="l" t="t" r="r" b="b"/>
                <a:pathLst>
                  <a:path w="657" h="7360" extrusionOk="0">
                    <a:moveTo>
                      <a:pt x="656" y="1"/>
                    </a:moveTo>
                    <a:cubicBezTo>
                      <a:pt x="271" y="159"/>
                      <a:pt x="1" y="529"/>
                      <a:pt x="1" y="980"/>
                    </a:cubicBezTo>
                    <a:lnTo>
                      <a:pt x="1" y="7213"/>
                    </a:lnTo>
                    <a:cubicBezTo>
                      <a:pt x="1" y="7294"/>
                      <a:pt x="62" y="7360"/>
                      <a:pt x="143" y="7360"/>
                    </a:cubicBezTo>
                    <a:lnTo>
                      <a:pt x="656" y="7360"/>
                    </a:lnTo>
                    <a:lnTo>
                      <a:pt x="656" y="1"/>
                    </a:ln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37" name="Google Shape;1337;p37"/>
              <p:cNvSpPr/>
              <p:nvPr/>
            </p:nvSpPr>
            <p:spPr>
              <a:xfrm>
                <a:off x="6088131" y="3626844"/>
                <a:ext cx="184886" cy="97039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3442" extrusionOk="0">
                    <a:moveTo>
                      <a:pt x="3375" y="1"/>
                    </a:moveTo>
                    <a:cubicBezTo>
                      <a:pt x="2299" y="1"/>
                      <a:pt x="1481" y="386"/>
                      <a:pt x="903" y="772"/>
                    </a:cubicBezTo>
                    <a:cubicBezTo>
                      <a:pt x="305" y="1193"/>
                      <a:pt x="0" y="1624"/>
                      <a:pt x="0" y="1624"/>
                    </a:cubicBezTo>
                    <a:lnTo>
                      <a:pt x="3954" y="3441"/>
                    </a:lnTo>
                    <a:lnTo>
                      <a:pt x="6557" y="1624"/>
                    </a:lnTo>
                    <a:cubicBezTo>
                      <a:pt x="6557" y="1624"/>
                      <a:pt x="6364" y="1289"/>
                      <a:pt x="5932" y="919"/>
                    </a:cubicBezTo>
                    <a:cubicBezTo>
                      <a:pt x="5415" y="483"/>
                      <a:pt x="4582" y="1"/>
                      <a:pt x="3375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38" name="Google Shape;1338;p37"/>
              <p:cNvSpPr/>
              <p:nvPr/>
            </p:nvSpPr>
            <p:spPr>
              <a:xfrm>
                <a:off x="6093995" y="3648608"/>
                <a:ext cx="174004" cy="39921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416" extrusionOk="0">
                    <a:moveTo>
                      <a:pt x="695" y="0"/>
                    </a:moveTo>
                    <a:cubicBezTo>
                      <a:pt x="386" y="228"/>
                      <a:pt x="147" y="451"/>
                      <a:pt x="0" y="613"/>
                    </a:cubicBezTo>
                    <a:lnTo>
                      <a:pt x="1304" y="613"/>
                    </a:lnTo>
                    <a:lnTo>
                      <a:pt x="2669" y="1126"/>
                    </a:lnTo>
                    <a:lnTo>
                      <a:pt x="3587" y="868"/>
                    </a:lnTo>
                    <a:lnTo>
                      <a:pt x="4694" y="1416"/>
                    </a:lnTo>
                    <a:lnTo>
                      <a:pt x="5902" y="613"/>
                    </a:lnTo>
                    <a:lnTo>
                      <a:pt x="6172" y="613"/>
                    </a:lnTo>
                    <a:cubicBezTo>
                      <a:pt x="6075" y="482"/>
                      <a:pt x="5917" y="309"/>
                      <a:pt x="5724" y="147"/>
                    </a:cubicBezTo>
                    <a:cubicBezTo>
                      <a:pt x="4918" y="355"/>
                      <a:pt x="4166" y="436"/>
                      <a:pt x="3491" y="436"/>
                    </a:cubicBezTo>
                    <a:cubicBezTo>
                      <a:pt x="2237" y="436"/>
                      <a:pt x="1223" y="178"/>
                      <a:pt x="695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39" name="Google Shape;1339;p37"/>
              <p:cNvSpPr/>
              <p:nvPr/>
            </p:nvSpPr>
            <p:spPr>
              <a:xfrm>
                <a:off x="6081816" y="3665891"/>
                <a:ext cx="198052" cy="182603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6477" extrusionOk="0">
                    <a:moveTo>
                      <a:pt x="0" y="0"/>
                    </a:moveTo>
                    <a:lnTo>
                      <a:pt x="0" y="3198"/>
                    </a:lnTo>
                    <a:cubicBezTo>
                      <a:pt x="0" y="3807"/>
                      <a:pt x="178" y="4386"/>
                      <a:pt x="467" y="4868"/>
                    </a:cubicBezTo>
                    <a:cubicBezTo>
                      <a:pt x="1046" y="5832"/>
                      <a:pt x="2091" y="6476"/>
                      <a:pt x="3294" y="6476"/>
                    </a:cubicBezTo>
                    <a:lnTo>
                      <a:pt x="3746" y="6476"/>
                    </a:lnTo>
                    <a:cubicBezTo>
                      <a:pt x="5080" y="6476"/>
                      <a:pt x="6218" y="5690"/>
                      <a:pt x="6735" y="4563"/>
                    </a:cubicBezTo>
                    <a:cubicBezTo>
                      <a:pt x="6928" y="4147"/>
                      <a:pt x="7024" y="3680"/>
                      <a:pt x="7024" y="3198"/>
                    </a:cubicBezTo>
                    <a:lnTo>
                      <a:pt x="7024" y="0"/>
                    </a:lnTo>
                    <a:lnTo>
                      <a:pt x="6334" y="0"/>
                    </a:lnTo>
                    <a:lnTo>
                      <a:pt x="5126" y="803"/>
                    </a:lnTo>
                    <a:lnTo>
                      <a:pt x="4019" y="255"/>
                    </a:lnTo>
                    <a:lnTo>
                      <a:pt x="3101" y="513"/>
                    </a:lnTo>
                    <a:lnTo>
                      <a:pt x="1736" y="0"/>
                    </a:ln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40" name="Google Shape;1340;p37"/>
              <p:cNvSpPr/>
              <p:nvPr/>
            </p:nvSpPr>
            <p:spPr>
              <a:xfrm>
                <a:off x="6094982" y="3794534"/>
                <a:ext cx="176711" cy="53960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1914" extrusionOk="0">
                    <a:moveTo>
                      <a:pt x="6268" y="0"/>
                    </a:moveTo>
                    <a:lnTo>
                      <a:pt x="6268" y="0"/>
                    </a:lnTo>
                    <a:cubicBezTo>
                      <a:pt x="4146" y="112"/>
                      <a:pt x="1527" y="243"/>
                      <a:pt x="0" y="305"/>
                    </a:cubicBezTo>
                    <a:cubicBezTo>
                      <a:pt x="579" y="1269"/>
                      <a:pt x="1624" y="1913"/>
                      <a:pt x="2827" y="1913"/>
                    </a:cubicBezTo>
                    <a:lnTo>
                      <a:pt x="3279" y="1913"/>
                    </a:lnTo>
                    <a:cubicBezTo>
                      <a:pt x="4613" y="1913"/>
                      <a:pt x="5751" y="1127"/>
                      <a:pt x="6268" y="0"/>
                    </a:cubicBezTo>
                    <a:close/>
                  </a:path>
                </a:pathLst>
              </a:custGeom>
              <a:solidFill>
                <a:srgbClr val="B2C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41" name="Google Shape;1341;p37"/>
              <p:cNvSpPr/>
              <p:nvPr/>
            </p:nvSpPr>
            <p:spPr>
              <a:xfrm>
                <a:off x="6174683" y="3710266"/>
                <a:ext cx="55793" cy="68846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2442" extrusionOk="0">
                    <a:moveTo>
                      <a:pt x="980" y="0"/>
                    </a:moveTo>
                    <a:cubicBezTo>
                      <a:pt x="436" y="0"/>
                      <a:pt x="0" y="548"/>
                      <a:pt x="0" y="1223"/>
                    </a:cubicBezTo>
                    <a:cubicBezTo>
                      <a:pt x="0" y="1898"/>
                      <a:pt x="436" y="2442"/>
                      <a:pt x="980" y="2442"/>
                    </a:cubicBezTo>
                    <a:cubicBezTo>
                      <a:pt x="1528" y="2442"/>
                      <a:pt x="1979" y="1898"/>
                      <a:pt x="1979" y="1223"/>
                    </a:cubicBezTo>
                    <a:cubicBezTo>
                      <a:pt x="1979" y="548"/>
                      <a:pt x="1528" y="0"/>
                      <a:pt x="980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42" name="Google Shape;1342;p37"/>
              <p:cNvSpPr/>
              <p:nvPr/>
            </p:nvSpPr>
            <p:spPr>
              <a:xfrm>
                <a:off x="6182831" y="3720697"/>
                <a:ext cx="38962" cy="48096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706" extrusionOk="0">
                    <a:moveTo>
                      <a:pt x="691" y="0"/>
                    </a:moveTo>
                    <a:cubicBezTo>
                      <a:pt x="321" y="0"/>
                      <a:pt x="1" y="386"/>
                      <a:pt x="1" y="853"/>
                    </a:cubicBezTo>
                    <a:cubicBezTo>
                      <a:pt x="1" y="1335"/>
                      <a:pt x="321" y="1705"/>
                      <a:pt x="691" y="1705"/>
                    </a:cubicBezTo>
                    <a:cubicBezTo>
                      <a:pt x="1077" y="1705"/>
                      <a:pt x="1381" y="1335"/>
                      <a:pt x="1381" y="853"/>
                    </a:cubicBezTo>
                    <a:cubicBezTo>
                      <a:pt x="1381" y="386"/>
                      <a:pt x="1077" y="0"/>
                      <a:pt x="691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43" name="Google Shape;1343;p37"/>
              <p:cNvSpPr/>
              <p:nvPr/>
            </p:nvSpPr>
            <p:spPr>
              <a:xfrm>
                <a:off x="6163801" y="3390870"/>
                <a:ext cx="48096" cy="43980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560" extrusionOk="0">
                    <a:moveTo>
                      <a:pt x="853" y="1"/>
                    </a:moveTo>
                    <a:cubicBezTo>
                      <a:pt x="371" y="1"/>
                      <a:pt x="1" y="352"/>
                      <a:pt x="1" y="772"/>
                    </a:cubicBezTo>
                    <a:cubicBezTo>
                      <a:pt x="1" y="1204"/>
                      <a:pt x="371" y="1559"/>
                      <a:pt x="853" y="1559"/>
                    </a:cubicBezTo>
                    <a:cubicBezTo>
                      <a:pt x="1320" y="1559"/>
                      <a:pt x="1705" y="1204"/>
                      <a:pt x="1705" y="772"/>
                    </a:cubicBezTo>
                    <a:cubicBezTo>
                      <a:pt x="1705" y="352"/>
                      <a:pt x="1320" y="1"/>
                      <a:pt x="853" y="1"/>
                    </a:cubicBez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44" name="Google Shape;1344;p37"/>
              <p:cNvSpPr/>
              <p:nvPr/>
            </p:nvSpPr>
            <p:spPr>
              <a:xfrm>
                <a:off x="6152495" y="3395325"/>
                <a:ext cx="69748" cy="47251"/>
              </a:xfrm>
              <a:custGeom>
                <a:avLst/>
                <a:gdLst/>
                <a:ahLst/>
                <a:cxnLst/>
                <a:rect l="l" t="t" r="r" b="b"/>
                <a:pathLst>
                  <a:path w="2474" h="1676" extrusionOk="0">
                    <a:moveTo>
                      <a:pt x="1350" y="1"/>
                    </a:moveTo>
                    <a:cubicBezTo>
                      <a:pt x="949" y="97"/>
                      <a:pt x="756" y="564"/>
                      <a:pt x="756" y="564"/>
                    </a:cubicBezTo>
                    <a:cubicBezTo>
                      <a:pt x="756" y="564"/>
                      <a:pt x="467" y="290"/>
                      <a:pt x="224" y="259"/>
                    </a:cubicBezTo>
                    <a:lnTo>
                      <a:pt x="224" y="259"/>
                    </a:lnTo>
                    <a:cubicBezTo>
                      <a:pt x="0" y="691"/>
                      <a:pt x="371" y="1625"/>
                      <a:pt x="1223" y="1675"/>
                    </a:cubicBezTo>
                    <a:cubicBezTo>
                      <a:pt x="1237" y="1676"/>
                      <a:pt x="1251" y="1676"/>
                      <a:pt x="1265" y="1676"/>
                    </a:cubicBezTo>
                    <a:cubicBezTo>
                      <a:pt x="1965" y="1676"/>
                      <a:pt x="2473" y="923"/>
                      <a:pt x="2299" y="356"/>
                    </a:cubicBezTo>
                    <a:lnTo>
                      <a:pt x="2299" y="356"/>
                    </a:lnTo>
                    <a:cubicBezTo>
                      <a:pt x="1929" y="387"/>
                      <a:pt x="1767" y="630"/>
                      <a:pt x="1767" y="630"/>
                    </a:cubicBezTo>
                    <a:cubicBezTo>
                      <a:pt x="1767" y="630"/>
                      <a:pt x="1767" y="275"/>
                      <a:pt x="1350" y="1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45" name="Google Shape;1345;p37"/>
              <p:cNvSpPr/>
              <p:nvPr/>
            </p:nvSpPr>
            <p:spPr>
              <a:xfrm>
                <a:off x="6082690" y="3514524"/>
                <a:ext cx="10882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386" h="82" extrusionOk="0">
                    <a:moveTo>
                      <a:pt x="35" y="0"/>
                    </a:moveTo>
                    <a:cubicBezTo>
                      <a:pt x="16" y="0"/>
                      <a:pt x="0" y="16"/>
                      <a:pt x="0" y="31"/>
                    </a:cubicBezTo>
                    <a:cubicBezTo>
                      <a:pt x="0" y="66"/>
                      <a:pt x="16" y="81"/>
                      <a:pt x="35" y="81"/>
                    </a:cubicBezTo>
                    <a:lnTo>
                      <a:pt x="355" y="81"/>
                    </a:lnTo>
                    <a:cubicBezTo>
                      <a:pt x="370" y="81"/>
                      <a:pt x="386" y="66"/>
                      <a:pt x="386" y="31"/>
                    </a:cubicBezTo>
                    <a:cubicBezTo>
                      <a:pt x="386" y="16"/>
                      <a:pt x="370" y="0"/>
                      <a:pt x="355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46" name="Google Shape;1346;p37"/>
              <p:cNvSpPr/>
              <p:nvPr/>
            </p:nvSpPr>
            <p:spPr>
              <a:xfrm>
                <a:off x="6121709" y="3504092"/>
                <a:ext cx="10910" cy="1861"/>
              </a:xfrm>
              <a:custGeom>
                <a:avLst/>
                <a:gdLst/>
                <a:ahLst/>
                <a:cxnLst/>
                <a:rect l="l" t="t" r="r" b="b"/>
                <a:pathLst>
                  <a:path w="387" h="66" extrusionOk="0">
                    <a:moveTo>
                      <a:pt x="32" y="0"/>
                    </a:moveTo>
                    <a:cubicBezTo>
                      <a:pt x="16" y="0"/>
                      <a:pt x="1" y="15"/>
                      <a:pt x="1" y="35"/>
                    </a:cubicBezTo>
                    <a:cubicBezTo>
                      <a:pt x="1" y="50"/>
                      <a:pt x="16" y="66"/>
                      <a:pt x="32" y="66"/>
                    </a:cubicBezTo>
                    <a:lnTo>
                      <a:pt x="336" y="66"/>
                    </a:lnTo>
                    <a:cubicBezTo>
                      <a:pt x="367" y="66"/>
                      <a:pt x="387" y="50"/>
                      <a:pt x="387" y="35"/>
                    </a:cubicBezTo>
                    <a:cubicBezTo>
                      <a:pt x="387" y="15"/>
                      <a:pt x="367" y="0"/>
                      <a:pt x="33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47" name="Google Shape;1347;p37"/>
              <p:cNvSpPr/>
              <p:nvPr/>
            </p:nvSpPr>
            <p:spPr>
              <a:xfrm>
                <a:off x="6082690" y="3538121"/>
                <a:ext cx="10882" cy="406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44" extrusionOk="0">
                    <a:moveTo>
                      <a:pt x="50" y="0"/>
                    </a:moveTo>
                    <a:cubicBezTo>
                      <a:pt x="35" y="0"/>
                      <a:pt x="16" y="0"/>
                      <a:pt x="16" y="31"/>
                    </a:cubicBezTo>
                    <a:cubicBezTo>
                      <a:pt x="0" y="47"/>
                      <a:pt x="16" y="62"/>
                      <a:pt x="35" y="62"/>
                    </a:cubicBezTo>
                    <a:lnTo>
                      <a:pt x="340" y="143"/>
                    </a:lnTo>
                    <a:cubicBezTo>
                      <a:pt x="355" y="143"/>
                      <a:pt x="370" y="143"/>
                      <a:pt x="386" y="128"/>
                    </a:cubicBezTo>
                    <a:cubicBezTo>
                      <a:pt x="386" y="97"/>
                      <a:pt x="370" y="81"/>
                      <a:pt x="355" y="81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48" name="Google Shape;1348;p37"/>
              <p:cNvSpPr/>
              <p:nvPr/>
            </p:nvSpPr>
            <p:spPr>
              <a:xfrm>
                <a:off x="6112151" y="3531270"/>
                <a:ext cx="10037" cy="6879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44" extrusionOk="0">
                    <a:moveTo>
                      <a:pt x="66" y="0"/>
                    </a:moveTo>
                    <a:cubicBezTo>
                      <a:pt x="51" y="0"/>
                      <a:pt x="31" y="0"/>
                      <a:pt x="16" y="16"/>
                    </a:cubicBezTo>
                    <a:cubicBezTo>
                      <a:pt x="0" y="35"/>
                      <a:pt x="0" y="66"/>
                      <a:pt x="31" y="66"/>
                    </a:cubicBezTo>
                    <a:lnTo>
                      <a:pt x="290" y="228"/>
                    </a:lnTo>
                    <a:cubicBezTo>
                      <a:pt x="290" y="243"/>
                      <a:pt x="305" y="243"/>
                      <a:pt x="305" y="243"/>
                    </a:cubicBezTo>
                    <a:cubicBezTo>
                      <a:pt x="321" y="243"/>
                      <a:pt x="340" y="228"/>
                      <a:pt x="340" y="228"/>
                    </a:cubicBezTo>
                    <a:cubicBezTo>
                      <a:pt x="355" y="209"/>
                      <a:pt x="355" y="178"/>
                      <a:pt x="321" y="178"/>
                    </a:cubicBez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49" name="Google Shape;1349;p37"/>
              <p:cNvSpPr/>
              <p:nvPr/>
            </p:nvSpPr>
            <p:spPr>
              <a:xfrm>
                <a:off x="6109868" y="3568175"/>
                <a:ext cx="7302" cy="9332"/>
              </a:xfrm>
              <a:custGeom>
                <a:avLst/>
                <a:gdLst/>
                <a:ahLst/>
                <a:cxnLst/>
                <a:rect l="l" t="t" r="r" b="b"/>
                <a:pathLst>
                  <a:path w="259" h="331" extrusionOk="0">
                    <a:moveTo>
                      <a:pt x="206" y="0"/>
                    </a:moveTo>
                    <a:cubicBezTo>
                      <a:pt x="196" y="0"/>
                      <a:pt x="187" y="8"/>
                      <a:pt x="178" y="26"/>
                    </a:cubicBezTo>
                    <a:lnTo>
                      <a:pt x="16" y="284"/>
                    </a:lnTo>
                    <a:cubicBezTo>
                      <a:pt x="0" y="300"/>
                      <a:pt x="0" y="315"/>
                      <a:pt x="16" y="331"/>
                    </a:cubicBezTo>
                    <a:lnTo>
                      <a:pt x="35" y="331"/>
                    </a:lnTo>
                    <a:cubicBezTo>
                      <a:pt x="51" y="331"/>
                      <a:pt x="66" y="331"/>
                      <a:pt x="66" y="315"/>
                    </a:cubicBezTo>
                    <a:lnTo>
                      <a:pt x="243" y="57"/>
                    </a:lnTo>
                    <a:cubicBezTo>
                      <a:pt x="259" y="41"/>
                      <a:pt x="243" y="26"/>
                      <a:pt x="228" y="10"/>
                    </a:cubicBezTo>
                    <a:cubicBezTo>
                      <a:pt x="220" y="4"/>
                      <a:pt x="213" y="0"/>
                      <a:pt x="20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50" name="Google Shape;1350;p37"/>
              <p:cNvSpPr/>
              <p:nvPr/>
            </p:nvSpPr>
            <p:spPr>
              <a:xfrm>
                <a:off x="6127601" y="3520388"/>
                <a:ext cx="10882" cy="1889"/>
              </a:xfrm>
              <a:custGeom>
                <a:avLst/>
                <a:gdLst/>
                <a:ahLst/>
                <a:cxnLst/>
                <a:rect l="l" t="t" r="r" b="b"/>
                <a:pathLst>
                  <a:path w="386" h="67" extrusionOk="0">
                    <a:moveTo>
                      <a:pt x="31" y="1"/>
                    </a:moveTo>
                    <a:cubicBezTo>
                      <a:pt x="16" y="1"/>
                      <a:pt x="0" y="16"/>
                      <a:pt x="0" y="35"/>
                    </a:cubicBezTo>
                    <a:cubicBezTo>
                      <a:pt x="0" y="51"/>
                      <a:pt x="16" y="66"/>
                      <a:pt x="31" y="66"/>
                    </a:cubicBezTo>
                    <a:lnTo>
                      <a:pt x="336" y="66"/>
                    </a:lnTo>
                    <a:cubicBezTo>
                      <a:pt x="370" y="66"/>
                      <a:pt x="386" y="51"/>
                      <a:pt x="386" y="35"/>
                    </a:cubicBezTo>
                    <a:cubicBezTo>
                      <a:pt x="386" y="16"/>
                      <a:pt x="370" y="1"/>
                      <a:pt x="33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51" name="Google Shape;1351;p37"/>
              <p:cNvSpPr/>
              <p:nvPr/>
            </p:nvSpPr>
            <p:spPr>
              <a:xfrm>
                <a:off x="6082690" y="3562141"/>
                <a:ext cx="10882" cy="5469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94" extrusionOk="0">
                    <a:moveTo>
                      <a:pt x="324" y="1"/>
                    </a:moveTo>
                    <a:lnTo>
                      <a:pt x="35" y="113"/>
                    </a:lnTo>
                    <a:cubicBezTo>
                      <a:pt x="16" y="128"/>
                      <a:pt x="0" y="143"/>
                      <a:pt x="16" y="159"/>
                    </a:cubicBezTo>
                    <a:cubicBezTo>
                      <a:pt x="16" y="174"/>
                      <a:pt x="35" y="194"/>
                      <a:pt x="50" y="194"/>
                    </a:cubicBezTo>
                    <a:lnTo>
                      <a:pt x="66" y="174"/>
                    </a:lnTo>
                    <a:lnTo>
                      <a:pt x="355" y="62"/>
                    </a:lnTo>
                    <a:cubicBezTo>
                      <a:pt x="370" y="62"/>
                      <a:pt x="386" y="32"/>
                      <a:pt x="370" y="16"/>
                    </a:cubicBezTo>
                    <a:cubicBezTo>
                      <a:pt x="370" y="1"/>
                      <a:pt x="340" y="1"/>
                      <a:pt x="324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52" name="Google Shape;1352;p37"/>
              <p:cNvSpPr/>
              <p:nvPr/>
            </p:nvSpPr>
            <p:spPr>
              <a:xfrm>
                <a:off x="6105836" y="3592477"/>
                <a:ext cx="10488" cy="5469"/>
              </a:xfrm>
              <a:custGeom>
                <a:avLst/>
                <a:gdLst/>
                <a:ahLst/>
                <a:cxnLst/>
                <a:rect l="l" t="t" r="r" b="b"/>
                <a:pathLst>
                  <a:path w="372" h="194" extrusionOk="0">
                    <a:moveTo>
                      <a:pt x="321" y="1"/>
                    </a:moveTo>
                    <a:lnTo>
                      <a:pt x="32" y="113"/>
                    </a:lnTo>
                    <a:cubicBezTo>
                      <a:pt x="1" y="128"/>
                      <a:pt x="1" y="144"/>
                      <a:pt x="1" y="159"/>
                    </a:cubicBezTo>
                    <a:cubicBezTo>
                      <a:pt x="16" y="178"/>
                      <a:pt x="32" y="194"/>
                      <a:pt x="47" y="194"/>
                    </a:cubicBezTo>
                    <a:lnTo>
                      <a:pt x="336" y="82"/>
                    </a:lnTo>
                    <a:cubicBezTo>
                      <a:pt x="371" y="63"/>
                      <a:pt x="371" y="47"/>
                      <a:pt x="371" y="32"/>
                    </a:cubicBezTo>
                    <a:cubicBezTo>
                      <a:pt x="352" y="1"/>
                      <a:pt x="336" y="1"/>
                      <a:pt x="321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53" name="Google Shape;1353;p37"/>
              <p:cNvSpPr/>
              <p:nvPr/>
            </p:nvSpPr>
            <p:spPr>
              <a:xfrm>
                <a:off x="6112574" y="3481905"/>
                <a:ext cx="3750" cy="10882"/>
              </a:xfrm>
              <a:custGeom>
                <a:avLst/>
                <a:gdLst/>
                <a:ahLst/>
                <a:cxnLst/>
                <a:rect l="l" t="t" r="r" b="b"/>
                <a:pathLst>
                  <a:path w="133" h="386" extrusionOk="0">
                    <a:moveTo>
                      <a:pt x="97" y="0"/>
                    </a:moveTo>
                    <a:cubicBezTo>
                      <a:pt x="82" y="0"/>
                      <a:pt x="66" y="16"/>
                      <a:pt x="51" y="31"/>
                    </a:cubicBezTo>
                    <a:lnTo>
                      <a:pt x="1" y="340"/>
                    </a:lnTo>
                    <a:cubicBezTo>
                      <a:pt x="1" y="355"/>
                      <a:pt x="16" y="370"/>
                      <a:pt x="36" y="386"/>
                    </a:cubicBezTo>
                    <a:cubicBezTo>
                      <a:pt x="66" y="386"/>
                      <a:pt x="82" y="370"/>
                      <a:pt x="82" y="355"/>
                    </a:cubicBezTo>
                    <a:lnTo>
                      <a:pt x="132" y="50"/>
                    </a:lnTo>
                    <a:cubicBezTo>
                      <a:pt x="132" y="16"/>
                      <a:pt x="113" y="0"/>
                      <a:pt x="97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54" name="Google Shape;1354;p37"/>
              <p:cNvSpPr/>
              <p:nvPr/>
            </p:nvSpPr>
            <p:spPr>
              <a:xfrm>
                <a:off x="6135326" y="3554868"/>
                <a:ext cx="3609" cy="10882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86" extrusionOk="0">
                    <a:moveTo>
                      <a:pt x="96" y="0"/>
                    </a:moveTo>
                    <a:cubicBezTo>
                      <a:pt x="77" y="0"/>
                      <a:pt x="62" y="16"/>
                      <a:pt x="62" y="31"/>
                    </a:cubicBezTo>
                    <a:lnTo>
                      <a:pt x="0" y="336"/>
                    </a:lnTo>
                    <a:cubicBezTo>
                      <a:pt x="0" y="371"/>
                      <a:pt x="15" y="386"/>
                      <a:pt x="31" y="386"/>
                    </a:cubicBezTo>
                    <a:lnTo>
                      <a:pt x="46" y="386"/>
                    </a:lnTo>
                    <a:cubicBezTo>
                      <a:pt x="62" y="386"/>
                      <a:pt x="77" y="371"/>
                      <a:pt x="77" y="355"/>
                    </a:cubicBezTo>
                    <a:lnTo>
                      <a:pt x="127" y="47"/>
                    </a:lnTo>
                    <a:cubicBezTo>
                      <a:pt x="127" y="31"/>
                      <a:pt x="127" y="16"/>
                      <a:pt x="9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55" name="Google Shape;1355;p37"/>
              <p:cNvSpPr/>
              <p:nvPr/>
            </p:nvSpPr>
            <p:spPr>
              <a:xfrm>
                <a:off x="6094531" y="3491998"/>
                <a:ext cx="8176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18" extrusionOk="0">
                    <a:moveTo>
                      <a:pt x="39" y="1"/>
                    </a:moveTo>
                    <a:cubicBezTo>
                      <a:pt x="31" y="1"/>
                      <a:pt x="24" y="5"/>
                      <a:pt x="16" y="12"/>
                    </a:cubicBezTo>
                    <a:cubicBezTo>
                      <a:pt x="1" y="28"/>
                      <a:pt x="1" y="43"/>
                      <a:pt x="16" y="59"/>
                    </a:cubicBezTo>
                    <a:lnTo>
                      <a:pt x="224" y="302"/>
                    </a:lnTo>
                    <a:cubicBezTo>
                      <a:pt x="224" y="302"/>
                      <a:pt x="240" y="317"/>
                      <a:pt x="255" y="317"/>
                    </a:cubicBezTo>
                    <a:lnTo>
                      <a:pt x="271" y="302"/>
                    </a:lnTo>
                    <a:cubicBezTo>
                      <a:pt x="290" y="286"/>
                      <a:pt x="290" y="271"/>
                      <a:pt x="271" y="252"/>
                    </a:cubicBezTo>
                    <a:lnTo>
                      <a:pt x="62" y="12"/>
                    </a:lnTo>
                    <a:cubicBezTo>
                      <a:pt x="55" y="5"/>
                      <a:pt x="47" y="1"/>
                      <a:pt x="39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56" name="Google Shape;1356;p37"/>
              <p:cNvSpPr/>
              <p:nvPr/>
            </p:nvSpPr>
            <p:spPr>
              <a:xfrm>
                <a:off x="6265802" y="3457856"/>
                <a:ext cx="10910" cy="1889"/>
              </a:xfrm>
              <a:custGeom>
                <a:avLst/>
                <a:gdLst/>
                <a:ahLst/>
                <a:cxnLst/>
                <a:rect l="l" t="t" r="r" b="b"/>
                <a:pathLst>
                  <a:path w="387" h="67" extrusionOk="0">
                    <a:moveTo>
                      <a:pt x="31" y="1"/>
                    </a:moveTo>
                    <a:cubicBezTo>
                      <a:pt x="16" y="1"/>
                      <a:pt x="0" y="16"/>
                      <a:pt x="0" y="36"/>
                    </a:cubicBezTo>
                    <a:cubicBezTo>
                      <a:pt x="0" y="51"/>
                      <a:pt x="16" y="66"/>
                      <a:pt x="31" y="66"/>
                    </a:cubicBezTo>
                    <a:lnTo>
                      <a:pt x="351" y="66"/>
                    </a:lnTo>
                    <a:cubicBezTo>
                      <a:pt x="367" y="66"/>
                      <a:pt x="386" y="51"/>
                      <a:pt x="386" y="36"/>
                    </a:cubicBezTo>
                    <a:cubicBezTo>
                      <a:pt x="386" y="16"/>
                      <a:pt x="367" y="1"/>
                      <a:pt x="351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57" name="Google Shape;1357;p37"/>
              <p:cNvSpPr/>
              <p:nvPr/>
            </p:nvSpPr>
            <p:spPr>
              <a:xfrm>
                <a:off x="6226755" y="3447002"/>
                <a:ext cx="10910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387" h="82" extrusionOk="0">
                    <a:moveTo>
                      <a:pt x="51" y="0"/>
                    </a:moveTo>
                    <a:cubicBezTo>
                      <a:pt x="16" y="0"/>
                      <a:pt x="1" y="16"/>
                      <a:pt x="1" y="50"/>
                    </a:cubicBezTo>
                    <a:cubicBezTo>
                      <a:pt x="1" y="66"/>
                      <a:pt x="16" y="81"/>
                      <a:pt x="51" y="81"/>
                    </a:cubicBezTo>
                    <a:lnTo>
                      <a:pt x="356" y="81"/>
                    </a:lnTo>
                    <a:cubicBezTo>
                      <a:pt x="371" y="81"/>
                      <a:pt x="387" y="66"/>
                      <a:pt x="387" y="50"/>
                    </a:cubicBezTo>
                    <a:cubicBezTo>
                      <a:pt x="387" y="16"/>
                      <a:pt x="371" y="0"/>
                      <a:pt x="35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58" name="Google Shape;1358;p37"/>
              <p:cNvSpPr/>
              <p:nvPr/>
            </p:nvSpPr>
            <p:spPr>
              <a:xfrm>
                <a:off x="6265802" y="3481285"/>
                <a:ext cx="10910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387" h="150" extrusionOk="0">
                    <a:moveTo>
                      <a:pt x="350" y="0"/>
                    </a:moveTo>
                    <a:cubicBezTo>
                      <a:pt x="345" y="0"/>
                      <a:pt x="341" y="2"/>
                      <a:pt x="336" y="7"/>
                    </a:cubicBezTo>
                    <a:lnTo>
                      <a:pt x="31" y="88"/>
                    </a:lnTo>
                    <a:cubicBezTo>
                      <a:pt x="16" y="88"/>
                      <a:pt x="0" y="103"/>
                      <a:pt x="0" y="119"/>
                    </a:cubicBezTo>
                    <a:cubicBezTo>
                      <a:pt x="16" y="134"/>
                      <a:pt x="31" y="149"/>
                      <a:pt x="47" y="149"/>
                    </a:cubicBezTo>
                    <a:lnTo>
                      <a:pt x="351" y="72"/>
                    </a:lnTo>
                    <a:cubicBezTo>
                      <a:pt x="367" y="72"/>
                      <a:pt x="386" y="38"/>
                      <a:pt x="386" y="22"/>
                    </a:cubicBezTo>
                    <a:cubicBezTo>
                      <a:pt x="373" y="11"/>
                      <a:pt x="361" y="0"/>
                      <a:pt x="350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59" name="Google Shape;1359;p37"/>
              <p:cNvSpPr/>
              <p:nvPr/>
            </p:nvSpPr>
            <p:spPr>
              <a:xfrm>
                <a:off x="6237214" y="3474434"/>
                <a:ext cx="10008" cy="7048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50" extrusionOk="0">
                    <a:moveTo>
                      <a:pt x="306" y="0"/>
                    </a:moveTo>
                    <a:cubicBezTo>
                      <a:pt x="300" y="0"/>
                      <a:pt x="294" y="2"/>
                      <a:pt x="289" y="7"/>
                    </a:cubicBezTo>
                    <a:lnTo>
                      <a:pt x="31" y="169"/>
                    </a:lnTo>
                    <a:cubicBezTo>
                      <a:pt x="16" y="184"/>
                      <a:pt x="0" y="200"/>
                      <a:pt x="16" y="219"/>
                    </a:cubicBezTo>
                    <a:cubicBezTo>
                      <a:pt x="16" y="234"/>
                      <a:pt x="31" y="250"/>
                      <a:pt x="50" y="250"/>
                    </a:cubicBezTo>
                    <a:lnTo>
                      <a:pt x="66" y="234"/>
                    </a:lnTo>
                    <a:lnTo>
                      <a:pt x="339" y="72"/>
                    </a:lnTo>
                    <a:cubicBezTo>
                      <a:pt x="355" y="57"/>
                      <a:pt x="355" y="42"/>
                      <a:pt x="339" y="26"/>
                    </a:cubicBezTo>
                    <a:cubicBezTo>
                      <a:pt x="339" y="12"/>
                      <a:pt x="322" y="0"/>
                      <a:pt x="30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60" name="Google Shape;1360;p37"/>
              <p:cNvSpPr/>
              <p:nvPr/>
            </p:nvSpPr>
            <p:spPr>
              <a:xfrm>
                <a:off x="6242205" y="3511479"/>
                <a:ext cx="7302" cy="9388"/>
              </a:xfrm>
              <a:custGeom>
                <a:avLst/>
                <a:gdLst/>
                <a:ahLst/>
                <a:cxnLst/>
                <a:rect l="l" t="t" r="r" b="b"/>
                <a:pathLst>
                  <a:path w="259" h="333" extrusionOk="0">
                    <a:moveTo>
                      <a:pt x="56" y="0"/>
                    </a:moveTo>
                    <a:cubicBezTo>
                      <a:pt x="48" y="0"/>
                      <a:pt x="39" y="4"/>
                      <a:pt x="31" y="12"/>
                    </a:cubicBezTo>
                    <a:cubicBezTo>
                      <a:pt x="16" y="12"/>
                      <a:pt x="0" y="43"/>
                      <a:pt x="16" y="62"/>
                    </a:cubicBezTo>
                    <a:lnTo>
                      <a:pt x="193" y="317"/>
                    </a:lnTo>
                    <a:cubicBezTo>
                      <a:pt x="193" y="332"/>
                      <a:pt x="209" y="332"/>
                      <a:pt x="224" y="332"/>
                    </a:cubicBezTo>
                    <a:lnTo>
                      <a:pt x="240" y="332"/>
                    </a:lnTo>
                    <a:cubicBezTo>
                      <a:pt x="259" y="317"/>
                      <a:pt x="259" y="286"/>
                      <a:pt x="259" y="270"/>
                    </a:cubicBezTo>
                    <a:lnTo>
                      <a:pt x="81" y="12"/>
                    </a:lnTo>
                    <a:cubicBezTo>
                      <a:pt x="74" y="4"/>
                      <a:pt x="65" y="0"/>
                      <a:pt x="56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61" name="Google Shape;1361;p37"/>
              <p:cNvSpPr/>
              <p:nvPr/>
            </p:nvSpPr>
            <p:spPr>
              <a:xfrm>
                <a:off x="6220891" y="3463749"/>
                <a:ext cx="10910" cy="1861"/>
              </a:xfrm>
              <a:custGeom>
                <a:avLst/>
                <a:gdLst/>
                <a:ahLst/>
                <a:cxnLst/>
                <a:rect l="l" t="t" r="r" b="b"/>
                <a:pathLst>
                  <a:path w="387" h="66" extrusionOk="0">
                    <a:moveTo>
                      <a:pt x="51" y="0"/>
                    </a:moveTo>
                    <a:cubicBezTo>
                      <a:pt x="16" y="0"/>
                      <a:pt x="1" y="19"/>
                      <a:pt x="1" y="35"/>
                    </a:cubicBezTo>
                    <a:cubicBezTo>
                      <a:pt x="1" y="50"/>
                      <a:pt x="16" y="66"/>
                      <a:pt x="51" y="66"/>
                    </a:cubicBezTo>
                    <a:lnTo>
                      <a:pt x="355" y="66"/>
                    </a:lnTo>
                    <a:cubicBezTo>
                      <a:pt x="371" y="66"/>
                      <a:pt x="386" y="50"/>
                      <a:pt x="386" y="35"/>
                    </a:cubicBezTo>
                    <a:cubicBezTo>
                      <a:pt x="386" y="19"/>
                      <a:pt x="371" y="0"/>
                      <a:pt x="355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62" name="Google Shape;1362;p37"/>
              <p:cNvSpPr/>
              <p:nvPr/>
            </p:nvSpPr>
            <p:spPr>
              <a:xfrm>
                <a:off x="6149789" y="3470148"/>
                <a:ext cx="10882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386" h="82" extrusionOk="0">
                    <a:moveTo>
                      <a:pt x="31" y="1"/>
                    </a:moveTo>
                    <a:cubicBezTo>
                      <a:pt x="15" y="1"/>
                      <a:pt x="0" y="16"/>
                      <a:pt x="0" y="32"/>
                    </a:cubicBezTo>
                    <a:cubicBezTo>
                      <a:pt x="0" y="62"/>
                      <a:pt x="15" y="82"/>
                      <a:pt x="31" y="82"/>
                    </a:cubicBezTo>
                    <a:lnTo>
                      <a:pt x="336" y="82"/>
                    </a:lnTo>
                    <a:cubicBezTo>
                      <a:pt x="370" y="82"/>
                      <a:pt x="386" y="62"/>
                      <a:pt x="386" y="32"/>
                    </a:cubicBezTo>
                    <a:cubicBezTo>
                      <a:pt x="386" y="16"/>
                      <a:pt x="370" y="1"/>
                      <a:pt x="33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63" name="Google Shape;1363;p37"/>
              <p:cNvSpPr/>
              <p:nvPr/>
            </p:nvSpPr>
            <p:spPr>
              <a:xfrm>
                <a:off x="6165210" y="3493013"/>
                <a:ext cx="9924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35" extrusionOk="0">
                    <a:moveTo>
                      <a:pt x="306" y="1"/>
                    </a:moveTo>
                    <a:cubicBezTo>
                      <a:pt x="300" y="1"/>
                      <a:pt x="295" y="3"/>
                      <a:pt x="290" y="7"/>
                    </a:cubicBezTo>
                    <a:lnTo>
                      <a:pt x="32" y="169"/>
                    </a:lnTo>
                    <a:cubicBezTo>
                      <a:pt x="16" y="185"/>
                      <a:pt x="1" y="200"/>
                      <a:pt x="16" y="216"/>
                    </a:cubicBezTo>
                    <a:cubicBezTo>
                      <a:pt x="32" y="235"/>
                      <a:pt x="32" y="235"/>
                      <a:pt x="47" y="235"/>
                    </a:cubicBezTo>
                    <a:lnTo>
                      <a:pt x="62" y="235"/>
                    </a:lnTo>
                    <a:lnTo>
                      <a:pt x="336" y="73"/>
                    </a:lnTo>
                    <a:cubicBezTo>
                      <a:pt x="352" y="57"/>
                      <a:pt x="352" y="42"/>
                      <a:pt x="336" y="23"/>
                    </a:cubicBezTo>
                    <a:cubicBezTo>
                      <a:pt x="336" y="12"/>
                      <a:pt x="321" y="1"/>
                      <a:pt x="30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64" name="Google Shape;1364;p37"/>
              <p:cNvSpPr/>
              <p:nvPr/>
            </p:nvSpPr>
            <p:spPr>
              <a:xfrm>
                <a:off x="6185537" y="3565835"/>
                <a:ext cx="10037" cy="6682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37" extrusionOk="0">
                    <a:moveTo>
                      <a:pt x="321" y="1"/>
                    </a:moveTo>
                    <a:cubicBezTo>
                      <a:pt x="311" y="1"/>
                      <a:pt x="298" y="5"/>
                      <a:pt x="290" y="12"/>
                    </a:cubicBezTo>
                    <a:lnTo>
                      <a:pt x="32" y="174"/>
                    </a:lnTo>
                    <a:cubicBezTo>
                      <a:pt x="16" y="190"/>
                      <a:pt x="1" y="205"/>
                      <a:pt x="16" y="221"/>
                    </a:cubicBezTo>
                    <a:cubicBezTo>
                      <a:pt x="16" y="236"/>
                      <a:pt x="32" y="236"/>
                      <a:pt x="51" y="236"/>
                    </a:cubicBezTo>
                    <a:lnTo>
                      <a:pt x="67" y="236"/>
                    </a:lnTo>
                    <a:lnTo>
                      <a:pt x="340" y="78"/>
                    </a:lnTo>
                    <a:cubicBezTo>
                      <a:pt x="356" y="63"/>
                      <a:pt x="356" y="43"/>
                      <a:pt x="340" y="12"/>
                    </a:cubicBezTo>
                    <a:cubicBezTo>
                      <a:pt x="340" y="5"/>
                      <a:pt x="332" y="1"/>
                      <a:pt x="321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65" name="Google Shape;1365;p37"/>
              <p:cNvSpPr/>
              <p:nvPr/>
            </p:nvSpPr>
            <p:spPr>
              <a:xfrm>
                <a:off x="6164675" y="3540405"/>
                <a:ext cx="10910" cy="1776"/>
              </a:xfrm>
              <a:custGeom>
                <a:avLst/>
                <a:gdLst/>
                <a:ahLst/>
                <a:cxnLst/>
                <a:rect l="l" t="t" r="r" b="b"/>
                <a:pathLst>
                  <a:path w="387" h="63" extrusionOk="0">
                    <a:moveTo>
                      <a:pt x="51" y="0"/>
                    </a:moveTo>
                    <a:cubicBezTo>
                      <a:pt x="20" y="0"/>
                      <a:pt x="0" y="16"/>
                      <a:pt x="0" y="31"/>
                    </a:cubicBezTo>
                    <a:cubicBezTo>
                      <a:pt x="0" y="47"/>
                      <a:pt x="20" y="62"/>
                      <a:pt x="51" y="62"/>
                    </a:cubicBezTo>
                    <a:lnTo>
                      <a:pt x="355" y="62"/>
                    </a:lnTo>
                    <a:cubicBezTo>
                      <a:pt x="371" y="62"/>
                      <a:pt x="386" y="47"/>
                      <a:pt x="386" y="31"/>
                    </a:cubicBezTo>
                    <a:cubicBezTo>
                      <a:pt x="386" y="16"/>
                      <a:pt x="371" y="0"/>
                      <a:pt x="355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66" name="Google Shape;1366;p37"/>
              <p:cNvSpPr/>
              <p:nvPr/>
            </p:nvSpPr>
            <p:spPr>
              <a:xfrm>
                <a:off x="6265802" y="3505305"/>
                <a:ext cx="10910" cy="5216"/>
              </a:xfrm>
              <a:custGeom>
                <a:avLst/>
                <a:gdLst/>
                <a:ahLst/>
                <a:cxnLst/>
                <a:rect l="l" t="t" r="r" b="b"/>
                <a:pathLst>
                  <a:path w="387" h="185" extrusionOk="0">
                    <a:moveTo>
                      <a:pt x="46" y="1"/>
                    </a:moveTo>
                    <a:cubicBezTo>
                      <a:pt x="31" y="1"/>
                      <a:pt x="16" y="12"/>
                      <a:pt x="16" y="23"/>
                    </a:cubicBezTo>
                    <a:cubicBezTo>
                      <a:pt x="0" y="38"/>
                      <a:pt x="16" y="69"/>
                      <a:pt x="31" y="69"/>
                    </a:cubicBezTo>
                    <a:lnTo>
                      <a:pt x="321" y="185"/>
                    </a:lnTo>
                    <a:lnTo>
                      <a:pt x="336" y="185"/>
                    </a:lnTo>
                    <a:cubicBezTo>
                      <a:pt x="351" y="185"/>
                      <a:pt x="367" y="185"/>
                      <a:pt x="367" y="165"/>
                    </a:cubicBezTo>
                    <a:cubicBezTo>
                      <a:pt x="386" y="150"/>
                      <a:pt x="367" y="119"/>
                      <a:pt x="351" y="119"/>
                    </a:cubicBezTo>
                    <a:lnTo>
                      <a:pt x="62" y="7"/>
                    </a:lnTo>
                    <a:cubicBezTo>
                      <a:pt x="58" y="3"/>
                      <a:pt x="52" y="1"/>
                      <a:pt x="4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67" name="Google Shape;1367;p37"/>
              <p:cNvSpPr/>
              <p:nvPr/>
            </p:nvSpPr>
            <p:spPr>
              <a:xfrm>
                <a:off x="6255371" y="3533977"/>
                <a:ext cx="10882" cy="5469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94" extrusionOk="0">
                    <a:moveTo>
                      <a:pt x="62" y="1"/>
                    </a:moveTo>
                    <a:cubicBezTo>
                      <a:pt x="46" y="1"/>
                      <a:pt x="16" y="16"/>
                      <a:pt x="16" y="35"/>
                    </a:cubicBezTo>
                    <a:cubicBezTo>
                      <a:pt x="0" y="51"/>
                      <a:pt x="16" y="66"/>
                      <a:pt x="31" y="82"/>
                    </a:cubicBezTo>
                    <a:lnTo>
                      <a:pt x="320" y="194"/>
                    </a:lnTo>
                    <a:lnTo>
                      <a:pt x="336" y="194"/>
                    </a:lnTo>
                    <a:cubicBezTo>
                      <a:pt x="351" y="194"/>
                      <a:pt x="370" y="194"/>
                      <a:pt x="370" y="178"/>
                    </a:cubicBezTo>
                    <a:cubicBezTo>
                      <a:pt x="386" y="147"/>
                      <a:pt x="370" y="132"/>
                      <a:pt x="351" y="132"/>
                    </a:cubicBezTo>
                    <a:lnTo>
                      <a:pt x="62" y="1"/>
                    </a:ln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68" name="Google Shape;1368;p37"/>
              <p:cNvSpPr/>
              <p:nvPr/>
            </p:nvSpPr>
            <p:spPr>
              <a:xfrm>
                <a:off x="6206005" y="3604064"/>
                <a:ext cx="10347" cy="5187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84" extrusionOk="0">
                    <a:moveTo>
                      <a:pt x="33" y="0"/>
                    </a:moveTo>
                    <a:cubicBezTo>
                      <a:pt x="22" y="0"/>
                      <a:pt x="11" y="11"/>
                      <a:pt x="0" y="22"/>
                    </a:cubicBezTo>
                    <a:cubicBezTo>
                      <a:pt x="0" y="37"/>
                      <a:pt x="16" y="57"/>
                      <a:pt x="31" y="72"/>
                    </a:cubicBezTo>
                    <a:lnTo>
                      <a:pt x="320" y="184"/>
                    </a:lnTo>
                    <a:lnTo>
                      <a:pt x="336" y="184"/>
                    </a:lnTo>
                    <a:cubicBezTo>
                      <a:pt x="336" y="184"/>
                      <a:pt x="351" y="184"/>
                      <a:pt x="367" y="168"/>
                    </a:cubicBezTo>
                    <a:cubicBezTo>
                      <a:pt x="367" y="153"/>
                      <a:pt x="367" y="118"/>
                      <a:pt x="336" y="118"/>
                    </a:cubicBezTo>
                    <a:lnTo>
                      <a:pt x="46" y="6"/>
                    </a:lnTo>
                    <a:cubicBezTo>
                      <a:pt x="42" y="2"/>
                      <a:pt x="37" y="0"/>
                      <a:pt x="33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69" name="Google Shape;1369;p37"/>
              <p:cNvSpPr/>
              <p:nvPr/>
            </p:nvSpPr>
            <p:spPr>
              <a:xfrm>
                <a:off x="6231322" y="3546523"/>
                <a:ext cx="4595" cy="10657"/>
              </a:xfrm>
              <a:custGeom>
                <a:avLst/>
                <a:gdLst/>
                <a:ahLst/>
                <a:cxnLst/>
                <a:rect l="l" t="t" r="r" b="b"/>
                <a:pathLst>
                  <a:path w="163" h="378" extrusionOk="0">
                    <a:moveTo>
                      <a:pt x="46" y="1"/>
                    </a:moveTo>
                    <a:cubicBezTo>
                      <a:pt x="41" y="1"/>
                      <a:pt x="36" y="3"/>
                      <a:pt x="32" y="7"/>
                    </a:cubicBezTo>
                    <a:cubicBezTo>
                      <a:pt x="16" y="7"/>
                      <a:pt x="1" y="22"/>
                      <a:pt x="1" y="38"/>
                    </a:cubicBezTo>
                    <a:lnTo>
                      <a:pt x="82" y="343"/>
                    </a:lnTo>
                    <a:cubicBezTo>
                      <a:pt x="82" y="362"/>
                      <a:pt x="97" y="377"/>
                      <a:pt x="113" y="377"/>
                    </a:cubicBezTo>
                    <a:lnTo>
                      <a:pt x="128" y="377"/>
                    </a:lnTo>
                    <a:cubicBezTo>
                      <a:pt x="144" y="377"/>
                      <a:pt x="163" y="343"/>
                      <a:pt x="144" y="327"/>
                    </a:cubicBezTo>
                    <a:lnTo>
                      <a:pt x="82" y="22"/>
                    </a:lnTo>
                    <a:cubicBezTo>
                      <a:pt x="71" y="12"/>
                      <a:pt x="58" y="1"/>
                      <a:pt x="4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70" name="Google Shape;1370;p37"/>
              <p:cNvSpPr/>
              <p:nvPr/>
            </p:nvSpPr>
            <p:spPr>
              <a:xfrm>
                <a:off x="6243079" y="3425068"/>
                <a:ext cx="3721" cy="1062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377" extrusionOk="0">
                    <a:moveTo>
                      <a:pt x="50" y="1"/>
                    </a:moveTo>
                    <a:cubicBezTo>
                      <a:pt x="44" y="1"/>
                      <a:pt x="39" y="3"/>
                      <a:pt x="35" y="7"/>
                    </a:cubicBezTo>
                    <a:cubicBezTo>
                      <a:pt x="16" y="7"/>
                      <a:pt x="0" y="22"/>
                      <a:pt x="0" y="41"/>
                    </a:cubicBezTo>
                    <a:lnTo>
                      <a:pt x="50" y="346"/>
                    </a:lnTo>
                    <a:cubicBezTo>
                      <a:pt x="66" y="377"/>
                      <a:pt x="81" y="377"/>
                      <a:pt x="97" y="377"/>
                    </a:cubicBezTo>
                    <a:cubicBezTo>
                      <a:pt x="112" y="377"/>
                      <a:pt x="131" y="362"/>
                      <a:pt x="131" y="346"/>
                    </a:cubicBezTo>
                    <a:lnTo>
                      <a:pt x="81" y="41"/>
                    </a:lnTo>
                    <a:cubicBezTo>
                      <a:pt x="81" y="16"/>
                      <a:pt x="65" y="1"/>
                      <a:pt x="50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71" name="Google Shape;1371;p37"/>
              <p:cNvSpPr/>
              <p:nvPr/>
            </p:nvSpPr>
            <p:spPr>
              <a:xfrm>
                <a:off x="6219594" y="3507053"/>
                <a:ext cx="4032" cy="10657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78" extrusionOk="0">
                    <a:moveTo>
                      <a:pt x="58" y="1"/>
                    </a:moveTo>
                    <a:cubicBezTo>
                      <a:pt x="55" y="1"/>
                      <a:pt x="51" y="3"/>
                      <a:pt x="47" y="7"/>
                    </a:cubicBezTo>
                    <a:cubicBezTo>
                      <a:pt x="16" y="7"/>
                      <a:pt x="0" y="26"/>
                      <a:pt x="16" y="42"/>
                    </a:cubicBezTo>
                    <a:lnTo>
                      <a:pt x="62" y="346"/>
                    </a:lnTo>
                    <a:cubicBezTo>
                      <a:pt x="62" y="377"/>
                      <a:pt x="77" y="377"/>
                      <a:pt x="97" y="377"/>
                    </a:cubicBezTo>
                    <a:cubicBezTo>
                      <a:pt x="128" y="377"/>
                      <a:pt x="143" y="362"/>
                      <a:pt x="128" y="346"/>
                    </a:cubicBezTo>
                    <a:lnTo>
                      <a:pt x="77" y="42"/>
                    </a:lnTo>
                    <a:cubicBezTo>
                      <a:pt x="77" y="16"/>
                      <a:pt x="69" y="1"/>
                      <a:pt x="58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72" name="Google Shape;1372;p37"/>
              <p:cNvSpPr/>
              <p:nvPr/>
            </p:nvSpPr>
            <p:spPr>
              <a:xfrm>
                <a:off x="6256667" y="3435359"/>
                <a:ext cx="8176" cy="8514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02" extrusionOk="0">
                    <a:moveTo>
                      <a:pt x="251" y="0"/>
                    </a:moveTo>
                    <a:cubicBezTo>
                      <a:pt x="243" y="0"/>
                      <a:pt x="236" y="4"/>
                      <a:pt x="228" y="12"/>
                    </a:cubicBezTo>
                    <a:lnTo>
                      <a:pt x="16" y="236"/>
                    </a:lnTo>
                    <a:cubicBezTo>
                      <a:pt x="0" y="255"/>
                      <a:pt x="0" y="286"/>
                      <a:pt x="16" y="301"/>
                    </a:cubicBezTo>
                    <a:lnTo>
                      <a:pt x="35" y="301"/>
                    </a:lnTo>
                    <a:cubicBezTo>
                      <a:pt x="51" y="301"/>
                      <a:pt x="66" y="301"/>
                      <a:pt x="66" y="286"/>
                    </a:cubicBezTo>
                    <a:lnTo>
                      <a:pt x="274" y="62"/>
                    </a:lnTo>
                    <a:cubicBezTo>
                      <a:pt x="290" y="43"/>
                      <a:pt x="290" y="27"/>
                      <a:pt x="274" y="12"/>
                    </a:cubicBezTo>
                    <a:cubicBezTo>
                      <a:pt x="267" y="4"/>
                      <a:pt x="259" y="0"/>
                      <a:pt x="251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73" name="Google Shape;1373;p37"/>
              <p:cNvSpPr/>
              <p:nvPr/>
            </p:nvSpPr>
            <p:spPr>
              <a:xfrm>
                <a:off x="6192839" y="3480580"/>
                <a:ext cx="10910" cy="2227"/>
              </a:xfrm>
              <a:custGeom>
                <a:avLst/>
                <a:gdLst/>
                <a:ahLst/>
                <a:cxnLst/>
                <a:rect l="l" t="t" r="r" b="b"/>
                <a:pathLst>
                  <a:path w="387" h="79" extrusionOk="0">
                    <a:moveTo>
                      <a:pt x="31" y="1"/>
                    </a:moveTo>
                    <a:cubicBezTo>
                      <a:pt x="16" y="1"/>
                      <a:pt x="0" y="16"/>
                      <a:pt x="0" y="47"/>
                    </a:cubicBezTo>
                    <a:cubicBezTo>
                      <a:pt x="0" y="63"/>
                      <a:pt x="16" y="78"/>
                      <a:pt x="31" y="78"/>
                    </a:cubicBezTo>
                    <a:lnTo>
                      <a:pt x="336" y="78"/>
                    </a:lnTo>
                    <a:cubicBezTo>
                      <a:pt x="371" y="78"/>
                      <a:pt x="386" y="63"/>
                      <a:pt x="386" y="47"/>
                    </a:cubicBezTo>
                    <a:cubicBezTo>
                      <a:pt x="386" y="16"/>
                      <a:pt x="371" y="1"/>
                      <a:pt x="33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74" name="Google Shape;1374;p37"/>
              <p:cNvSpPr/>
              <p:nvPr/>
            </p:nvSpPr>
            <p:spPr>
              <a:xfrm>
                <a:off x="6206005" y="3582468"/>
                <a:ext cx="10882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386" h="82" extrusionOk="0">
                    <a:moveTo>
                      <a:pt x="31" y="1"/>
                    </a:moveTo>
                    <a:cubicBezTo>
                      <a:pt x="16" y="1"/>
                      <a:pt x="0" y="16"/>
                      <a:pt x="0" y="32"/>
                    </a:cubicBezTo>
                    <a:cubicBezTo>
                      <a:pt x="0" y="67"/>
                      <a:pt x="16" y="82"/>
                      <a:pt x="31" y="82"/>
                    </a:cubicBezTo>
                    <a:lnTo>
                      <a:pt x="336" y="82"/>
                    </a:lnTo>
                    <a:cubicBezTo>
                      <a:pt x="367" y="82"/>
                      <a:pt x="386" y="67"/>
                      <a:pt x="386" y="32"/>
                    </a:cubicBezTo>
                    <a:cubicBezTo>
                      <a:pt x="386" y="16"/>
                      <a:pt x="367" y="1"/>
                      <a:pt x="336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75" name="Google Shape;1375;p37"/>
              <p:cNvSpPr/>
              <p:nvPr/>
            </p:nvSpPr>
            <p:spPr>
              <a:xfrm>
                <a:off x="6182408" y="3517681"/>
                <a:ext cx="10882" cy="414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47" extrusionOk="0">
                    <a:moveTo>
                      <a:pt x="320" y="0"/>
                    </a:moveTo>
                    <a:lnTo>
                      <a:pt x="31" y="81"/>
                    </a:lnTo>
                    <a:cubicBezTo>
                      <a:pt x="0" y="81"/>
                      <a:pt x="0" y="112"/>
                      <a:pt x="0" y="131"/>
                    </a:cubicBezTo>
                    <a:cubicBezTo>
                      <a:pt x="0" y="147"/>
                      <a:pt x="16" y="147"/>
                      <a:pt x="31" y="147"/>
                    </a:cubicBezTo>
                    <a:lnTo>
                      <a:pt x="46" y="147"/>
                    </a:lnTo>
                    <a:lnTo>
                      <a:pt x="355" y="66"/>
                    </a:lnTo>
                    <a:cubicBezTo>
                      <a:pt x="370" y="66"/>
                      <a:pt x="386" y="50"/>
                      <a:pt x="370" y="35"/>
                    </a:cubicBezTo>
                    <a:cubicBezTo>
                      <a:pt x="370" y="0"/>
                      <a:pt x="355" y="0"/>
                      <a:pt x="320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76" name="Google Shape;1376;p37"/>
              <p:cNvSpPr/>
              <p:nvPr/>
            </p:nvSpPr>
            <p:spPr>
              <a:xfrm>
                <a:off x="6183705" y="3458307"/>
                <a:ext cx="8176" cy="8711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09" extrusionOk="0">
                    <a:moveTo>
                      <a:pt x="274" y="0"/>
                    </a:moveTo>
                    <a:cubicBezTo>
                      <a:pt x="259" y="0"/>
                      <a:pt x="228" y="0"/>
                      <a:pt x="213" y="20"/>
                    </a:cubicBezTo>
                    <a:lnTo>
                      <a:pt x="0" y="243"/>
                    </a:lnTo>
                    <a:cubicBezTo>
                      <a:pt x="0" y="259"/>
                      <a:pt x="0" y="274"/>
                      <a:pt x="20" y="290"/>
                    </a:cubicBezTo>
                    <a:cubicBezTo>
                      <a:pt x="20" y="309"/>
                      <a:pt x="35" y="309"/>
                      <a:pt x="35" y="309"/>
                    </a:cubicBezTo>
                    <a:cubicBezTo>
                      <a:pt x="51" y="309"/>
                      <a:pt x="51" y="309"/>
                      <a:pt x="66" y="290"/>
                    </a:cubicBezTo>
                    <a:lnTo>
                      <a:pt x="274" y="66"/>
                    </a:lnTo>
                    <a:cubicBezTo>
                      <a:pt x="290" y="50"/>
                      <a:pt x="290" y="20"/>
                      <a:pt x="274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377" name="Google Shape;1377;p37"/>
            <p:cNvGrpSpPr/>
            <p:nvPr/>
          </p:nvGrpSpPr>
          <p:grpSpPr>
            <a:xfrm>
              <a:off x="7468977" y="2794710"/>
              <a:ext cx="1475711" cy="265653"/>
              <a:chOff x="5997971" y="2910579"/>
              <a:chExt cx="886259" cy="159542"/>
            </a:xfrm>
          </p:grpSpPr>
          <p:sp>
            <p:nvSpPr>
              <p:cNvPr id="1378" name="Google Shape;1378;p37"/>
              <p:cNvSpPr/>
              <p:nvPr/>
            </p:nvSpPr>
            <p:spPr>
              <a:xfrm>
                <a:off x="6024726" y="2966795"/>
                <a:ext cx="826886" cy="40259"/>
              </a:xfrm>
              <a:custGeom>
                <a:avLst/>
                <a:gdLst/>
                <a:ahLst/>
                <a:cxnLst/>
                <a:rect l="l" t="t" r="r" b="b"/>
                <a:pathLst>
                  <a:path w="29330" h="1428" extrusionOk="0">
                    <a:moveTo>
                      <a:pt x="0" y="0"/>
                    </a:moveTo>
                    <a:lnTo>
                      <a:pt x="0" y="579"/>
                    </a:lnTo>
                    <a:cubicBezTo>
                      <a:pt x="0" y="1042"/>
                      <a:pt x="386" y="1427"/>
                      <a:pt x="868" y="1427"/>
                    </a:cubicBezTo>
                    <a:lnTo>
                      <a:pt x="3198" y="1427"/>
                    </a:lnTo>
                    <a:lnTo>
                      <a:pt x="3198" y="0"/>
                    </a:lnTo>
                    <a:close/>
                    <a:moveTo>
                      <a:pt x="5674" y="0"/>
                    </a:moveTo>
                    <a:lnTo>
                      <a:pt x="5674" y="899"/>
                    </a:lnTo>
                    <a:lnTo>
                      <a:pt x="5674" y="1427"/>
                    </a:lnTo>
                    <a:lnTo>
                      <a:pt x="23864" y="1427"/>
                    </a:lnTo>
                    <a:lnTo>
                      <a:pt x="23864" y="0"/>
                    </a:lnTo>
                    <a:close/>
                    <a:moveTo>
                      <a:pt x="26325" y="0"/>
                    </a:moveTo>
                    <a:lnTo>
                      <a:pt x="26325" y="899"/>
                    </a:lnTo>
                    <a:lnTo>
                      <a:pt x="26325" y="1427"/>
                    </a:lnTo>
                    <a:lnTo>
                      <a:pt x="28477" y="1427"/>
                    </a:lnTo>
                    <a:cubicBezTo>
                      <a:pt x="28959" y="1427"/>
                      <a:pt x="29329" y="1042"/>
                      <a:pt x="29329" y="579"/>
                    </a:cubicBezTo>
                    <a:lnTo>
                      <a:pt x="29329" y="0"/>
                    </a:lnTo>
                    <a:close/>
                  </a:path>
                </a:pathLst>
              </a:custGeom>
              <a:solidFill>
                <a:srgbClr val="38516A">
                  <a:alpha val="3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79" name="Google Shape;1379;p37"/>
              <p:cNvSpPr/>
              <p:nvPr/>
            </p:nvSpPr>
            <p:spPr>
              <a:xfrm>
                <a:off x="6114858" y="2965386"/>
                <a:ext cx="69861" cy="10473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3715" extrusionOk="0">
                    <a:moveTo>
                      <a:pt x="1" y="0"/>
                    </a:moveTo>
                    <a:lnTo>
                      <a:pt x="1" y="3086"/>
                    </a:lnTo>
                    <a:cubicBezTo>
                      <a:pt x="1" y="3441"/>
                      <a:pt x="275" y="3715"/>
                      <a:pt x="630" y="3715"/>
                    </a:cubicBezTo>
                    <a:lnTo>
                      <a:pt x="1833" y="3715"/>
                    </a:lnTo>
                    <a:cubicBezTo>
                      <a:pt x="2188" y="3715"/>
                      <a:pt x="2477" y="3441"/>
                      <a:pt x="2477" y="3086"/>
                    </a:cubicBezTo>
                    <a:lnTo>
                      <a:pt x="2477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80" name="Google Shape;1380;p37"/>
              <p:cNvSpPr/>
              <p:nvPr/>
            </p:nvSpPr>
            <p:spPr>
              <a:xfrm>
                <a:off x="6114858" y="2966795"/>
                <a:ext cx="69861" cy="25373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900" extrusionOk="0">
                    <a:moveTo>
                      <a:pt x="1" y="0"/>
                    </a:moveTo>
                    <a:lnTo>
                      <a:pt x="1" y="899"/>
                    </a:lnTo>
                    <a:lnTo>
                      <a:pt x="2477" y="899"/>
                    </a:lnTo>
                    <a:lnTo>
                      <a:pt x="2477" y="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81" name="Google Shape;1381;p37"/>
              <p:cNvSpPr/>
              <p:nvPr/>
            </p:nvSpPr>
            <p:spPr>
              <a:xfrm>
                <a:off x="6697489" y="2965386"/>
                <a:ext cx="69410" cy="104735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3715" extrusionOk="0">
                    <a:moveTo>
                      <a:pt x="1" y="0"/>
                    </a:moveTo>
                    <a:lnTo>
                      <a:pt x="1" y="3086"/>
                    </a:lnTo>
                    <a:cubicBezTo>
                      <a:pt x="1" y="3441"/>
                      <a:pt x="275" y="3715"/>
                      <a:pt x="630" y="3715"/>
                    </a:cubicBezTo>
                    <a:lnTo>
                      <a:pt x="1833" y="3715"/>
                    </a:lnTo>
                    <a:cubicBezTo>
                      <a:pt x="2188" y="3715"/>
                      <a:pt x="2462" y="3441"/>
                      <a:pt x="2462" y="3086"/>
                    </a:cubicBezTo>
                    <a:lnTo>
                      <a:pt x="2462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82" name="Google Shape;1382;p37"/>
              <p:cNvSpPr/>
              <p:nvPr/>
            </p:nvSpPr>
            <p:spPr>
              <a:xfrm>
                <a:off x="6697489" y="2966795"/>
                <a:ext cx="69410" cy="25373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900" extrusionOk="0">
                    <a:moveTo>
                      <a:pt x="1" y="0"/>
                    </a:moveTo>
                    <a:lnTo>
                      <a:pt x="1" y="899"/>
                    </a:lnTo>
                    <a:lnTo>
                      <a:pt x="2462" y="899"/>
                    </a:lnTo>
                    <a:lnTo>
                      <a:pt x="2462" y="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83" name="Google Shape;1383;p37"/>
              <p:cNvSpPr/>
              <p:nvPr/>
            </p:nvSpPr>
            <p:spPr>
              <a:xfrm>
                <a:off x="5997971" y="2910579"/>
                <a:ext cx="886259" cy="56244"/>
              </a:xfrm>
              <a:custGeom>
                <a:avLst/>
                <a:gdLst/>
                <a:ahLst/>
                <a:cxnLst/>
                <a:rect l="l" t="t" r="r" b="b"/>
                <a:pathLst>
                  <a:path w="31436" h="1995" extrusionOk="0">
                    <a:moveTo>
                      <a:pt x="980" y="0"/>
                    </a:moveTo>
                    <a:cubicBezTo>
                      <a:pt x="706" y="0"/>
                      <a:pt x="467" y="112"/>
                      <a:pt x="290" y="290"/>
                    </a:cubicBezTo>
                    <a:cubicBezTo>
                      <a:pt x="112" y="467"/>
                      <a:pt x="1" y="722"/>
                      <a:pt x="1" y="995"/>
                    </a:cubicBezTo>
                    <a:lnTo>
                      <a:pt x="1" y="1142"/>
                    </a:lnTo>
                    <a:cubicBezTo>
                      <a:pt x="82" y="1624"/>
                      <a:pt x="483" y="1994"/>
                      <a:pt x="980" y="1994"/>
                    </a:cubicBezTo>
                    <a:lnTo>
                      <a:pt x="30440" y="1994"/>
                    </a:lnTo>
                    <a:cubicBezTo>
                      <a:pt x="30714" y="1994"/>
                      <a:pt x="30953" y="1879"/>
                      <a:pt x="31131" y="1705"/>
                    </a:cubicBezTo>
                    <a:cubicBezTo>
                      <a:pt x="31293" y="1558"/>
                      <a:pt x="31389" y="1366"/>
                      <a:pt x="31420" y="1142"/>
                    </a:cubicBezTo>
                    <a:cubicBezTo>
                      <a:pt x="31420" y="1092"/>
                      <a:pt x="31435" y="1046"/>
                      <a:pt x="31435" y="995"/>
                    </a:cubicBezTo>
                    <a:cubicBezTo>
                      <a:pt x="31435" y="452"/>
                      <a:pt x="30984" y="0"/>
                      <a:pt x="30440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84" name="Google Shape;1384;p37"/>
              <p:cNvSpPr/>
              <p:nvPr/>
            </p:nvSpPr>
            <p:spPr>
              <a:xfrm>
                <a:off x="5997971" y="2942747"/>
                <a:ext cx="885837" cy="24076"/>
              </a:xfrm>
              <a:custGeom>
                <a:avLst/>
                <a:gdLst/>
                <a:ahLst/>
                <a:cxnLst/>
                <a:rect l="l" t="t" r="r" b="b"/>
                <a:pathLst>
                  <a:path w="31421" h="854" extrusionOk="0">
                    <a:moveTo>
                      <a:pt x="1" y="1"/>
                    </a:moveTo>
                    <a:cubicBezTo>
                      <a:pt x="82" y="483"/>
                      <a:pt x="483" y="853"/>
                      <a:pt x="980" y="853"/>
                    </a:cubicBezTo>
                    <a:lnTo>
                      <a:pt x="30440" y="853"/>
                    </a:lnTo>
                    <a:cubicBezTo>
                      <a:pt x="30714" y="853"/>
                      <a:pt x="30953" y="738"/>
                      <a:pt x="31131" y="564"/>
                    </a:cubicBezTo>
                    <a:cubicBezTo>
                      <a:pt x="31293" y="417"/>
                      <a:pt x="31389" y="225"/>
                      <a:pt x="31420" y="1"/>
                    </a:cubicBezTo>
                    <a:close/>
                  </a:path>
                </a:pathLst>
              </a:custGeom>
              <a:solidFill>
                <a:srgbClr val="2E4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1385" name="Google Shape;1385;p37"/>
          <p:cNvGrpSpPr/>
          <p:nvPr/>
        </p:nvGrpSpPr>
        <p:grpSpPr>
          <a:xfrm>
            <a:off x="6989511" y="2112598"/>
            <a:ext cx="1383395" cy="401264"/>
            <a:chOff x="6361375" y="2370463"/>
            <a:chExt cx="550036" cy="159542"/>
          </a:xfrm>
        </p:grpSpPr>
        <p:sp>
          <p:nvSpPr>
            <p:cNvPr id="1386" name="Google Shape;1386;p37"/>
            <p:cNvSpPr/>
            <p:nvPr/>
          </p:nvSpPr>
          <p:spPr>
            <a:xfrm>
              <a:off x="6388581" y="2426228"/>
              <a:ext cx="490662" cy="40823"/>
            </a:xfrm>
            <a:custGeom>
              <a:avLst/>
              <a:gdLst/>
              <a:ahLst/>
              <a:cxnLst/>
              <a:rect l="l" t="t" r="r" b="b"/>
              <a:pathLst>
                <a:path w="17404" h="1448" extrusionOk="0">
                  <a:moveTo>
                    <a:pt x="0" y="1"/>
                  </a:moveTo>
                  <a:lnTo>
                    <a:pt x="0" y="579"/>
                  </a:lnTo>
                  <a:cubicBezTo>
                    <a:pt x="0" y="1062"/>
                    <a:pt x="370" y="1447"/>
                    <a:pt x="852" y="1447"/>
                  </a:cubicBezTo>
                  <a:lnTo>
                    <a:pt x="3182" y="1447"/>
                  </a:lnTo>
                  <a:lnTo>
                    <a:pt x="3182" y="1"/>
                  </a:lnTo>
                  <a:close/>
                  <a:moveTo>
                    <a:pt x="5654" y="1"/>
                  </a:moveTo>
                  <a:lnTo>
                    <a:pt x="5654" y="900"/>
                  </a:lnTo>
                  <a:lnTo>
                    <a:pt x="5654" y="1447"/>
                  </a:lnTo>
                  <a:lnTo>
                    <a:pt x="11922" y="1447"/>
                  </a:lnTo>
                  <a:lnTo>
                    <a:pt x="11922" y="1"/>
                  </a:lnTo>
                  <a:close/>
                  <a:moveTo>
                    <a:pt x="14398" y="1"/>
                  </a:moveTo>
                  <a:lnTo>
                    <a:pt x="14398" y="900"/>
                  </a:lnTo>
                  <a:lnTo>
                    <a:pt x="14398" y="1447"/>
                  </a:lnTo>
                  <a:lnTo>
                    <a:pt x="16551" y="1447"/>
                  </a:lnTo>
                  <a:cubicBezTo>
                    <a:pt x="17017" y="1447"/>
                    <a:pt x="17403" y="1062"/>
                    <a:pt x="17403" y="579"/>
                  </a:cubicBezTo>
                  <a:lnTo>
                    <a:pt x="17403" y="1"/>
                  </a:lnTo>
                  <a:close/>
                </a:path>
              </a:pathLst>
            </a:custGeom>
            <a:solidFill>
              <a:srgbClr val="38516A">
                <a:alpha val="3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6478291" y="2424818"/>
              <a:ext cx="69720" cy="105186"/>
            </a:xfrm>
            <a:custGeom>
              <a:avLst/>
              <a:gdLst/>
              <a:ahLst/>
              <a:cxnLst/>
              <a:rect l="l" t="t" r="r" b="b"/>
              <a:pathLst>
                <a:path w="2473" h="3731" extrusionOk="0">
                  <a:moveTo>
                    <a:pt x="0" y="1"/>
                  </a:moveTo>
                  <a:lnTo>
                    <a:pt x="0" y="3086"/>
                  </a:lnTo>
                  <a:cubicBezTo>
                    <a:pt x="0" y="3441"/>
                    <a:pt x="274" y="3731"/>
                    <a:pt x="625" y="3731"/>
                  </a:cubicBezTo>
                  <a:lnTo>
                    <a:pt x="1832" y="3731"/>
                  </a:lnTo>
                  <a:cubicBezTo>
                    <a:pt x="2183" y="3731"/>
                    <a:pt x="2472" y="3441"/>
                    <a:pt x="2472" y="3086"/>
                  </a:cubicBezTo>
                  <a:lnTo>
                    <a:pt x="2472" y="1"/>
                  </a:ln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6478291" y="2426228"/>
              <a:ext cx="69720" cy="25373"/>
            </a:xfrm>
            <a:custGeom>
              <a:avLst/>
              <a:gdLst/>
              <a:ahLst/>
              <a:cxnLst/>
              <a:rect l="l" t="t" r="r" b="b"/>
              <a:pathLst>
                <a:path w="2473" h="900" extrusionOk="0">
                  <a:moveTo>
                    <a:pt x="0" y="1"/>
                  </a:moveTo>
                  <a:lnTo>
                    <a:pt x="0" y="900"/>
                  </a:lnTo>
                  <a:lnTo>
                    <a:pt x="2472" y="900"/>
                  </a:lnTo>
                  <a:lnTo>
                    <a:pt x="2472" y="1"/>
                  </a:ln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6724695" y="2424818"/>
              <a:ext cx="69833" cy="105186"/>
            </a:xfrm>
            <a:custGeom>
              <a:avLst/>
              <a:gdLst/>
              <a:ahLst/>
              <a:cxnLst/>
              <a:rect l="l" t="t" r="r" b="b"/>
              <a:pathLst>
                <a:path w="2477" h="3731" extrusionOk="0">
                  <a:moveTo>
                    <a:pt x="0" y="1"/>
                  </a:moveTo>
                  <a:lnTo>
                    <a:pt x="0" y="3086"/>
                  </a:lnTo>
                  <a:cubicBezTo>
                    <a:pt x="0" y="3441"/>
                    <a:pt x="289" y="3731"/>
                    <a:pt x="629" y="3731"/>
                  </a:cubicBezTo>
                  <a:lnTo>
                    <a:pt x="1852" y="3731"/>
                  </a:lnTo>
                  <a:cubicBezTo>
                    <a:pt x="2187" y="3731"/>
                    <a:pt x="2476" y="3441"/>
                    <a:pt x="2476" y="3086"/>
                  </a:cubicBezTo>
                  <a:lnTo>
                    <a:pt x="2476" y="1"/>
                  </a:ln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6724695" y="2426228"/>
              <a:ext cx="69833" cy="25373"/>
            </a:xfrm>
            <a:custGeom>
              <a:avLst/>
              <a:gdLst/>
              <a:ahLst/>
              <a:cxnLst/>
              <a:rect l="l" t="t" r="r" b="b"/>
              <a:pathLst>
                <a:path w="2477" h="900" extrusionOk="0">
                  <a:moveTo>
                    <a:pt x="0" y="1"/>
                  </a:moveTo>
                  <a:lnTo>
                    <a:pt x="0" y="900"/>
                  </a:lnTo>
                  <a:lnTo>
                    <a:pt x="2476" y="900"/>
                  </a:lnTo>
                  <a:lnTo>
                    <a:pt x="2476" y="1"/>
                  </a:ln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6361375" y="2370463"/>
              <a:ext cx="550036" cy="55793"/>
            </a:xfrm>
            <a:custGeom>
              <a:avLst/>
              <a:gdLst/>
              <a:ahLst/>
              <a:cxnLst/>
              <a:rect l="l" t="t" r="r" b="b"/>
              <a:pathLst>
                <a:path w="19510" h="1979" extrusionOk="0">
                  <a:moveTo>
                    <a:pt x="996" y="0"/>
                  </a:moveTo>
                  <a:cubicBezTo>
                    <a:pt x="722" y="0"/>
                    <a:pt x="468" y="112"/>
                    <a:pt x="290" y="290"/>
                  </a:cubicBezTo>
                  <a:cubicBezTo>
                    <a:pt x="113" y="467"/>
                    <a:pt x="1" y="725"/>
                    <a:pt x="1" y="999"/>
                  </a:cubicBezTo>
                  <a:lnTo>
                    <a:pt x="1" y="1142"/>
                  </a:lnTo>
                  <a:cubicBezTo>
                    <a:pt x="82" y="1624"/>
                    <a:pt x="498" y="1979"/>
                    <a:pt x="996" y="1979"/>
                  </a:cubicBezTo>
                  <a:lnTo>
                    <a:pt x="18515" y="1979"/>
                  </a:lnTo>
                  <a:cubicBezTo>
                    <a:pt x="18788" y="1979"/>
                    <a:pt x="19043" y="1882"/>
                    <a:pt x="19220" y="1690"/>
                  </a:cubicBezTo>
                  <a:cubicBezTo>
                    <a:pt x="19367" y="1543"/>
                    <a:pt x="19463" y="1350"/>
                    <a:pt x="19494" y="1142"/>
                  </a:cubicBezTo>
                  <a:cubicBezTo>
                    <a:pt x="19510" y="1096"/>
                    <a:pt x="19510" y="1046"/>
                    <a:pt x="19510" y="999"/>
                  </a:cubicBezTo>
                  <a:cubicBezTo>
                    <a:pt x="19510" y="436"/>
                    <a:pt x="19058" y="0"/>
                    <a:pt x="18515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6361375" y="2402631"/>
              <a:ext cx="549613" cy="23625"/>
            </a:xfrm>
            <a:custGeom>
              <a:avLst/>
              <a:gdLst/>
              <a:ahLst/>
              <a:cxnLst/>
              <a:rect l="l" t="t" r="r" b="b"/>
              <a:pathLst>
                <a:path w="19495" h="838" extrusionOk="0">
                  <a:moveTo>
                    <a:pt x="1" y="1"/>
                  </a:moveTo>
                  <a:cubicBezTo>
                    <a:pt x="82" y="483"/>
                    <a:pt x="498" y="838"/>
                    <a:pt x="996" y="838"/>
                  </a:cubicBezTo>
                  <a:lnTo>
                    <a:pt x="18515" y="838"/>
                  </a:lnTo>
                  <a:cubicBezTo>
                    <a:pt x="18788" y="838"/>
                    <a:pt x="19043" y="741"/>
                    <a:pt x="19220" y="549"/>
                  </a:cubicBezTo>
                  <a:cubicBezTo>
                    <a:pt x="19367" y="402"/>
                    <a:pt x="19463" y="209"/>
                    <a:pt x="19494" y="1"/>
                  </a:cubicBezTo>
                  <a:close/>
                </a:path>
              </a:pathLst>
            </a:custGeom>
            <a:solidFill>
              <a:srgbClr val="2E4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93" name="Google Shape;1393;p37"/>
          <p:cNvGrpSpPr/>
          <p:nvPr/>
        </p:nvGrpSpPr>
        <p:grpSpPr>
          <a:xfrm>
            <a:off x="7173022" y="1565462"/>
            <a:ext cx="313480" cy="547121"/>
            <a:chOff x="6434789" y="1871649"/>
            <a:chExt cx="124639" cy="217535"/>
          </a:xfrm>
        </p:grpSpPr>
        <p:sp>
          <p:nvSpPr>
            <p:cNvPr id="1394" name="Google Shape;1394;p37"/>
            <p:cNvSpPr/>
            <p:nvPr/>
          </p:nvSpPr>
          <p:spPr>
            <a:xfrm>
              <a:off x="6464702" y="1880980"/>
              <a:ext cx="67549" cy="75838"/>
            </a:xfrm>
            <a:custGeom>
              <a:avLst/>
              <a:gdLst/>
              <a:ahLst/>
              <a:cxnLst/>
              <a:rect l="l" t="t" r="r" b="b"/>
              <a:pathLst>
                <a:path w="2396" h="2690" extrusionOk="0">
                  <a:moveTo>
                    <a:pt x="1182" y="1"/>
                  </a:moveTo>
                  <a:cubicBezTo>
                    <a:pt x="588" y="1"/>
                    <a:pt x="0" y="318"/>
                    <a:pt x="0" y="954"/>
                  </a:cubicBezTo>
                  <a:cubicBezTo>
                    <a:pt x="0" y="2239"/>
                    <a:pt x="721" y="2690"/>
                    <a:pt x="721" y="2690"/>
                  </a:cubicBezTo>
                  <a:lnTo>
                    <a:pt x="1720" y="2690"/>
                  </a:lnTo>
                  <a:cubicBezTo>
                    <a:pt x="1720" y="2690"/>
                    <a:pt x="2395" y="2273"/>
                    <a:pt x="2395" y="985"/>
                  </a:cubicBezTo>
                  <a:cubicBezTo>
                    <a:pt x="2395" y="329"/>
                    <a:pt x="1786" y="1"/>
                    <a:pt x="1182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6468705" y="1881121"/>
              <a:ext cx="57118" cy="55821"/>
            </a:xfrm>
            <a:custGeom>
              <a:avLst/>
              <a:gdLst/>
              <a:ahLst/>
              <a:cxnLst/>
              <a:rect l="l" t="t" r="r" b="b"/>
              <a:pathLst>
                <a:path w="2026" h="1980" extrusionOk="0">
                  <a:moveTo>
                    <a:pt x="1046" y="0"/>
                  </a:moveTo>
                  <a:cubicBezTo>
                    <a:pt x="1046" y="0"/>
                    <a:pt x="1" y="386"/>
                    <a:pt x="869" y="1979"/>
                  </a:cubicBezTo>
                  <a:lnTo>
                    <a:pt x="1289" y="1979"/>
                  </a:lnTo>
                  <a:cubicBezTo>
                    <a:pt x="1289" y="1979"/>
                    <a:pt x="2026" y="467"/>
                    <a:pt x="1046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6514490" y="1871649"/>
              <a:ext cx="30814" cy="30814"/>
            </a:xfrm>
            <a:custGeom>
              <a:avLst/>
              <a:gdLst/>
              <a:ahLst/>
              <a:cxnLst/>
              <a:rect l="l" t="t" r="r" b="b"/>
              <a:pathLst>
                <a:path w="1093" h="1093" extrusionOk="0">
                  <a:moveTo>
                    <a:pt x="548" y="1"/>
                  </a:moveTo>
                  <a:cubicBezTo>
                    <a:pt x="244" y="1"/>
                    <a:pt x="1" y="240"/>
                    <a:pt x="1" y="545"/>
                  </a:cubicBezTo>
                  <a:cubicBezTo>
                    <a:pt x="1" y="676"/>
                    <a:pt x="31" y="788"/>
                    <a:pt x="112" y="884"/>
                  </a:cubicBezTo>
                  <a:cubicBezTo>
                    <a:pt x="209" y="1011"/>
                    <a:pt x="371" y="1092"/>
                    <a:pt x="548" y="1092"/>
                  </a:cubicBezTo>
                  <a:cubicBezTo>
                    <a:pt x="838" y="1092"/>
                    <a:pt x="1092" y="853"/>
                    <a:pt x="1092" y="545"/>
                  </a:cubicBezTo>
                  <a:cubicBezTo>
                    <a:pt x="1092" y="433"/>
                    <a:pt x="1046" y="321"/>
                    <a:pt x="996" y="240"/>
                  </a:cubicBezTo>
                  <a:cubicBezTo>
                    <a:pt x="899" y="97"/>
                    <a:pt x="726" y="1"/>
                    <a:pt x="548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6456526" y="1903309"/>
              <a:ext cx="15901" cy="15478"/>
            </a:xfrm>
            <a:custGeom>
              <a:avLst/>
              <a:gdLst/>
              <a:ahLst/>
              <a:cxnLst/>
              <a:rect l="l" t="t" r="r" b="b"/>
              <a:pathLst>
                <a:path w="564" h="549" extrusionOk="0">
                  <a:moveTo>
                    <a:pt x="290" y="0"/>
                  </a:moveTo>
                  <a:cubicBezTo>
                    <a:pt x="178" y="0"/>
                    <a:pt x="97" y="50"/>
                    <a:pt x="47" y="131"/>
                  </a:cubicBezTo>
                  <a:cubicBezTo>
                    <a:pt x="16" y="178"/>
                    <a:pt x="1" y="228"/>
                    <a:pt x="1" y="274"/>
                  </a:cubicBezTo>
                  <a:cubicBezTo>
                    <a:pt x="1" y="436"/>
                    <a:pt x="128" y="548"/>
                    <a:pt x="290" y="548"/>
                  </a:cubicBezTo>
                  <a:cubicBezTo>
                    <a:pt x="402" y="548"/>
                    <a:pt x="514" y="482"/>
                    <a:pt x="545" y="371"/>
                  </a:cubicBezTo>
                  <a:cubicBezTo>
                    <a:pt x="545" y="340"/>
                    <a:pt x="564" y="309"/>
                    <a:pt x="564" y="274"/>
                  </a:cubicBezTo>
                  <a:cubicBezTo>
                    <a:pt x="564" y="131"/>
                    <a:pt x="433" y="0"/>
                    <a:pt x="290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6456526" y="1907002"/>
              <a:ext cx="15365" cy="11784"/>
            </a:xfrm>
            <a:custGeom>
              <a:avLst/>
              <a:gdLst/>
              <a:ahLst/>
              <a:cxnLst/>
              <a:rect l="l" t="t" r="r" b="b"/>
              <a:pathLst>
                <a:path w="545" h="418" extrusionOk="0">
                  <a:moveTo>
                    <a:pt x="47" y="0"/>
                  </a:moveTo>
                  <a:cubicBezTo>
                    <a:pt x="16" y="47"/>
                    <a:pt x="1" y="97"/>
                    <a:pt x="1" y="143"/>
                  </a:cubicBezTo>
                  <a:cubicBezTo>
                    <a:pt x="1" y="305"/>
                    <a:pt x="128" y="417"/>
                    <a:pt x="290" y="417"/>
                  </a:cubicBezTo>
                  <a:cubicBezTo>
                    <a:pt x="402" y="417"/>
                    <a:pt x="514" y="351"/>
                    <a:pt x="545" y="240"/>
                  </a:cubicBezTo>
                  <a:cubicBezTo>
                    <a:pt x="336" y="209"/>
                    <a:pt x="178" y="97"/>
                    <a:pt x="47" y="0"/>
                  </a:cubicBezTo>
                  <a:close/>
                </a:path>
              </a:pathLst>
            </a:custGeom>
            <a:solidFill>
              <a:srgbClr val="5D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6517648" y="1878415"/>
              <a:ext cx="27657" cy="24048"/>
            </a:xfrm>
            <a:custGeom>
              <a:avLst/>
              <a:gdLst/>
              <a:ahLst/>
              <a:cxnLst/>
              <a:rect l="l" t="t" r="r" b="b"/>
              <a:pathLst>
                <a:path w="981" h="853" extrusionOk="0">
                  <a:moveTo>
                    <a:pt x="884" y="0"/>
                  </a:moveTo>
                  <a:cubicBezTo>
                    <a:pt x="660" y="467"/>
                    <a:pt x="209" y="594"/>
                    <a:pt x="0" y="644"/>
                  </a:cubicBezTo>
                  <a:cubicBezTo>
                    <a:pt x="97" y="771"/>
                    <a:pt x="259" y="852"/>
                    <a:pt x="436" y="852"/>
                  </a:cubicBezTo>
                  <a:cubicBezTo>
                    <a:pt x="726" y="852"/>
                    <a:pt x="980" y="613"/>
                    <a:pt x="980" y="305"/>
                  </a:cubicBezTo>
                  <a:cubicBezTo>
                    <a:pt x="980" y="193"/>
                    <a:pt x="934" y="81"/>
                    <a:pt x="884" y="0"/>
                  </a:cubicBezTo>
                  <a:close/>
                </a:path>
              </a:pathLst>
            </a:custGeom>
            <a:solidFill>
              <a:srgbClr val="5D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6446094" y="1925976"/>
              <a:ext cx="107357" cy="35410"/>
            </a:xfrm>
            <a:custGeom>
              <a:avLst/>
              <a:gdLst/>
              <a:ahLst/>
              <a:cxnLst/>
              <a:rect l="l" t="t" r="r" b="b"/>
              <a:pathLst>
                <a:path w="3808" h="1256" extrusionOk="0">
                  <a:moveTo>
                    <a:pt x="2047" y="0"/>
                  </a:moveTo>
                  <a:cubicBezTo>
                    <a:pt x="2008" y="0"/>
                    <a:pt x="1969" y="1"/>
                    <a:pt x="1929" y="2"/>
                  </a:cubicBezTo>
                  <a:cubicBezTo>
                    <a:pt x="274" y="64"/>
                    <a:pt x="0" y="1256"/>
                    <a:pt x="0" y="1256"/>
                  </a:cubicBezTo>
                  <a:lnTo>
                    <a:pt x="3807" y="1256"/>
                  </a:lnTo>
                  <a:cubicBezTo>
                    <a:pt x="3807" y="1256"/>
                    <a:pt x="3594" y="0"/>
                    <a:pt x="2047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6524047" y="1936915"/>
              <a:ext cx="8627" cy="6766"/>
            </a:xfrm>
            <a:custGeom>
              <a:avLst/>
              <a:gdLst/>
              <a:ahLst/>
              <a:cxnLst/>
              <a:rect l="l" t="t" r="r" b="b"/>
              <a:pathLst>
                <a:path w="306" h="240" extrusionOk="0">
                  <a:moveTo>
                    <a:pt x="159" y="0"/>
                  </a:moveTo>
                  <a:cubicBezTo>
                    <a:pt x="63" y="0"/>
                    <a:pt x="1" y="97"/>
                    <a:pt x="47" y="193"/>
                  </a:cubicBezTo>
                  <a:cubicBezTo>
                    <a:pt x="63" y="193"/>
                    <a:pt x="78" y="208"/>
                    <a:pt x="78" y="224"/>
                  </a:cubicBezTo>
                  <a:cubicBezTo>
                    <a:pt x="113" y="224"/>
                    <a:pt x="128" y="239"/>
                    <a:pt x="159" y="239"/>
                  </a:cubicBezTo>
                  <a:cubicBezTo>
                    <a:pt x="240" y="239"/>
                    <a:pt x="306" y="143"/>
                    <a:pt x="256" y="46"/>
                  </a:cubicBezTo>
                  <a:cubicBezTo>
                    <a:pt x="256" y="31"/>
                    <a:pt x="240" y="16"/>
                    <a:pt x="225" y="16"/>
                  </a:cubicBezTo>
                  <a:cubicBezTo>
                    <a:pt x="209" y="0"/>
                    <a:pt x="175" y="0"/>
                    <a:pt x="159" y="0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6498166" y="196135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0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6485029" y="1940072"/>
              <a:ext cx="26783" cy="21314"/>
            </a:xfrm>
            <a:custGeom>
              <a:avLst/>
              <a:gdLst/>
              <a:ahLst/>
              <a:cxnLst/>
              <a:rect l="l" t="t" r="r" b="b"/>
              <a:pathLst>
                <a:path w="950" h="756" extrusionOk="0">
                  <a:moveTo>
                    <a:pt x="467" y="0"/>
                  </a:moveTo>
                  <a:cubicBezTo>
                    <a:pt x="193" y="0"/>
                    <a:pt x="0" y="289"/>
                    <a:pt x="147" y="579"/>
                  </a:cubicBezTo>
                  <a:cubicBezTo>
                    <a:pt x="178" y="625"/>
                    <a:pt x="209" y="675"/>
                    <a:pt x="274" y="706"/>
                  </a:cubicBezTo>
                  <a:cubicBezTo>
                    <a:pt x="340" y="741"/>
                    <a:pt x="401" y="756"/>
                    <a:pt x="467" y="756"/>
                  </a:cubicBezTo>
                  <a:cubicBezTo>
                    <a:pt x="741" y="756"/>
                    <a:pt x="949" y="467"/>
                    <a:pt x="787" y="177"/>
                  </a:cubicBezTo>
                  <a:cubicBezTo>
                    <a:pt x="756" y="127"/>
                    <a:pt x="725" y="81"/>
                    <a:pt x="660" y="46"/>
                  </a:cubicBezTo>
                  <a:cubicBezTo>
                    <a:pt x="594" y="15"/>
                    <a:pt x="533" y="0"/>
                    <a:pt x="467" y="0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6434789" y="1954535"/>
              <a:ext cx="124639" cy="134647"/>
            </a:xfrm>
            <a:custGeom>
              <a:avLst/>
              <a:gdLst/>
              <a:ahLst/>
              <a:cxnLst/>
              <a:rect l="l" t="t" r="r" b="b"/>
              <a:pathLst>
                <a:path w="4421" h="4776" extrusionOk="0">
                  <a:moveTo>
                    <a:pt x="97" y="0"/>
                  </a:moveTo>
                  <a:lnTo>
                    <a:pt x="290" y="1416"/>
                  </a:lnTo>
                  <a:lnTo>
                    <a:pt x="660" y="2172"/>
                  </a:lnTo>
                  <a:lnTo>
                    <a:pt x="0" y="3151"/>
                  </a:lnTo>
                  <a:lnTo>
                    <a:pt x="97" y="4775"/>
                  </a:lnTo>
                  <a:lnTo>
                    <a:pt x="4420" y="4775"/>
                  </a:lnTo>
                  <a:lnTo>
                    <a:pt x="4289" y="710"/>
                  </a:lnTo>
                  <a:lnTo>
                    <a:pt x="4420" y="0"/>
                  </a:ln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6440653" y="1977681"/>
              <a:ext cx="115505" cy="9050"/>
            </a:xfrm>
            <a:custGeom>
              <a:avLst/>
              <a:gdLst/>
              <a:ahLst/>
              <a:cxnLst/>
              <a:rect l="l" t="t" r="r" b="b"/>
              <a:pathLst>
                <a:path w="4097" h="321" extrusionOk="0">
                  <a:moveTo>
                    <a:pt x="1" y="1"/>
                  </a:moveTo>
                  <a:lnTo>
                    <a:pt x="47" y="321"/>
                  </a:lnTo>
                  <a:lnTo>
                    <a:pt x="4097" y="321"/>
                  </a:lnTo>
                  <a:lnTo>
                    <a:pt x="4081" y="1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6447391" y="2003901"/>
              <a:ext cx="109331" cy="9585"/>
            </a:xfrm>
            <a:custGeom>
              <a:avLst/>
              <a:gdLst/>
              <a:ahLst/>
              <a:cxnLst/>
              <a:rect l="l" t="t" r="r" b="b"/>
              <a:pathLst>
                <a:path w="3878" h="340" extrusionOk="0">
                  <a:moveTo>
                    <a:pt x="1" y="0"/>
                  </a:moveTo>
                  <a:lnTo>
                    <a:pt x="163" y="340"/>
                  </a:lnTo>
                  <a:lnTo>
                    <a:pt x="3877" y="340"/>
                  </a:lnTo>
                  <a:lnTo>
                    <a:pt x="3877" y="0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6437073" y="2030205"/>
              <a:ext cx="120495" cy="9585"/>
            </a:xfrm>
            <a:custGeom>
              <a:avLst/>
              <a:gdLst/>
              <a:ahLst/>
              <a:cxnLst/>
              <a:rect l="l" t="t" r="r" b="b"/>
              <a:pathLst>
                <a:path w="4274" h="340" extrusionOk="0">
                  <a:moveTo>
                    <a:pt x="224" y="1"/>
                  </a:moveTo>
                  <a:lnTo>
                    <a:pt x="0" y="340"/>
                  </a:lnTo>
                  <a:lnTo>
                    <a:pt x="4274" y="340"/>
                  </a:lnTo>
                  <a:lnTo>
                    <a:pt x="4274" y="1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6435212" y="2056508"/>
              <a:ext cx="123229" cy="9501"/>
            </a:xfrm>
            <a:custGeom>
              <a:avLst/>
              <a:gdLst/>
              <a:ahLst/>
              <a:cxnLst/>
              <a:rect l="l" t="t" r="r" b="b"/>
              <a:pathLst>
                <a:path w="4371" h="337" extrusionOk="0">
                  <a:moveTo>
                    <a:pt x="1" y="1"/>
                  </a:moveTo>
                  <a:lnTo>
                    <a:pt x="32" y="336"/>
                  </a:lnTo>
                  <a:lnTo>
                    <a:pt x="4371" y="336"/>
                  </a:lnTo>
                  <a:lnTo>
                    <a:pt x="4355" y="1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6436537" y="2034349"/>
              <a:ext cx="122891" cy="54834"/>
            </a:xfrm>
            <a:custGeom>
              <a:avLst/>
              <a:gdLst/>
              <a:ahLst/>
              <a:cxnLst/>
              <a:rect l="l" t="t" r="r" b="b"/>
              <a:pathLst>
                <a:path w="4359" h="1945" extrusionOk="0">
                  <a:moveTo>
                    <a:pt x="4293" y="0"/>
                  </a:moveTo>
                  <a:cubicBezTo>
                    <a:pt x="3314" y="1242"/>
                    <a:pt x="2075" y="1521"/>
                    <a:pt x="1075" y="1521"/>
                  </a:cubicBezTo>
                  <a:cubicBezTo>
                    <a:pt x="665" y="1521"/>
                    <a:pt x="295" y="1474"/>
                    <a:pt x="0" y="1427"/>
                  </a:cubicBezTo>
                  <a:lnTo>
                    <a:pt x="0" y="1427"/>
                  </a:lnTo>
                  <a:lnTo>
                    <a:pt x="35" y="1944"/>
                  </a:lnTo>
                  <a:lnTo>
                    <a:pt x="4358" y="1944"/>
                  </a:lnTo>
                  <a:lnTo>
                    <a:pt x="4293" y="0"/>
                  </a:lnTo>
                  <a:close/>
                </a:path>
              </a:pathLst>
            </a:custGeom>
            <a:solidFill>
              <a:srgbClr val="FB7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10" name="Google Shape;1410;p37"/>
          <p:cNvGrpSpPr/>
          <p:nvPr/>
        </p:nvGrpSpPr>
        <p:grpSpPr>
          <a:xfrm>
            <a:off x="6075752" y="1416251"/>
            <a:ext cx="674719" cy="794580"/>
            <a:chOff x="6024726" y="2154394"/>
            <a:chExt cx="216631" cy="255115"/>
          </a:xfrm>
        </p:grpSpPr>
        <p:sp>
          <p:nvSpPr>
            <p:cNvPr id="1411" name="Google Shape;1411;p37"/>
            <p:cNvSpPr/>
            <p:nvPr/>
          </p:nvSpPr>
          <p:spPr>
            <a:xfrm>
              <a:off x="6033325" y="2223212"/>
              <a:ext cx="199885" cy="186296"/>
            </a:xfrm>
            <a:custGeom>
              <a:avLst/>
              <a:gdLst/>
              <a:ahLst/>
              <a:cxnLst/>
              <a:rect l="l" t="t" r="r" b="b"/>
              <a:pathLst>
                <a:path w="7090" h="6608" extrusionOk="0">
                  <a:moveTo>
                    <a:pt x="0" y="1"/>
                  </a:moveTo>
                  <a:lnTo>
                    <a:pt x="0" y="6608"/>
                  </a:lnTo>
                  <a:lnTo>
                    <a:pt x="7089" y="6608"/>
                  </a:lnTo>
                  <a:lnTo>
                    <a:pt x="7089" y="1"/>
                  </a:lnTo>
                  <a:close/>
                </a:path>
              </a:pathLst>
            </a:custGeom>
            <a:solidFill>
              <a:srgbClr val="E7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6024726" y="2154394"/>
              <a:ext cx="216631" cy="238819"/>
            </a:xfrm>
            <a:custGeom>
              <a:avLst/>
              <a:gdLst/>
              <a:ahLst/>
              <a:cxnLst/>
              <a:rect l="l" t="t" r="r" b="b"/>
              <a:pathLst>
                <a:path w="7684" h="8471" extrusionOk="0">
                  <a:moveTo>
                    <a:pt x="0" y="0"/>
                  </a:moveTo>
                  <a:lnTo>
                    <a:pt x="0" y="8470"/>
                  </a:lnTo>
                  <a:lnTo>
                    <a:pt x="7684" y="8470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6053200" y="2180585"/>
              <a:ext cx="159570" cy="186296"/>
            </a:xfrm>
            <a:custGeom>
              <a:avLst/>
              <a:gdLst/>
              <a:ahLst/>
              <a:cxnLst/>
              <a:rect l="l" t="t" r="r" b="b"/>
              <a:pathLst>
                <a:path w="5660" h="6608" extrusionOk="0">
                  <a:moveTo>
                    <a:pt x="1" y="1"/>
                  </a:moveTo>
                  <a:lnTo>
                    <a:pt x="1" y="6608"/>
                  </a:lnTo>
                  <a:lnTo>
                    <a:pt x="5659" y="6608"/>
                  </a:lnTo>
                  <a:lnTo>
                    <a:pt x="5659" y="1"/>
                  </a:ln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6039612" y="2169730"/>
              <a:ext cx="186747" cy="208484"/>
            </a:xfrm>
            <a:custGeom>
              <a:avLst/>
              <a:gdLst/>
              <a:ahLst/>
              <a:cxnLst/>
              <a:rect l="l" t="t" r="r" b="b"/>
              <a:pathLst>
                <a:path w="6624" h="7395" extrusionOk="0">
                  <a:moveTo>
                    <a:pt x="6558" y="81"/>
                  </a:moveTo>
                  <a:lnTo>
                    <a:pt x="6558" y="7313"/>
                  </a:lnTo>
                  <a:lnTo>
                    <a:pt x="82" y="7313"/>
                  </a:lnTo>
                  <a:lnTo>
                    <a:pt x="82" y="81"/>
                  </a:lnTo>
                  <a:close/>
                  <a:moveTo>
                    <a:pt x="1" y="0"/>
                  </a:moveTo>
                  <a:lnTo>
                    <a:pt x="1" y="7394"/>
                  </a:lnTo>
                  <a:lnTo>
                    <a:pt x="6623" y="7394"/>
                  </a:lnTo>
                  <a:lnTo>
                    <a:pt x="6623" y="0"/>
                  </a:ln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6128475" y="2201024"/>
              <a:ext cx="86579" cy="67803"/>
            </a:xfrm>
            <a:custGeom>
              <a:avLst/>
              <a:gdLst/>
              <a:ahLst/>
              <a:cxnLst/>
              <a:rect l="l" t="t" r="r" b="b"/>
              <a:pathLst>
                <a:path w="3071" h="2405" extrusionOk="0">
                  <a:moveTo>
                    <a:pt x="2604" y="1"/>
                  </a:moveTo>
                  <a:lnTo>
                    <a:pt x="2604" y="1"/>
                  </a:lnTo>
                  <a:cubicBezTo>
                    <a:pt x="0" y="884"/>
                    <a:pt x="1269" y="2396"/>
                    <a:pt x="1269" y="2396"/>
                  </a:cubicBezTo>
                  <a:cubicBezTo>
                    <a:pt x="1269" y="2396"/>
                    <a:pt x="1324" y="2404"/>
                    <a:pt x="1413" y="2404"/>
                  </a:cubicBezTo>
                  <a:cubicBezTo>
                    <a:pt x="1844" y="2404"/>
                    <a:pt x="3071" y="2216"/>
                    <a:pt x="2604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6159233" y="2215487"/>
              <a:ext cx="34931" cy="60839"/>
            </a:xfrm>
            <a:custGeom>
              <a:avLst/>
              <a:gdLst/>
              <a:ahLst/>
              <a:cxnLst/>
              <a:rect l="l" t="t" r="r" b="b"/>
              <a:pathLst>
                <a:path w="1239" h="2158" extrusionOk="0">
                  <a:moveTo>
                    <a:pt x="1208" y="1"/>
                  </a:moveTo>
                  <a:cubicBezTo>
                    <a:pt x="1192" y="1"/>
                    <a:pt x="1158" y="1"/>
                    <a:pt x="1158" y="16"/>
                  </a:cubicBezTo>
                  <a:lnTo>
                    <a:pt x="20" y="2091"/>
                  </a:lnTo>
                  <a:cubicBezTo>
                    <a:pt x="1" y="2107"/>
                    <a:pt x="1" y="2138"/>
                    <a:pt x="35" y="2138"/>
                  </a:cubicBezTo>
                  <a:cubicBezTo>
                    <a:pt x="35" y="2138"/>
                    <a:pt x="35" y="2157"/>
                    <a:pt x="51" y="2157"/>
                  </a:cubicBezTo>
                  <a:cubicBezTo>
                    <a:pt x="66" y="2157"/>
                    <a:pt x="66" y="2138"/>
                    <a:pt x="82" y="2122"/>
                  </a:cubicBezTo>
                  <a:lnTo>
                    <a:pt x="1223" y="51"/>
                  </a:lnTo>
                  <a:cubicBezTo>
                    <a:pt x="1239" y="36"/>
                    <a:pt x="1223" y="16"/>
                    <a:pt x="1208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17" name="Google Shape;1417;p37"/>
            <p:cNvSpPr/>
            <p:nvPr/>
          </p:nvSpPr>
          <p:spPr>
            <a:xfrm>
              <a:off x="6180547" y="2219209"/>
              <a:ext cx="16352" cy="13053"/>
            </a:xfrm>
            <a:custGeom>
              <a:avLst/>
              <a:gdLst/>
              <a:ahLst/>
              <a:cxnLst/>
              <a:rect l="l" t="t" r="r" b="b"/>
              <a:pathLst>
                <a:path w="580" h="463" extrusionOk="0">
                  <a:moveTo>
                    <a:pt x="35" y="0"/>
                  </a:moveTo>
                  <a:cubicBezTo>
                    <a:pt x="1" y="16"/>
                    <a:pt x="1" y="31"/>
                    <a:pt x="1" y="46"/>
                  </a:cubicBezTo>
                  <a:lnTo>
                    <a:pt x="132" y="463"/>
                  </a:lnTo>
                  <a:lnTo>
                    <a:pt x="548" y="336"/>
                  </a:lnTo>
                  <a:cubicBezTo>
                    <a:pt x="564" y="320"/>
                    <a:pt x="579" y="305"/>
                    <a:pt x="579" y="289"/>
                  </a:cubicBezTo>
                  <a:cubicBezTo>
                    <a:pt x="564" y="270"/>
                    <a:pt x="548" y="255"/>
                    <a:pt x="533" y="255"/>
                  </a:cubicBezTo>
                  <a:lnTo>
                    <a:pt x="178" y="366"/>
                  </a:lnTo>
                  <a:lnTo>
                    <a:pt x="82" y="31"/>
                  </a:lnTo>
                  <a:cubicBezTo>
                    <a:pt x="66" y="16"/>
                    <a:pt x="51" y="0"/>
                    <a:pt x="35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18" name="Google Shape;1418;p37"/>
            <p:cNvSpPr/>
            <p:nvPr/>
          </p:nvSpPr>
          <p:spPr>
            <a:xfrm>
              <a:off x="6173809" y="2231388"/>
              <a:ext cx="16323" cy="13166"/>
            </a:xfrm>
            <a:custGeom>
              <a:avLst/>
              <a:gdLst/>
              <a:ahLst/>
              <a:cxnLst/>
              <a:rect l="l" t="t" r="r" b="b"/>
              <a:pathLst>
                <a:path w="579" h="467" extrusionOk="0">
                  <a:moveTo>
                    <a:pt x="31" y="0"/>
                  </a:moveTo>
                  <a:cubicBezTo>
                    <a:pt x="16" y="15"/>
                    <a:pt x="0" y="31"/>
                    <a:pt x="0" y="50"/>
                  </a:cubicBezTo>
                  <a:lnTo>
                    <a:pt x="128" y="467"/>
                  </a:lnTo>
                  <a:lnTo>
                    <a:pt x="544" y="339"/>
                  </a:lnTo>
                  <a:cubicBezTo>
                    <a:pt x="564" y="320"/>
                    <a:pt x="579" y="305"/>
                    <a:pt x="579" y="289"/>
                  </a:cubicBezTo>
                  <a:cubicBezTo>
                    <a:pt x="564" y="274"/>
                    <a:pt x="544" y="258"/>
                    <a:pt x="529" y="258"/>
                  </a:cubicBezTo>
                  <a:lnTo>
                    <a:pt x="178" y="370"/>
                  </a:lnTo>
                  <a:lnTo>
                    <a:pt x="81" y="31"/>
                  </a:lnTo>
                  <a:cubicBezTo>
                    <a:pt x="62" y="15"/>
                    <a:pt x="47" y="0"/>
                    <a:pt x="31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6166958" y="2243652"/>
              <a:ext cx="16323" cy="13081"/>
            </a:xfrm>
            <a:custGeom>
              <a:avLst/>
              <a:gdLst/>
              <a:ahLst/>
              <a:cxnLst/>
              <a:rect l="l" t="t" r="r" b="b"/>
              <a:pathLst>
                <a:path w="579" h="464" extrusionOk="0">
                  <a:moveTo>
                    <a:pt x="35" y="1"/>
                  </a:moveTo>
                  <a:cubicBezTo>
                    <a:pt x="16" y="16"/>
                    <a:pt x="0" y="32"/>
                    <a:pt x="0" y="47"/>
                  </a:cubicBezTo>
                  <a:lnTo>
                    <a:pt x="132" y="464"/>
                  </a:lnTo>
                  <a:lnTo>
                    <a:pt x="548" y="336"/>
                  </a:lnTo>
                  <a:cubicBezTo>
                    <a:pt x="564" y="321"/>
                    <a:pt x="579" y="306"/>
                    <a:pt x="579" y="290"/>
                  </a:cubicBezTo>
                  <a:cubicBezTo>
                    <a:pt x="564" y="271"/>
                    <a:pt x="548" y="255"/>
                    <a:pt x="533" y="255"/>
                  </a:cubicBezTo>
                  <a:lnTo>
                    <a:pt x="193" y="367"/>
                  </a:lnTo>
                  <a:lnTo>
                    <a:pt x="81" y="32"/>
                  </a:lnTo>
                  <a:cubicBezTo>
                    <a:pt x="66" y="16"/>
                    <a:pt x="51" y="1"/>
                    <a:pt x="35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6066818" y="2280753"/>
              <a:ext cx="90272" cy="70397"/>
            </a:xfrm>
            <a:custGeom>
              <a:avLst/>
              <a:gdLst/>
              <a:ahLst/>
              <a:cxnLst/>
              <a:rect l="l" t="t" r="r" b="b"/>
              <a:pathLst>
                <a:path w="3202" h="2497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2130"/>
                    <a:pt x="949" y="2496"/>
                    <a:pt x="1592" y="2496"/>
                  </a:cubicBezTo>
                  <a:cubicBezTo>
                    <a:pt x="1930" y="2496"/>
                    <a:pt x="2187" y="2395"/>
                    <a:pt x="2187" y="2395"/>
                  </a:cubicBezTo>
                  <a:cubicBezTo>
                    <a:pt x="2187" y="2395"/>
                    <a:pt x="3201" y="386"/>
                    <a:pt x="0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6079955" y="2295865"/>
              <a:ext cx="55398" cy="60163"/>
            </a:xfrm>
            <a:custGeom>
              <a:avLst/>
              <a:gdLst/>
              <a:ahLst/>
              <a:cxnLst/>
              <a:rect l="l" t="t" r="r" b="b"/>
              <a:pathLst>
                <a:path w="1965" h="2134" extrusionOk="0">
                  <a:moveTo>
                    <a:pt x="43" y="0"/>
                  </a:moveTo>
                  <a:cubicBezTo>
                    <a:pt x="35" y="0"/>
                    <a:pt x="26" y="4"/>
                    <a:pt x="16" y="12"/>
                  </a:cubicBezTo>
                  <a:cubicBezTo>
                    <a:pt x="1" y="12"/>
                    <a:pt x="1" y="43"/>
                    <a:pt x="16" y="58"/>
                  </a:cubicBezTo>
                  <a:lnTo>
                    <a:pt x="1898" y="2118"/>
                  </a:lnTo>
                  <a:cubicBezTo>
                    <a:pt x="1898" y="2133"/>
                    <a:pt x="1914" y="2133"/>
                    <a:pt x="1914" y="2133"/>
                  </a:cubicBezTo>
                  <a:lnTo>
                    <a:pt x="1945" y="2133"/>
                  </a:lnTo>
                  <a:cubicBezTo>
                    <a:pt x="1964" y="2118"/>
                    <a:pt x="1964" y="2083"/>
                    <a:pt x="1945" y="2068"/>
                  </a:cubicBezTo>
                  <a:lnTo>
                    <a:pt x="66" y="12"/>
                  </a:lnTo>
                  <a:cubicBezTo>
                    <a:pt x="59" y="4"/>
                    <a:pt x="51" y="0"/>
                    <a:pt x="43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6079955" y="2296626"/>
              <a:ext cx="15478" cy="1544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518" y="0"/>
                  </a:moveTo>
                  <a:cubicBezTo>
                    <a:pt x="498" y="0"/>
                    <a:pt x="483" y="16"/>
                    <a:pt x="483" y="31"/>
                  </a:cubicBezTo>
                  <a:lnTo>
                    <a:pt x="467" y="467"/>
                  </a:lnTo>
                  <a:lnTo>
                    <a:pt x="36" y="452"/>
                  </a:lnTo>
                  <a:cubicBezTo>
                    <a:pt x="16" y="452"/>
                    <a:pt x="1" y="467"/>
                    <a:pt x="1" y="498"/>
                  </a:cubicBezTo>
                  <a:cubicBezTo>
                    <a:pt x="1" y="513"/>
                    <a:pt x="16" y="533"/>
                    <a:pt x="36" y="533"/>
                  </a:cubicBezTo>
                  <a:lnTo>
                    <a:pt x="548" y="548"/>
                  </a:lnTo>
                  <a:lnTo>
                    <a:pt x="548" y="31"/>
                  </a:lnTo>
                  <a:cubicBezTo>
                    <a:pt x="548" y="16"/>
                    <a:pt x="533" y="0"/>
                    <a:pt x="518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6090838" y="2308918"/>
              <a:ext cx="15901" cy="15337"/>
            </a:xfrm>
            <a:custGeom>
              <a:avLst/>
              <a:gdLst/>
              <a:ahLst/>
              <a:cxnLst/>
              <a:rect l="l" t="t" r="r" b="b"/>
              <a:pathLst>
                <a:path w="564" h="544" extrusionOk="0">
                  <a:moveTo>
                    <a:pt x="533" y="0"/>
                  </a:moveTo>
                  <a:cubicBezTo>
                    <a:pt x="498" y="0"/>
                    <a:pt x="483" y="16"/>
                    <a:pt x="483" y="31"/>
                  </a:cubicBezTo>
                  <a:lnTo>
                    <a:pt x="483" y="463"/>
                  </a:lnTo>
                  <a:lnTo>
                    <a:pt x="51" y="448"/>
                  </a:lnTo>
                  <a:cubicBezTo>
                    <a:pt x="16" y="448"/>
                    <a:pt x="0" y="463"/>
                    <a:pt x="0" y="498"/>
                  </a:cubicBezTo>
                  <a:cubicBezTo>
                    <a:pt x="0" y="513"/>
                    <a:pt x="16" y="529"/>
                    <a:pt x="51" y="529"/>
                  </a:cubicBezTo>
                  <a:lnTo>
                    <a:pt x="548" y="544"/>
                  </a:lnTo>
                  <a:lnTo>
                    <a:pt x="564" y="31"/>
                  </a:lnTo>
                  <a:cubicBezTo>
                    <a:pt x="564" y="16"/>
                    <a:pt x="548" y="0"/>
                    <a:pt x="533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6102143" y="2321097"/>
              <a:ext cx="15478" cy="1544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517" y="0"/>
                  </a:moveTo>
                  <a:cubicBezTo>
                    <a:pt x="502" y="0"/>
                    <a:pt x="483" y="16"/>
                    <a:pt x="483" y="31"/>
                  </a:cubicBezTo>
                  <a:lnTo>
                    <a:pt x="467" y="467"/>
                  </a:lnTo>
                  <a:lnTo>
                    <a:pt x="35" y="451"/>
                  </a:lnTo>
                  <a:cubicBezTo>
                    <a:pt x="20" y="451"/>
                    <a:pt x="1" y="467"/>
                    <a:pt x="1" y="498"/>
                  </a:cubicBezTo>
                  <a:cubicBezTo>
                    <a:pt x="1" y="513"/>
                    <a:pt x="20" y="532"/>
                    <a:pt x="35" y="532"/>
                  </a:cubicBezTo>
                  <a:lnTo>
                    <a:pt x="548" y="548"/>
                  </a:lnTo>
                  <a:lnTo>
                    <a:pt x="548" y="31"/>
                  </a:lnTo>
                  <a:cubicBezTo>
                    <a:pt x="548" y="16"/>
                    <a:pt x="533" y="0"/>
                    <a:pt x="517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6098111" y="2217771"/>
              <a:ext cx="34508" cy="26867"/>
            </a:xfrm>
            <a:custGeom>
              <a:avLst/>
              <a:gdLst/>
              <a:ahLst/>
              <a:cxnLst/>
              <a:rect l="l" t="t" r="r" b="b"/>
              <a:pathLst>
                <a:path w="1224" h="953" extrusionOk="0">
                  <a:moveTo>
                    <a:pt x="1224" y="1"/>
                  </a:moveTo>
                  <a:lnTo>
                    <a:pt x="1224" y="1"/>
                  </a:lnTo>
                  <a:cubicBezTo>
                    <a:pt x="1" y="113"/>
                    <a:pt x="402" y="919"/>
                    <a:pt x="402" y="919"/>
                  </a:cubicBezTo>
                  <a:cubicBezTo>
                    <a:pt x="402" y="919"/>
                    <a:pt x="489" y="953"/>
                    <a:pt x="607" y="953"/>
                  </a:cubicBezTo>
                  <a:cubicBezTo>
                    <a:pt x="842" y="953"/>
                    <a:pt x="1200" y="817"/>
                    <a:pt x="1224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6080942" y="2240128"/>
              <a:ext cx="33098" cy="21877"/>
            </a:xfrm>
            <a:custGeom>
              <a:avLst/>
              <a:gdLst/>
              <a:ahLst/>
              <a:cxnLst/>
              <a:rect l="l" t="t" r="r" b="b"/>
              <a:pathLst>
                <a:path w="1174" h="776" extrusionOk="0">
                  <a:moveTo>
                    <a:pt x="446" y="0"/>
                  </a:moveTo>
                  <a:cubicBezTo>
                    <a:pt x="322" y="0"/>
                    <a:pt x="175" y="18"/>
                    <a:pt x="1" y="60"/>
                  </a:cubicBezTo>
                  <a:cubicBezTo>
                    <a:pt x="214" y="631"/>
                    <a:pt x="482" y="776"/>
                    <a:pt x="700" y="776"/>
                  </a:cubicBezTo>
                  <a:cubicBezTo>
                    <a:pt x="923" y="776"/>
                    <a:pt x="1092" y="623"/>
                    <a:pt x="1092" y="623"/>
                  </a:cubicBezTo>
                  <a:cubicBezTo>
                    <a:pt x="1092" y="623"/>
                    <a:pt x="1174" y="0"/>
                    <a:pt x="446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114971" y="2262033"/>
              <a:ext cx="27544" cy="19199"/>
            </a:xfrm>
            <a:custGeom>
              <a:avLst/>
              <a:gdLst/>
              <a:ahLst/>
              <a:cxnLst/>
              <a:rect l="l" t="t" r="r" b="b"/>
              <a:pathLst>
                <a:path w="977" h="681" extrusionOk="0">
                  <a:moveTo>
                    <a:pt x="853" y="1"/>
                  </a:moveTo>
                  <a:cubicBezTo>
                    <a:pt x="1" y="1"/>
                    <a:pt x="205" y="618"/>
                    <a:pt x="205" y="618"/>
                  </a:cubicBezTo>
                  <a:cubicBezTo>
                    <a:pt x="205" y="618"/>
                    <a:pt x="311" y="680"/>
                    <a:pt x="446" y="680"/>
                  </a:cubicBezTo>
                  <a:cubicBezTo>
                    <a:pt x="632" y="680"/>
                    <a:pt x="874" y="563"/>
                    <a:pt x="977" y="5"/>
                  </a:cubicBezTo>
                  <a:cubicBezTo>
                    <a:pt x="933" y="2"/>
                    <a:pt x="892" y="1"/>
                    <a:pt x="853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150212" y="2307057"/>
              <a:ext cx="37214" cy="28080"/>
            </a:xfrm>
            <a:custGeom>
              <a:avLst/>
              <a:gdLst/>
              <a:ahLst/>
              <a:cxnLst/>
              <a:rect l="l" t="t" r="r" b="b"/>
              <a:pathLst>
                <a:path w="1320" h="996" extrusionOk="0">
                  <a:moveTo>
                    <a:pt x="629" y="1"/>
                  </a:moveTo>
                  <a:lnTo>
                    <a:pt x="629" y="1"/>
                  </a:lnTo>
                  <a:cubicBezTo>
                    <a:pt x="0" y="787"/>
                    <a:pt x="691" y="996"/>
                    <a:pt x="691" y="996"/>
                  </a:cubicBezTo>
                  <a:cubicBezTo>
                    <a:pt x="691" y="996"/>
                    <a:pt x="1320" y="722"/>
                    <a:pt x="629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6126191" y="2284869"/>
              <a:ext cx="32872" cy="25373"/>
            </a:xfrm>
            <a:custGeom>
              <a:avLst/>
              <a:gdLst/>
              <a:ahLst/>
              <a:cxnLst/>
              <a:rect l="l" t="t" r="r" b="b"/>
              <a:pathLst>
                <a:path w="1166" h="900" extrusionOk="0">
                  <a:moveTo>
                    <a:pt x="918" y="1"/>
                  </a:moveTo>
                  <a:cubicBezTo>
                    <a:pt x="0" y="386"/>
                    <a:pt x="498" y="899"/>
                    <a:pt x="498" y="899"/>
                  </a:cubicBezTo>
                  <a:cubicBezTo>
                    <a:pt x="498" y="899"/>
                    <a:pt x="504" y="900"/>
                    <a:pt x="515" y="900"/>
                  </a:cubicBezTo>
                  <a:cubicBezTo>
                    <a:pt x="621" y="900"/>
                    <a:pt x="1166" y="859"/>
                    <a:pt x="918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6142487" y="2331895"/>
              <a:ext cx="26332" cy="16944"/>
            </a:xfrm>
            <a:custGeom>
              <a:avLst/>
              <a:gdLst/>
              <a:ahLst/>
              <a:cxnLst/>
              <a:rect l="l" t="t" r="r" b="b"/>
              <a:pathLst>
                <a:path w="934" h="601" extrusionOk="0">
                  <a:moveTo>
                    <a:pt x="588" y="1"/>
                  </a:moveTo>
                  <a:cubicBezTo>
                    <a:pt x="423" y="1"/>
                    <a:pt x="215" y="106"/>
                    <a:pt x="1" y="485"/>
                  </a:cubicBezTo>
                  <a:cubicBezTo>
                    <a:pt x="198" y="568"/>
                    <a:pt x="353" y="600"/>
                    <a:pt x="476" y="600"/>
                  </a:cubicBezTo>
                  <a:cubicBezTo>
                    <a:pt x="924" y="600"/>
                    <a:pt x="934" y="165"/>
                    <a:pt x="934" y="165"/>
                  </a:cubicBezTo>
                  <a:cubicBezTo>
                    <a:pt x="934" y="165"/>
                    <a:pt x="795" y="1"/>
                    <a:pt x="588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6104004" y="2212358"/>
              <a:ext cx="87876" cy="135944"/>
            </a:xfrm>
            <a:custGeom>
              <a:avLst/>
              <a:gdLst/>
              <a:ahLst/>
              <a:cxnLst/>
              <a:rect l="l" t="t" r="r" b="b"/>
              <a:pathLst>
                <a:path w="3117" h="4822" extrusionOk="0">
                  <a:moveTo>
                    <a:pt x="66" y="0"/>
                  </a:moveTo>
                  <a:cubicBezTo>
                    <a:pt x="31" y="0"/>
                    <a:pt x="16" y="16"/>
                    <a:pt x="16" y="31"/>
                  </a:cubicBezTo>
                  <a:cubicBezTo>
                    <a:pt x="16" y="66"/>
                    <a:pt x="0" y="3599"/>
                    <a:pt x="3055" y="4821"/>
                  </a:cubicBezTo>
                  <a:lnTo>
                    <a:pt x="3070" y="4821"/>
                  </a:lnTo>
                  <a:cubicBezTo>
                    <a:pt x="3086" y="4821"/>
                    <a:pt x="3101" y="4806"/>
                    <a:pt x="3101" y="4791"/>
                  </a:cubicBezTo>
                  <a:cubicBezTo>
                    <a:pt x="3117" y="4775"/>
                    <a:pt x="3101" y="4756"/>
                    <a:pt x="3086" y="4740"/>
                  </a:cubicBezTo>
                  <a:cubicBezTo>
                    <a:pt x="81" y="3552"/>
                    <a:pt x="97" y="66"/>
                    <a:pt x="97" y="31"/>
                  </a:cubicBezTo>
                  <a:cubicBezTo>
                    <a:pt x="97" y="16"/>
                    <a:pt x="81" y="0"/>
                    <a:pt x="66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6084974" y="2193328"/>
              <a:ext cx="40795" cy="31322"/>
            </a:xfrm>
            <a:custGeom>
              <a:avLst/>
              <a:gdLst/>
              <a:ahLst/>
              <a:cxnLst/>
              <a:rect l="l" t="t" r="r" b="b"/>
              <a:pathLst>
                <a:path w="1447" h="1111" extrusionOk="0">
                  <a:moveTo>
                    <a:pt x="741" y="0"/>
                  </a:moveTo>
                  <a:cubicBezTo>
                    <a:pt x="0" y="822"/>
                    <a:pt x="741" y="1111"/>
                    <a:pt x="741" y="1111"/>
                  </a:cubicBezTo>
                  <a:cubicBezTo>
                    <a:pt x="741" y="1111"/>
                    <a:pt x="1447" y="837"/>
                    <a:pt x="741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" grpId="0" animBg="1"/>
      <p:bldP spid="1224" grpId="0" animBg="1"/>
      <p:bldP spid="1225" grpId="0" animBg="1"/>
      <p:bldP spid="1226" grpId="0" animBg="1"/>
      <p:bldP spid="1227" grpId="0"/>
      <p:bldP spid="1228" grpId="0"/>
      <p:bldP spid="1229" grpId="0"/>
      <p:bldP spid="1230" grpId="0"/>
      <p:bldP spid="1231" grpId="0"/>
      <p:bldP spid="1232" grpId="0" build="p"/>
      <p:bldP spid="1233" grpId="0"/>
      <p:bldP spid="1234" grpId="0" build="p"/>
      <p:bldP spid="1235" grpId="0"/>
      <p:bldP spid="1236" grpId="0" build="p"/>
      <p:bldP spid="1237" grpId="0"/>
      <p:bldP spid="1238" grpId="0"/>
      <p:bldP spid="12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38"/>
          <p:cNvSpPr/>
          <p:nvPr/>
        </p:nvSpPr>
        <p:spPr>
          <a:xfrm>
            <a:off x="4593425" y="4750025"/>
            <a:ext cx="3837300" cy="252000"/>
          </a:xfrm>
          <a:prstGeom prst="ellipse">
            <a:avLst/>
          </a:prstGeom>
          <a:solidFill>
            <a:srgbClr val="13304E">
              <a:alpha val="53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38" name="Google Shape;1438;p38"/>
          <p:cNvSpPr/>
          <p:nvPr/>
        </p:nvSpPr>
        <p:spPr>
          <a:xfrm>
            <a:off x="941004" y="1578382"/>
            <a:ext cx="894000" cy="89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39" name="Google Shape;1439;p38"/>
          <p:cNvSpPr txBox="1">
            <a:spLocks noGrp="1"/>
          </p:cNvSpPr>
          <p:nvPr>
            <p:ph type="title"/>
          </p:nvPr>
        </p:nvSpPr>
        <p:spPr>
          <a:xfrm>
            <a:off x="521643" y="2309255"/>
            <a:ext cx="5431308" cy="10979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ĐỌC VĂN BẢN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40" name="Google Shape;1440;p38"/>
          <p:cNvSpPr txBox="1">
            <a:spLocks noGrp="1"/>
          </p:cNvSpPr>
          <p:nvPr>
            <p:ph type="title" idx="2"/>
          </p:nvPr>
        </p:nvSpPr>
        <p:spPr>
          <a:xfrm>
            <a:off x="905900" y="1604475"/>
            <a:ext cx="96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I.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42" name="Google Shape;1442;p38"/>
          <p:cNvGrpSpPr/>
          <p:nvPr/>
        </p:nvGrpSpPr>
        <p:grpSpPr>
          <a:xfrm>
            <a:off x="5155012" y="406614"/>
            <a:ext cx="2995499" cy="2874194"/>
            <a:chOff x="4087547" y="492787"/>
            <a:chExt cx="2727396" cy="2616948"/>
          </a:xfrm>
        </p:grpSpPr>
        <p:grpSp>
          <p:nvGrpSpPr>
            <p:cNvPr id="1443" name="Google Shape;1443;p38"/>
            <p:cNvGrpSpPr/>
            <p:nvPr/>
          </p:nvGrpSpPr>
          <p:grpSpPr>
            <a:xfrm>
              <a:off x="4087547" y="492787"/>
              <a:ext cx="2727396" cy="790263"/>
              <a:chOff x="4399922" y="2783793"/>
              <a:chExt cx="817418" cy="236847"/>
            </a:xfrm>
          </p:grpSpPr>
          <p:sp>
            <p:nvSpPr>
              <p:cNvPr id="1444" name="Google Shape;1444;p38"/>
              <p:cNvSpPr/>
              <p:nvPr/>
            </p:nvSpPr>
            <p:spPr>
              <a:xfrm>
                <a:off x="5011141" y="2852048"/>
                <a:ext cx="181306" cy="5937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2106" extrusionOk="0">
                    <a:moveTo>
                      <a:pt x="4599" y="1"/>
                    </a:moveTo>
                    <a:cubicBezTo>
                      <a:pt x="4583" y="1"/>
                      <a:pt x="4564" y="1"/>
                      <a:pt x="4548" y="16"/>
                    </a:cubicBezTo>
                    <a:lnTo>
                      <a:pt x="4533" y="16"/>
                    </a:lnTo>
                    <a:lnTo>
                      <a:pt x="290" y="1416"/>
                    </a:lnTo>
                    <a:cubicBezTo>
                      <a:pt x="275" y="1416"/>
                      <a:pt x="275" y="1416"/>
                      <a:pt x="259" y="1432"/>
                    </a:cubicBezTo>
                    <a:cubicBezTo>
                      <a:pt x="82" y="1497"/>
                      <a:pt x="1" y="1705"/>
                      <a:pt x="67" y="1883"/>
                    </a:cubicBezTo>
                    <a:cubicBezTo>
                      <a:pt x="127" y="2026"/>
                      <a:pt x="257" y="2105"/>
                      <a:pt x="392" y="2105"/>
                    </a:cubicBezTo>
                    <a:cubicBezTo>
                      <a:pt x="439" y="2105"/>
                      <a:pt x="487" y="2096"/>
                      <a:pt x="533" y="2076"/>
                    </a:cubicBezTo>
                    <a:lnTo>
                      <a:pt x="4610" y="370"/>
                    </a:lnTo>
                    <a:lnTo>
                      <a:pt x="4610" y="370"/>
                    </a:lnTo>
                    <a:lnTo>
                      <a:pt x="6380" y="224"/>
                    </a:lnTo>
                    <a:cubicBezTo>
                      <a:pt x="6396" y="224"/>
                      <a:pt x="6415" y="209"/>
                      <a:pt x="6431" y="194"/>
                    </a:cubicBezTo>
                    <a:cubicBezTo>
                      <a:pt x="6431" y="163"/>
                      <a:pt x="6415" y="147"/>
                      <a:pt x="6380" y="147"/>
                    </a:cubicBezTo>
                    <a:lnTo>
                      <a:pt x="4599" y="1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45" name="Google Shape;1445;p38"/>
              <p:cNvSpPr/>
              <p:nvPr/>
            </p:nvSpPr>
            <p:spPr>
              <a:xfrm>
                <a:off x="4747454" y="2807250"/>
                <a:ext cx="141385" cy="114772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4071" extrusionOk="0">
                    <a:moveTo>
                      <a:pt x="4934" y="1"/>
                    </a:moveTo>
                    <a:lnTo>
                      <a:pt x="2635" y="656"/>
                    </a:lnTo>
                    <a:cubicBezTo>
                      <a:pt x="2604" y="656"/>
                      <a:pt x="2573" y="676"/>
                      <a:pt x="2558" y="706"/>
                    </a:cubicBezTo>
                    <a:lnTo>
                      <a:pt x="2523" y="737"/>
                    </a:lnTo>
                    <a:lnTo>
                      <a:pt x="224" y="3163"/>
                    </a:lnTo>
                    <a:cubicBezTo>
                      <a:pt x="209" y="3183"/>
                      <a:pt x="193" y="3198"/>
                      <a:pt x="178" y="3229"/>
                    </a:cubicBezTo>
                    <a:cubicBezTo>
                      <a:pt x="1" y="3472"/>
                      <a:pt x="66" y="3807"/>
                      <a:pt x="305" y="3969"/>
                    </a:cubicBezTo>
                    <a:cubicBezTo>
                      <a:pt x="405" y="4038"/>
                      <a:pt x="516" y="4070"/>
                      <a:pt x="624" y="4070"/>
                    </a:cubicBezTo>
                    <a:cubicBezTo>
                      <a:pt x="796" y="4070"/>
                      <a:pt x="962" y="3988"/>
                      <a:pt x="1061" y="3838"/>
                    </a:cubicBezTo>
                    <a:lnTo>
                      <a:pt x="2918" y="1114"/>
                    </a:lnTo>
                    <a:lnTo>
                      <a:pt x="2918" y="1114"/>
                    </a:lnTo>
                    <a:lnTo>
                      <a:pt x="4984" y="112"/>
                    </a:lnTo>
                    <a:cubicBezTo>
                      <a:pt x="4999" y="97"/>
                      <a:pt x="5015" y="78"/>
                      <a:pt x="4999" y="47"/>
                    </a:cubicBezTo>
                    <a:cubicBezTo>
                      <a:pt x="4999" y="16"/>
                      <a:pt x="4968" y="1"/>
                      <a:pt x="4934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46" name="Google Shape;1446;p38"/>
              <p:cNvSpPr/>
              <p:nvPr/>
            </p:nvSpPr>
            <p:spPr>
              <a:xfrm>
                <a:off x="4791378" y="2783793"/>
                <a:ext cx="37665" cy="56554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06" extrusionOk="0">
                    <a:moveTo>
                      <a:pt x="76" y="1"/>
                    </a:moveTo>
                    <a:cubicBezTo>
                      <a:pt x="66" y="1"/>
                      <a:pt x="57" y="5"/>
                      <a:pt x="51" y="11"/>
                    </a:cubicBezTo>
                    <a:cubicBezTo>
                      <a:pt x="16" y="11"/>
                      <a:pt x="1" y="42"/>
                      <a:pt x="16" y="77"/>
                    </a:cubicBezTo>
                    <a:lnTo>
                      <a:pt x="822" y="1859"/>
                    </a:lnTo>
                    <a:cubicBezTo>
                      <a:pt x="822" y="1874"/>
                      <a:pt x="838" y="1893"/>
                      <a:pt x="853" y="1909"/>
                    </a:cubicBezTo>
                    <a:cubicBezTo>
                      <a:pt x="900" y="1974"/>
                      <a:pt x="974" y="2006"/>
                      <a:pt x="1050" y="2006"/>
                    </a:cubicBezTo>
                    <a:cubicBezTo>
                      <a:pt x="1105" y="2006"/>
                      <a:pt x="1161" y="1989"/>
                      <a:pt x="1208" y="1955"/>
                    </a:cubicBezTo>
                    <a:cubicBezTo>
                      <a:pt x="1320" y="1874"/>
                      <a:pt x="1335" y="1716"/>
                      <a:pt x="1254" y="1604"/>
                    </a:cubicBezTo>
                    <a:lnTo>
                      <a:pt x="113" y="26"/>
                    </a:lnTo>
                    <a:cubicBezTo>
                      <a:pt x="104" y="8"/>
                      <a:pt x="89" y="1"/>
                      <a:pt x="76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47" name="Google Shape;1447;p38"/>
              <p:cNvSpPr/>
              <p:nvPr/>
            </p:nvSpPr>
            <p:spPr>
              <a:xfrm>
                <a:off x="4720276" y="2813565"/>
                <a:ext cx="20891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41" h="3295" extrusionOk="0">
                    <a:moveTo>
                      <a:pt x="563" y="0"/>
                    </a:moveTo>
                    <a:cubicBezTo>
                      <a:pt x="513" y="0"/>
                      <a:pt x="467" y="16"/>
                      <a:pt x="467" y="66"/>
                    </a:cubicBezTo>
                    <a:lnTo>
                      <a:pt x="0" y="2862"/>
                    </a:lnTo>
                    <a:lnTo>
                      <a:pt x="0" y="2939"/>
                    </a:lnTo>
                    <a:cubicBezTo>
                      <a:pt x="0" y="3132"/>
                      <a:pt x="178" y="3294"/>
                      <a:pt x="371" y="3294"/>
                    </a:cubicBezTo>
                    <a:cubicBezTo>
                      <a:pt x="579" y="3279"/>
                      <a:pt x="741" y="3117"/>
                      <a:pt x="725" y="2908"/>
                    </a:cubicBezTo>
                    <a:lnTo>
                      <a:pt x="629" y="81"/>
                    </a:lnTo>
                    <a:cubicBezTo>
                      <a:pt x="629" y="47"/>
                      <a:pt x="594" y="0"/>
                      <a:pt x="563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48" name="Google Shape;1448;p38"/>
              <p:cNvSpPr/>
              <p:nvPr/>
            </p:nvSpPr>
            <p:spPr>
              <a:xfrm>
                <a:off x="4399922" y="2864763"/>
                <a:ext cx="817413" cy="97039"/>
              </a:xfrm>
              <a:custGeom>
                <a:avLst/>
                <a:gdLst/>
                <a:ahLst/>
                <a:cxnLst/>
                <a:rect l="l" t="t" r="r" b="b"/>
                <a:pathLst>
                  <a:path w="28994" h="3442" extrusionOk="0">
                    <a:moveTo>
                      <a:pt x="18113" y="1"/>
                    </a:moveTo>
                    <a:lnTo>
                      <a:pt x="18048" y="16"/>
                    </a:lnTo>
                    <a:lnTo>
                      <a:pt x="13805" y="225"/>
                    </a:lnTo>
                    <a:cubicBezTo>
                      <a:pt x="12409" y="306"/>
                      <a:pt x="10993" y="371"/>
                      <a:pt x="9581" y="468"/>
                    </a:cubicBezTo>
                    <a:cubicBezTo>
                      <a:pt x="8166" y="545"/>
                      <a:pt x="6750" y="641"/>
                      <a:pt x="5354" y="738"/>
                    </a:cubicBezTo>
                    <a:cubicBezTo>
                      <a:pt x="3939" y="834"/>
                      <a:pt x="2523" y="930"/>
                      <a:pt x="1127" y="1046"/>
                    </a:cubicBezTo>
                    <a:cubicBezTo>
                      <a:pt x="787" y="1077"/>
                      <a:pt x="517" y="1239"/>
                      <a:pt x="305" y="1478"/>
                    </a:cubicBezTo>
                    <a:cubicBezTo>
                      <a:pt x="112" y="1702"/>
                      <a:pt x="1" y="2010"/>
                      <a:pt x="35" y="2331"/>
                    </a:cubicBezTo>
                    <a:cubicBezTo>
                      <a:pt x="79" y="2959"/>
                      <a:pt x="607" y="3441"/>
                      <a:pt x="1228" y="3441"/>
                    </a:cubicBezTo>
                    <a:cubicBezTo>
                      <a:pt x="1258" y="3441"/>
                      <a:pt x="1289" y="3440"/>
                      <a:pt x="1320" y="3438"/>
                    </a:cubicBezTo>
                    <a:cubicBezTo>
                      <a:pt x="2716" y="3326"/>
                      <a:pt x="4131" y="3198"/>
                      <a:pt x="5547" y="3071"/>
                    </a:cubicBezTo>
                    <a:cubicBezTo>
                      <a:pt x="6075" y="3021"/>
                      <a:pt x="6608" y="2955"/>
                      <a:pt x="7151" y="2909"/>
                    </a:cubicBezTo>
                    <a:cubicBezTo>
                      <a:pt x="8019" y="2828"/>
                      <a:pt x="8887" y="2732"/>
                      <a:pt x="9755" y="2651"/>
                    </a:cubicBezTo>
                    <a:cubicBezTo>
                      <a:pt x="11171" y="2508"/>
                      <a:pt x="12571" y="2346"/>
                      <a:pt x="13967" y="2203"/>
                    </a:cubicBezTo>
                    <a:lnTo>
                      <a:pt x="18129" y="1721"/>
                    </a:lnTo>
                    <a:lnTo>
                      <a:pt x="19047" y="1798"/>
                    </a:lnTo>
                    <a:lnTo>
                      <a:pt x="20686" y="1945"/>
                    </a:lnTo>
                    <a:cubicBezTo>
                      <a:pt x="21585" y="2010"/>
                      <a:pt x="22468" y="2072"/>
                      <a:pt x="23370" y="2138"/>
                    </a:cubicBezTo>
                    <a:cubicBezTo>
                      <a:pt x="24269" y="2203"/>
                      <a:pt x="25152" y="2250"/>
                      <a:pt x="26051" y="2300"/>
                    </a:cubicBezTo>
                    <a:cubicBezTo>
                      <a:pt x="26954" y="2346"/>
                      <a:pt x="27852" y="2396"/>
                      <a:pt x="28751" y="2412"/>
                    </a:cubicBezTo>
                    <a:cubicBezTo>
                      <a:pt x="28760" y="2413"/>
                      <a:pt x="28770" y="2413"/>
                      <a:pt x="28779" y="2413"/>
                    </a:cubicBezTo>
                    <a:cubicBezTo>
                      <a:pt x="28882" y="2413"/>
                      <a:pt x="28964" y="2337"/>
                      <a:pt x="28978" y="2234"/>
                    </a:cubicBezTo>
                    <a:cubicBezTo>
                      <a:pt x="28994" y="2203"/>
                      <a:pt x="28994" y="2184"/>
                      <a:pt x="28994" y="2153"/>
                    </a:cubicBezTo>
                    <a:cubicBezTo>
                      <a:pt x="28978" y="2057"/>
                      <a:pt x="28913" y="1976"/>
                      <a:pt x="28801" y="1945"/>
                    </a:cubicBezTo>
                    <a:cubicBezTo>
                      <a:pt x="27933" y="1752"/>
                      <a:pt x="27050" y="1575"/>
                      <a:pt x="26167" y="1413"/>
                    </a:cubicBezTo>
                    <a:cubicBezTo>
                      <a:pt x="25280" y="1239"/>
                      <a:pt x="24396" y="1077"/>
                      <a:pt x="23528" y="915"/>
                    </a:cubicBezTo>
                    <a:cubicBezTo>
                      <a:pt x="22645" y="757"/>
                      <a:pt x="21762" y="610"/>
                      <a:pt x="20879" y="448"/>
                    </a:cubicBezTo>
                    <a:lnTo>
                      <a:pt x="18225" y="16"/>
                    </a:lnTo>
                    <a:cubicBezTo>
                      <a:pt x="18194" y="1"/>
                      <a:pt x="18144" y="1"/>
                      <a:pt x="18113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49" name="Google Shape;1449;p38"/>
              <p:cNvSpPr/>
              <p:nvPr/>
            </p:nvSpPr>
            <p:spPr>
              <a:xfrm>
                <a:off x="4929156" y="2895972"/>
                <a:ext cx="288184" cy="36791"/>
              </a:xfrm>
              <a:custGeom>
                <a:avLst/>
                <a:gdLst/>
                <a:ahLst/>
                <a:cxnLst/>
                <a:rect l="l" t="t" r="r" b="b"/>
                <a:pathLst>
                  <a:path w="10222" h="1305" extrusionOk="0">
                    <a:moveTo>
                      <a:pt x="1" y="1"/>
                    </a:moveTo>
                    <a:lnTo>
                      <a:pt x="275" y="691"/>
                    </a:lnTo>
                    <a:lnTo>
                      <a:pt x="1914" y="838"/>
                    </a:lnTo>
                    <a:cubicBezTo>
                      <a:pt x="2813" y="903"/>
                      <a:pt x="3696" y="965"/>
                      <a:pt x="4598" y="1031"/>
                    </a:cubicBezTo>
                    <a:cubicBezTo>
                      <a:pt x="5497" y="1096"/>
                      <a:pt x="6380" y="1143"/>
                      <a:pt x="7279" y="1193"/>
                    </a:cubicBezTo>
                    <a:cubicBezTo>
                      <a:pt x="8182" y="1239"/>
                      <a:pt x="9080" y="1289"/>
                      <a:pt x="9979" y="1305"/>
                    </a:cubicBezTo>
                    <a:cubicBezTo>
                      <a:pt x="10095" y="1305"/>
                      <a:pt x="10191" y="1239"/>
                      <a:pt x="10206" y="1127"/>
                    </a:cubicBezTo>
                    <a:cubicBezTo>
                      <a:pt x="10222" y="1112"/>
                      <a:pt x="10222" y="1096"/>
                      <a:pt x="10222" y="1077"/>
                    </a:cubicBezTo>
                    <a:lnTo>
                      <a:pt x="10222" y="104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4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50" name="Google Shape;1450;p38"/>
              <p:cNvSpPr/>
              <p:nvPr/>
            </p:nvSpPr>
            <p:spPr>
              <a:xfrm>
                <a:off x="4400909" y="2906432"/>
                <a:ext cx="127797" cy="55257"/>
              </a:xfrm>
              <a:custGeom>
                <a:avLst/>
                <a:gdLst/>
                <a:ahLst/>
                <a:cxnLst/>
                <a:rect l="l" t="t" r="r" b="b"/>
                <a:pathLst>
                  <a:path w="4533" h="1960" extrusionOk="0">
                    <a:moveTo>
                      <a:pt x="270" y="0"/>
                    </a:moveTo>
                    <a:cubicBezTo>
                      <a:pt x="97" y="208"/>
                      <a:pt x="0" y="482"/>
                      <a:pt x="0" y="772"/>
                    </a:cubicBezTo>
                    <a:lnTo>
                      <a:pt x="0" y="853"/>
                    </a:lnTo>
                    <a:cubicBezTo>
                      <a:pt x="47" y="1497"/>
                      <a:pt x="560" y="1960"/>
                      <a:pt x="1188" y="1960"/>
                    </a:cubicBezTo>
                    <a:lnTo>
                      <a:pt x="1285" y="1960"/>
                    </a:lnTo>
                    <a:cubicBezTo>
                      <a:pt x="2361" y="1882"/>
                      <a:pt x="3452" y="1786"/>
                      <a:pt x="4532" y="1670"/>
                    </a:cubicBezTo>
                    <a:cubicBezTo>
                      <a:pt x="4436" y="1574"/>
                      <a:pt x="4370" y="1462"/>
                      <a:pt x="4339" y="1350"/>
                    </a:cubicBezTo>
                    <a:cubicBezTo>
                      <a:pt x="2199" y="1254"/>
                      <a:pt x="914" y="498"/>
                      <a:pt x="270" y="0"/>
                    </a:cubicBezTo>
                    <a:close/>
                  </a:path>
                </a:pathLst>
              </a:custGeom>
              <a:solidFill>
                <a:srgbClr val="2E4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51" name="Google Shape;1451;p38"/>
              <p:cNvSpPr/>
              <p:nvPr/>
            </p:nvSpPr>
            <p:spPr>
              <a:xfrm>
                <a:off x="4886980" y="2874771"/>
                <a:ext cx="174004" cy="132815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4711" extrusionOk="0">
                    <a:moveTo>
                      <a:pt x="571" y="1"/>
                    </a:moveTo>
                    <a:cubicBezTo>
                      <a:pt x="444" y="1"/>
                      <a:pt x="314" y="49"/>
                      <a:pt x="212" y="143"/>
                    </a:cubicBezTo>
                    <a:cubicBezTo>
                      <a:pt x="0" y="336"/>
                      <a:pt x="0" y="656"/>
                      <a:pt x="193" y="865"/>
                    </a:cubicBezTo>
                    <a:lnTo>
                      <a:pt x="3040" y="3823"/>
                    </a:lnTo>
                    <a:lnTo>
                      <a:pt x="3055" y="3839"/>
                    </a:lnTo>
                    <a:cubicBezTo>
                      <a:pt x="3086" y="3873"/>
                      <a:pt x="3121" y="3889"/>
                      <a:pt x="3167" y="3904"/>
                    </a:cubicBezTo>
                    <a:lnTo>
                      <a:pt x="5998" y="4706"/>
                    </a:lnTo>
                    <a:cubicBezTo>
                      <a:pt x="6008" y="4709"/>
                      <a:pt x="6019" y="4710"/>
                      <a:pt x="6030" y="4710"/>
                    </a:cubicBezTo>
                    <a:cubicBezTo>
                      <a:pt x="6081" y="4710"/>
                      <a:pt x="6130" y="4680"/>
                      <a:pt x="6156" y="4625"/>
                    </a:cubicBezTo>
                    <a:cubicBezTo>
                      <a:pt x="6171" y="4564"/>
                      <a:pt x="6141" y="4483"/>
                      <a:pt x="6075" y="4452"/>
                    </a:cubicBezTo>
                    <a:lnTo>
                      <a:pt x="3442" y="3360"/>
                    </a:lnTo>
                    <a:lnTo>
                      <a:pt x="3442" y="3360"/>
                    </a:lnTo>
                    <a:lnTo>
                      <a:pt x="964" y="190"/>
                    </a:lnTo>
                    <a:lnTo>
                      <a:pt x="934" y="159"/>
                    </a:lnTo>
                    <a:cubicBezTo>
                      <a:pt x="835" y="53"/>
                      <a:pt x="704" y="1"/>
                      <a:pt x="571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52" name="Google Shape;1452;p38"/>
              <p:cNvSpPr/>
              <p:nvPr/>
            </p:nvSpPr>
            <p:spPr>
              <a:xfrm>
                <a:off x="5000286" y="2982693"/>
                <a:ext cx="23625" cy="37947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346" extrusionOk="0">
                    <a:moveTo>
                      <a:pt x="190" y="0"/>
                    </a:moveTo>
                    <a:cubicBezTo>
                      <a:pt x="159" y="0"/>
                      <a:pt x="127" y="9"/>
                      <a:pt x="97" y="26"/>
                    </a:cubicBezTo>
                    <a:cubicBezTo>
                      <a:pt x="16" y="76"/>
                      <a:pt x="0" y="173"/>
                      <a:pt x="50" y="254"/>
                    </a:cubicBezTo>
                    <a:lnTo>
                      <a:pt x="756" y="1330"/>
                    </a:lnTo>
                    <a:cubicBezTo>
                      <a:pt x="772" y="1345"/>
                      <a:pt x="787" y="1345"/>
                      <a:pt x="803" y="1345"/>
                    </a:cubicBezTo>
                    <a:cubicBezTo>
                      <a:pt x="822" y="1330"/>
                      <a:pt x="837" y="1314"/>
                      <a:pt x="822" y="1299"/>
                    </a:cubicBezTo>
                    <a:lnTo>
                      <a:pt x="340" y="107"/>
                    </a:lnTo>
                    <a:cubicBezTo>
                      <a:pt x="340" y="92"/>
                      <a:pt x="340" y="76"/>
                      <a:pt x="320" y="76"/>
                    </a:cubicBezTo>
                    <a:cubicBezTo>
                      <a:pt x="291" y="25"/>
                      <a:pt x="242" y="0"/>
                      <a:pt x="190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53" name="Google Shape;1453;p38"/>
              <p:cNvSpPr/>
              <p:nvPr/>
            </p:nvSpPr>
            <p:spPr>
              <a:xfrm>
                <a:off x="5024307" y="2976068"/>
                <a:ext cx="38539" cy="22892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812" extrusionOk="0">
                    <a:moveTo>
                      <a:pt x="1319" y="0"/>
                    </a:moveTo>
                    <a:cubicBezTo>
                      <a:pt x="1313" y="0"/>
                      <a:pt x="1306" y="2"/>
                      <a:pt x="1300" y="6"/>
                    </a:cubicBezTo>
                    <a:lnTo>
                      <a:pt x="113" y="489"/>
                    </a:lnTo>
                    <a:lnTo>
                      <a:pt x="97" y="504"/>
                    </a:lnTo>
                    <a:cubicBezTo>
                      <a:pt x="16" y="550"/>
                      <a:pt x="1" y="666"/>
                      <a:pt x="47" y="743"/>
                    </a:cubicBezTo>
                    <a:cubicBezTo>
                      <a:pt x="78" y="784"/>
                      <a:pt x="127" y="811"/>
                      <a:pt x="179" y="811"/>
                    </a:cubicBezTo>
                    <a:cubicBezTo>
                      <a:pt x="211" y="811"/>
                      <a:pt x="244" y="801"/>
                      <a:pt x="274" y="778"/>
                    </a:cubicBezTo>
                    <a:lnTo>
                      <a:pt x="1335" y="68"/>
                    </a:lnTo>
                    <a:cubicBezTo>
                      <a:pt x="1351" y="53"/>
                      <a:pt x="1366" y="37"/>
                      <a:pt x="1351" y="22"/>
                    </a:cubicBezTo>
                    <a:cubicBezTo>
                      <a:pt x="1351" y="11"/>
                      <a:pt x="1335" y="0"/>
                      <a:pt x="1319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54" name="Google Shape;1454;p38"/>
              <p:cNvSpPr/>
              <p:nvPr/>
            </p:nvSpPr>
            <p:spPr>
              <a:xfrm>
                <a:off x="5082694" y="2822840"/>
                <a:ext cx="30476" cy="54947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949" extrusionOk="0">
                    <a:moveTo>
                      <a:pt x="1045" y="1"/>
                    </a:moveTo>
                    <a:cubicBezTo>
                      <a:pt x="1030" y="1"/>
                      <a:pt x="1011" y="12"/>
                      <a:pt x="1000" y="26"/>
                    </a:cubicBezTo>
                    <a:lnTo>
                      <a:pt x="51" y="1712"/>
                    </a:lnTo>
                    <a:cubicBezTo>
                      <a:pt x="36" y="1712"/>
                      <a:pt x="36" y="1712"/>
                      <a:pt x="36" y="1727"/>
                    </a:cubicBezTo>
                    <a:cubicBezTo>
                      <a:pt x="1" y="1808"/>
                      <a:pt x="36" y="1904"/>
                      <a:pt x="132" y="1935"/>
                    </a:cubicBezTo>
                    <a:cubicBezTo>
                      <a:pt x="153" y="1944"/>
                      <a:pt x="176" y="1949"/>
                      <a:pt x="198" y="1949"/>
                    </a:cubicBezTo>
                    <a:cubicBezTo>
                      <a:pt x="259" y="1949"/>
                      <a:pt x="318" y="1915"/>
                      <a:pt x="340" y="1858"/>
                    </a:cubicBezTo>
                    <a:lnTo>
                      <a:pt x="1081" y="57"/>
                    </a:lnTo>
                    <a:cubicBezTo>
                      <a:pt x="1081" y="42"/>
                      <a:pt x="1081" y="26"/>
                      <a:pt x="1062" y="7"/>
                    </a:cubicBezTo>
                    <a:cubicBezTo>
                      <a:pt x="1057" y="2"/>
                      <a:pt x="1051" y="1"/>
                      <a:pt x="1045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55" name="Google Shape;1455;p38"/>
              <p:cNvSpPr/>
              <p:nvPr/>
            </p:nvSpPr>
            <p:spPr>
              <a:xfrm>
                <a:off x="4522701" y="2912296"/>
                <a:ext cx="89286" cy="55370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1964" extrusionOk="0">
                    <a:moveTo>
                      <a:pt x="1593" y="0"/>
                    </a:moveTo>
                    <a:cubicBezTo>
                      <a:pt x="710" y="0"/>
                      <a:pt x="0" y="452"/>
                      <a:pt x="0" y="980"/>
                    </a:cubicBezTo>
                    <a:cubicBezTo>
                      <a:pt x="0" y="1528"/>
                      <a:pt x="710" y="1964"/>
                      <a:pt x="1593" y="1964"/>
                    </a:cubicBezTo>
                    <a:cubicBezTo>
                      <a:pt x="2461" y="1964"/>
                      <a:pt x="3167" y="1528"/>
                      <a:pt x="3167" y="980"/>
                    </a:cubicBezTo>
                    <a:cubicBezTo>
                      <a:pt x="3167" y="452"/>
                      <a:pt x="2461" y="0"/>
                      <a:pt x="1593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56" name="Google Shape;1456;p38"/>
              <p:cNvSpPr/>
              <p:nvPr/>
            </p:nvSpPr>
            <p:spPr>
              <a:xfrm>
                <a:off x="4550415" y="2910999"/>
                <a:ext cx="46236" cy="8176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290" extrusionOk="0">
                    <a:moveTo>
                      <a:pt x="676" y="0"/>
                    </a:moveTo>
                    <a:cubicBezTo>
                      <a:pt x="433" y="0"/>
                      <a:pt x="194" y="46"/>
                      <a:pt x="1" y="127"/>
                    </a:cubicBezTo>
                    <a:cubicBezTo>
                      <a:pt x="194" y="81"/>
                      <a:pt x="386" y="46"/>
                      <a:pt x="610" y="46"/>
                    </a:cubicBezTo>
                    <a:cubicBezTo>
                      <a:pt x="996" y="46"/>
                      <a:pt x="1351" y="143"/>
                      <a:pt x="1640" y="289"/>
                    </a:cubicBezTo>
                    <a:cubicBezTo>
                      <a:pt x="1412" y="112"/>
                      <a:pt x="1061" y="0"/>
                      <a:pt x="676" y="0"/>
                    </a:cubicBezTo>
                    <a:close/>
                  </a:path>
                </a:pathLst>
              </a:custGeom>
              <a:solidFill>
                <a:srgbClr val="2E4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57" name="Google Shape;1457;p38"/>
              <p:cNvSpPr/>
              <p:nvPr/>
            </p:nvSpPr>
            <p:spPr>
              <a:xfrm>
                <a:off x="4535839" y="2912296"/>
                <a:ext cx="67577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1432" extrusionOk="0">
                    <a:moveTo>
                      <a:pt x="1193" y="243"/>
                    </a:moveTo>
                    <a:cubicBezTo>
                      <a:pt x="1609" y="243"/>
                      <a:pt x="1929" y="436"/>
                      <a:pt x="1929" y="691"/>
                    </a:cubicBezTo>
                    <a:cubicBezTo>
                      <a:pt x="1929" y="949"/>
                      <a:pt x="1609" y="1142"/>
                      <a:pt x="1193" y="1142"/>
                    </a:cubicBezTo>
                    <a:cubicBezTo>
                      <a:pt x="788" y="1142"/>
                      <a:pt x="452" y="949"/>
                      <a:pt x="452" y="691"/>
                    </a:cubicBezTo>
                    <a:cubicBezTo>
                      <a:pt x="452" y="436"/>
                      <a:pt x="788" y="243"/>
                      <a:pt x="1193" y="243"/>
                    </a:cubicBezTo>
                    <a:close/>
                    <a:moveTo>
                      <a:pt x="1127" y="0"/>
                    </a:moveTo>
                    <a:cubicBezTo>
                      <a:pt x="903" y="0"/>
                      <a:pt x="711" y="35"/>
                      <a:pt x="518" y="81"/>
                    </a:cubicBezTo>
                    <a:cubicBezTo>
                      <a:pt x="194" y="209"/>
                      <a:pt x="1" y="436"/>
                      <a:pt x="1" y="691"/>
                    </a:cubicBezTo>
                    <a:cubicBezTo>
                      <a:pt x="1" y="1111"/>
                      <a:pt x="533" y="1431"/>
                      <a:pt x="1193" y="1431"/>
                    </a:cubicBezTo>
                    <a:cubicBezTo>
                      <a:pt x="1868" y="1431"/>
                      <a:pt x="2396" y="1111"/>
                      <a:pt x="2396" y="691"/>
                    </a:cubicBezTo>
                    <a:cubicBezTo>
                      <a:pt x="2396" y="517"/>
                      <a:pt x="2300" y="371"/>
                      <a:pt x="2157" y="243"/>
                    </a:cubicBezTo>
                    <a:cubicBezTo>
                      <a:pt x="1868" y="97"/>
                      <a:pt x="1513" y="0"/>
                      <a:pt x="1127" y="0"/>
                    </a:cubicBezTo>
                    <a:close/>
                  </a:path>
                </a:pathLst>
              </a:custGeom>
              <a:solidFill>
                <a:srgbClr val="2E4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58" name="Google Shape;1458;p38"/>
              <p:cNvSpPr/>
              <p:nvPr/>
            </p:nvSpPr>
            <p:spPr>
              <a:xfrm>
                <a:off x="4548582" y="2919147"/>
                <a:ext cx="41669" cy="25373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900" extrusionOk="0">
                    <a:moveTo>
                      <a:pt x="741" y="0"/>
                    </a:moveTo>
                    <a:cubicBezTo>
                      <a:pt x="336" y="0"/>
                      <a:pt x="0" y="193"/>
                      <a:pt x="0" y="448"/>
                    </a:cubicBezTo>
                    <a:cubicBezTo>
                      <a:pt x="0" y="706"/>
                      <a:pt x="336" y="899"/>
                      <a:pt x="741" y="899"/>
                    </a:cubicBezTo>
                    <a:cubicBezTo>
                      <a:pt x="1157" y="899"/>
                      <a:pt x="1477" y="706"/>
                      <a:pt x="1477" y="448"/>
                    </a:cubicBezTo>
                    <a:cubicBezTo>
                      <a:pt x="1477" y="193"/>
                      <a:pt x="1157" y="0"/>
                      <a:pt x="741" y="0"/>
                    </a:cubicBezTo>
                    <a:close/>
                  </a:path>
                </a:pathLst>
              </a:custGeom>
              <a:solidFill>
                <a:srgbClr val="2539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59" name="Google Shape;1459;p38"/>
              <p:cNvSpPr/>
              <p:nvPr/>
            </p:nvSpPr>
            <p:spPr>
              <a:xfrm>
                <a:off x="4748864" y="2879677"/>
                <a:ext cx="91485" cy="32224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1143" extrusionOk="0">
                    <a:moveTo>
                      <a:pt x="1976" y="274"/>
                    </a:moveTo>
                    <a:cubicBezTo>
                      <a:pt x="2346" y="274"/>
                      <a:pt x="2620" y="340"/>
                      <a:pt x="2620" y="452"/>
                    </a:cubicBezTo>
                    <a:cubicBezTo>
                      <a:pt x="2635" y="614"/>
                      <a:pt x="2199" y="787"/>
                      <a:pt x="1655" y="853"/>
                    </a:cubicBezTo>
                    <a:cubicBezTo>
                      <a:pt x="1509" y="868"/>
                      <a:pt x="1382" y="868"/>
                      <a:pt x="1270" y="868"/>
                    </a:cubicBezTo>
                    <a:cubicBezTo>
                      <a:pt x="899" y="868"/>
                      <a:pt x="626" y="806"/>
                      <a:pt x="626" y="691"/>
                    </a:cubicBezTo>
                    <a:cubicBezTo>
                      <a:pt x="595" y="533"/>
                      <a:pt x="1042" y="355"/>
                      <a:pt x="1590" y="290"/>
                    </a:cubicBezTo>
                    <a:cubicBezTo>
                      <a:pt x="1736" y="274"/>
                      <a:pt x="1864" y="274"/>
                      <a:pt x="1976" y="274"/>
                    </a:cubicBezTo>
                    <a:close/>
                    <a:moveTo>
                      <a:pt x="2072" y="0"/>
                    </a:moveTo>
                    <a:cubicBezTo>
                      <a:pt x="1910" y="0"/>
                      <a:pt x="1736" y="16"/>
                      <a:pt x="1559" y="35"/>
                    </a:cubicBezTo>
                    <a:cubicBezTo>
                      <a:pt x="676" y="131"/>
                      <a:pt x="1" y="452"/>
                      <a:pt x="32" y="756"/>
                    </a:cubicBezTo>
                    <a:cubicBezTo>
                      <a:pt x="62" y="999"/>
                      <a:pt x="529" y="1142"/>
                      <a:pt x="1173" y="1142"/>
                    </a:cubicBezTo>
                    <a:cubicBezTo>
                      <a:pt x="1331" y="1142"/>
                      <a:pt x="1509" y="1127"/>
                      <a:pt x="1686" y="1111"/>
                    </a:cubicBezTo>
                    <a:cubicBezTo>
                      <a:pt x="2570" y="1015"/>
                      <a:pt x="3245" y="691"/>
                      <a:pt x="3214" y="386"/>
                    </a:cubicBezTo>
                    <a:cubicBezTo>
                      <a:pt x="3183" y="147"/>
                      <a:pt x="2716" y="0"/>
                      <a:pt x="2072" y="0"/>
                    </a:cubicBezTo>
                    <a:close/>
                  </a:path>
                </a:pathLst>
              </a:custGeom>
              <a:solidFill>
                <a:srgbClr val="2E4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60" name="Google Shape;1460;p38"/>
              <p:cNvSpPr/>
              <p:nvPr/>
            </p:nvSpPr>
            <p:spPr>
              <a:xfrm>
                <a:off x="4765610" y="2887402"/>
                <a:ext cx="57569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595" extrusionOk="0">
                    <a:moveTo>
                      <a:pt x="1382" y="0"/>
                    </a:moveTo>
                    <a:cubicBezTo>
                      <a:pt x="1270" y="0"/>
                      <a:pt x="1142" y="0"/>
                      <a:pt x="996" y="16"/>
                    </a:cubicBezTo>
                    <a:cubicBezTo>
                      <a:pt x="448" y="81"/>
                      <a:pt x="1" y="259"/>
                      <a:pt x="32" y="417"/>
                    </a:cubicBezTo>
                    <a:cubicBezTo>
                      <a:pt x="32" y="532"/>
                      <a:pt x="305" y="594"/>
                      <a:pt x="676" y="594"/>
                    </a:cubicBezTo>
                    <a:cubicBezTo>
                      <a:pt x="788" y="594"/>
                      <a:pt x="915" y="594"/>
                      <a:pt x="1061" y="579"/>
                    </a:cubicBezTo>
                    <a:cubicBezTo>
                      <a:pt x="1605" y="513"/>
                      <a:pt x="2041" y="340"/>
                      <a:pt x="2026" y="178"/>
                    </a:cubicBezTo>
                    <a:cubicBezTo>
                      <a:pt x="2026" y="66"/>
                      <a:pt x="1752" y="0"/>
                      <a:pt x="1382" y="0"/>
                    </a:cubicBezTo>
                    <a:close/>
                  </a:path>
                </a:pathLst>
              </a:custGeom>
              <a:solidFill>
                <a:srgbClr val="2539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461" name="Google Shape;1461;p38"/>
            <p:cNvGrpSpPr/>
            <p:nvPr/>
          </p:nvGrpSpPr>
          <p:grpSpPr>
            <a:xfrm>
              <a:off x="4307884" y="1041430"/>
              <a:ext cx="661421" cy="1845134"/>
              <a:chOff x="4221490" y="3070967"/>
              <a:chExt cx="251845" cy="702560"/>
            </a:xfrm>
          </p:grpSpPr>
          <p:sp>
            <p:nvSpPr>
              <p:cNvPr id="1462" name="Google Shape;1462;p38"/>
              <p:cNvSpPr/>
              <p:nvPr/>
            </p:nvSpPr>
            <p:spPr>
              <a:xfrm>
                <a:off x="4221490" y="3466089"/>
                <a:ext cx="232391" cy="307439"/>
              </a:xfrm>
              <a:custGeom>
                <a:avLst/>
                <a:gdLst/>
                <a:ahLst/>
                <a:cxnLst/>
                <a:rect l="l" t="t" r="r" b="b"/>
                <a:pathLst>
                  <a:path w="8243" h="10905" extrusionOk="0">
                    <a:moveTo>
                      <a:pt x="2603" y="0"/>
                    </a:moveTo>
                    <a:cubicBezTo>
                      <a:pt x="2386" y="0"/>
                      <a:pt x="2190" y="148"/>
                      <a:pt x="2137" y="368"/>
                    </a:cubicBezTo>
                    <a:lnTo>
                      <a:pt x="1959" y="1140"/>
                    </a:lnTo>
                    <a:cubicBezTo>
                      <a:pt x="1929" y="1221"/>
                      <a:pt x="1975" y="1286"/>
                      <a:pt x="2056" y="1317"/>
                    </a:cubicBezTo>
                    <a:lnTo>
                      <a:pt x="2071" y="1317"/>
                    </a:lnTo>
                    <a:cubicBezTo>
                      <a:pt x="2249" y="1363"/>
                      <a:pt x="2376" y="1556"/>
                      <a:pt x="2330" y="1734"/>
                    </a:cubicBezTo>
                    <a:cubicBezTo>
                      <a:pt x="2295" y="1830"/>
                      <a:pt x="2249" y="1911"/>
                      <a:pt x="2168" y="1961"/>
                    </a:cubicBezTo>
                    <a:cubicBezTo>
                      <a:pt x="2115" y="1991"/>
                      <a:pt x="2057" y="2008"/>
                      <a:pt x="1996" y="2008"/>
                    </a:cubicBezTo>
                    <a:cubicBezTo>
                      <a:pt x="1962" y="2008"/>
                      <a:pt x="1928" y="2003"/>
                      <a:pt x="1894" y="1992"/>
                    </a:cubicBezTo>
                    <a:cubicBezTo>
                      <a:pt x="1884" y="1990"/>
                      <a:pt x="1873" y="1989"/>
                      <a:pt x="1863" y="1989"/>
                    </a:cubicBezTo>
                    <a:cubicBezTo>
                      <a:pt x="1794" y="1989"/>
                      <a:pt x="1733" y="2033"/>
                      <a:pt x="1717" y="2104"/>
                    </a:cubicBezTo>
                    <a:lnTo>
                      <a:pt x="1686" y="2231"/>
                    </a:lnTo>
                    <a:cubicBezTo>
                      <a:pt x="1670" y="2312"/>
                      <a:pt x="1717" y="2378"/>
                      <a:pt x="1782" y="2393"/>
                    </a:cubicBezTo>
                    <a:lnTo>
                      <a:pt x="1798" y="2409"/>
                    </a:lnTo>
                    <a:cubicBezTo>
                      <a:pt x="1990" y="2443"/>
                      <a:pt x="2102" y="2636"/>
                      <a:pt x="2056" y="2829"/>
                    </a:cubicBezTo>
                    <a:cubicBezTo>
                      <a:pt x="2040" y="2926"/>
                      <a:pt x="1975" y="3003"/>
                      <a:pt x="1894" y="3053"/>
                    </a:cubicBezTo>
                    <a:cubicBezTo>
                      <a:pt x="1841" y="3083"/>
                      <a:pt x="1783" y="3101"/>
                      <a:pt x="1721" y="3101"/>
                    </a:cubicBezTo>
                    <a:cubicBezTo>
                      <a:pt x="1688" y="3101"/>
                      <a:pt x="1654" y="3096"/>
                      <a:pt x="1620" y="3084"/>
                    </a:cubicBezTo>
                    <a:cubicBezTo>
                      <a:pt x="1612" y="3082"/>
                      <a:pt x="1604" y="3081"/>
                      <a:pt x="1596" y="3081"/>
                    </a:cubicBezTo>
                    <a:cubicBezTo>
                      <a:pt x="1539" y="3081"/>
                      <a:pt x="1475" y="3126"/>
                      <a:pt x="1462" y="3180"/>
                    </a:cubicBezTo>
                    <a:lnTo>
                      <a:pt x="1427" y="3327"/>
                    </a:lnTo>
                    <a:cubicBezTo>
                      <a:pt x="1412" y="3408"/>
                      <a:pt x="1462" y="3469"/>
                      <a:pt x="1524" y="3485"/>
                    </a:cubicBezTo>
                    <a:cubicBezTo>
                      <a:pt x="1717" y="3535"/>
                      <a:pt x="1832" y="3728"/>
                      <a:pt x="1782" y="3921"/>
                    </a:cubicBezTo>
                    <a:cubicBezTo>
                      <a:pt x="1767" y="4017"/>
                      <a:pt x="1701" y="4098"/>
                      <a:pt x="1620" y="4129"/>
                    </a:cubicBezTo>
                    <a:cubicBezTo>
                      <a:pt x="1574" y="4167"/>
                      <a:pt x="1507" y="4185"/>
                      <a:pt x="1436" y="4185"/>
                    </a:cubicBezTo>
                    <a:cubicBezTo>
                      <a:pt x="1413" y="4185"/>
                      <a:pt x="1389" y="4183"/>
                      <a:pt x="1366" y="4179"/>
                    </a:cubicBezTo>
                    <a:cubicBezTo>
                      <a:pt x="1354" y="4176"/>
                      <a:pt x="1342" y="4175"/>
                      <a:pt x="1331" y="4175"/>
                    </a:cubicBezTo>
                    <a:cubicBezTo>
                      <a:pt x="1266" y="4175"/>
                      <a:pt x="1217" y="4220"/>
                      <a:pt x="1204" y="4276"/>
                    </a:cubicBezTo>
                    <a:lnTo>
                      <a:pt x="787" y="6011"/>
                    </a:lnTo>
                    <a:lnTo>
                      <a:pt x="46" y="9062"/>
                    </a:lnTo>
                    <a:cubicBezTo>
                      <a:pt x="0" y="9321"/>
                      <a:pt x="143" y="9560"/>
                      <a:pt x="401" y="9625"/>
                    </a:cubicBezTo>
                    <a:lnTo>
                      <a:pt x="5527" y="10894"/>
                    </a:lnTo>
                    <a:cubicBezTo>
                      <a:pt x="5561" y="10901"/>
                      <a:pt x="5595" y="10904"/>
                      <a:pt x="5628" y="10904"/>
                    </a:cubicBezTo>
                    <a:cubicBezTo>
                      <a:pt x="5846" y="10904"/>
                      <a:pt x="6033" y="10764"/>
                      <a:pt x="6090" y="10543"/>
                    </a:cubicBezTo>
                    <a:lnTo>
                      <a:pt x="6827" y="7488"/>
                    </a:lnTo>
                    <a:lnTo>
                      <a:pt x="7247" y="5737"/>
                    </a:lnTo>
                    <a:cubicBezTo>
                      <a:pt x="7263" y="5672"/>
                      <a:pt x="7213" y="5606"/>
                      <a:pt x="7167" y="5606"/>
                    </a:cubicBezTo>
                    <a:lnTo>
                      <a:pt x="7151" y="5591"/>
                    </a:lnTo>
                    <a:cubicBezTo>
                      <a:pt x="6958" y="5545"/>
                      <a:pt x="6846" y="5367"/>
                      <a:pt x="6893" y="5174"/>
                    </a:cubicBezTo>
                    <a:cubicBezTo>
                      <a:pt x="6908" y="5078"/>
                      <a:pt x="6974" y="4997"/>
                      <a:pt x="7055" y="4951"/>
                    </a:cubicBezTo>
                    <a:cubicBezTo>
                      <a:pt x="7107" y="4918"/>
                      <a:pt x="7167" y="4900"/>
                      <a:pt x="7223" y="4900"/>
                    </a:cubicBezTo>
                    <a:cubicBezTo>
                      <a:pt x="7253" y="4900"/>
                      <a:pt x="7282" y="4905"/>
                      <a:pt x="7309" y="4916"/>
                    </a:cubicBezTo>
                    <a:lnTo>
                      <a:pt x="7328" y="4916"/>
                    </a:lnTo>
                    <a:cubicBezTo>
                      <a:pt x="7337" y="4918"/>
                      <a:pt x="7345" y="4919"/>
                      <a:pt x="7353" y="4919"/>
                    </a:cubicBezTo>
                    <a:cubicBezTo>
                      <a:pt x="7403" y="4919"/>
                      <a:pt x="7442" y="4878"/>
                      <a:pt x="7456" y="4835"/>
                    </a:cubicBezTo>
                    <a:lnTo>
                      <a:pt x="7502" y="4642"/>
                    </a:lnTo>
                    <a:cubicBezTo>
                      <a:pt x="7521" y="4580"/>
                      <a:pt x="7487" y="4530"/>
                      <a:pt x="7425" y="4515"/>
                    </a:cubicBezTo>
                    <a:cubicBezTo>
                      <a:pt x="7232" y="4468"/>
                      <a:pt x="7116" y="4276"/>
                      <a:pt x="7151" y="4083"/>
                    </a:cubicBezTo>
                    <a:cubicBezTo>
                      <a:pt x="7182" y="3986"/>
                      <a:pt x="7247" y="3905"/>
                      <a:pt x="7309" y="3855"/>
                    </a:cubicBezTo>
                    <a:cubicBezTo>
                      <a:pt x="7366" y="3833"/>
                      <a:pt x="7431" y="3812"/>
                      <a:pt x="7499" y="3812"/>
                    </a:cubicBezTo>
                    <a:cubicBezTo>
                      <a:pt x="7527" y="3812"/>
                      <a:pt x="7555" y="3815"/>
                      <a:pt x="7583" y="3824"/>
                    </a:cubicBezTo>
                    <a:cubicBezTo>
                      <a:pt x="7594" y="3827"/>
                      <a:pt x="7605" y="3828"/>
                      <a:pt x="7616" y="3828"/>
                    </a:cubicBezTo>
                    <a:cubicBezTo>
                      <a:pt x="7670" y="3828"/>
                      <a:pt x="7717" y="3798"/>
                      <a:pt x="7730" y="3743"/>
                    </a:cubicBezTo>
                    <a:lnTo>
                      <a:pt x="7776" y="3550"/>
                    </a:lnTo>
                    <a:cubicBezTo>
                      <a:pt x="7776" y="3485"/>
                      <a:pt x="7745" y="3439"/>
                      <a:pt x="7679" y="3423"/>
                    </a:cubicBezTo>
                    <a:cubicBezTo>
                      <a:pt x="7487" y="3373"/>
                      <a:pt x="7375" y="3180"/>
                      <a:pt x="7425" y="2987"/>
                    </a:cubicBezTo>
                    <a:cubicBezTo>
                      <a:pt x="7456" y="2891"/>
                      <a:pt x="7502" y="2829"/>
                      <a:pt x="7583" y="2779"/>
                    </a:cubicBezTo>
                    <a:cubicBezTo>
                      <a:pt x="7643" y="2745"/>
                      <a:pt x="7711" y="2725"/>
                      <a:pt x="7782" y="2725"/>
                    </a:cubicBezTo>
                    <a:cubicBezTo>
                      <a:pt x="7807" y="2725"/>
                      <a:pt x="7832" y="2728"/>
                      <a:pt x="7857" y="2733"/>
                    </a:cubicBezTo>
                    <a:cubicBezTo>
                      <a:pt x="7866" y="2737"/>
                      <a:pt x="7874" y="2739"/>
                      <a:pt x="7881" y="2739"/>
                    </a:cubicBezTo>
                    <a:cubicBezTo>
                      <a:pt x="7900" y="2739"/>
                      <a:pt x="7916" y="2727"/>
                      <a:pt x="7938" y="2713"/>
                    </a:cubicBezTo>
                    <a:cubicBezTo>
                      <a:pt x="7953" y="2698"/>
                      <a:pt x="7984" y="2683"/>
                      <a:pt x="7984" y="2652"/>
                    </a:cubicBezTo>
                    <a:lnTo>
                      <a:pt x="8177" y="1830"/>
                    </a:lnTo>
                    <a:cubicBezTo>
                      <a:pt x="8243" y="1591"/>
                      <a:pt x="8081" y="1333"/>
                      <a:pt x="7841" y="1267"/>
                    </a:cubicBezTo>
                    <a:lnTo>
                      <a:pt x="2715" y="14"/>
                    </a:lnTo>
                    <a:cubicBezTo>
                      <a:pt x="2678" y="4"/>
                      <a:pt x="2640" y="0"/>
                      <a:pt x="2603" y="0"/>
                    </a:cubicBez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63" name="Google Shape;1463;p38"/>
              <p:cNvSpPr/>
              <p:nvPr/>
            </p:nvSpPr>
            <p:spPr>
              <a:xfrm>
                <a:off x="4398625" y="3294761"/>
                <a:ext cx="74710" cy="49929"/>
              </a:xfrm>
              <a:custGeom>
                <a:avLst/>
                <a:gdLst/>
                <a:ahLst/>
                <a:cxnLst/>
                <a:rect l="l" t="t" r="r" b="b"/>
                <a:pathLst>
                  <a:path w="2650" h="1771" extrusionOk="0">
                    <a:moveTo>
                      <a:pt x="899" y="0"/>
                    </a:moveTo>
                    <a:cubicBezTo>
                      <a:pt x="255" y="81"/>
                      <a:pt x="62" y="629"/>
                      <a:pt x="0" y="644"/>
                    </a:cubicBezTo>
                    <a:lnTo>
                      <a:pt x="2137" y="1771"/>
                    </a:lnTo>
                    <a:cubicBezTo>
                      <a:pt x="2650" y="1238"/>
                      <a:pt x="2203" y="517"/>
                      <a:pt x="2203" y="517"/>
                    </a:cubicBezTo>
                    <a:lnTo>
                      <a:pt x="2203" y="517"/>
                    </a:lnTo>
                    <a:lnTo>
                      <a:pt x="1396" y="710"/>
                    </a:lnTo>
                    <a:cubicBezTo>
                      <a:pt x="1396" y="710"/>
                      <a:pt x="1366" y="691"/>
                      <a:pt x="899" y="0"/>
                    </a:cubicBez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64" name="Google Shape;1464;p38"/>
              <p:cNvSpPr/>
              <p:nvPr/>
            </p:nvSpPr>
            <p:spPr>
              <a:xfrm>
                <a:off x="4354673" y="3341787"/>
                <a:ext cx="69297" cy="218097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7736" extrusionOk="0">
                    <a:moveTo>
                      <a:pt x="2341" y="1"/>
                    </a:moveTo>
                    <a:cubicBezTo>
                      <a:pt x="2292" y="1"/>
                      <a:pt x="2247" y="31"/>
                      <a:pt x="2234" y="68"/>
                    </a:cubicBezTo>
                    <a:cubicBezTo>
                      <a:pt x="884" y="3346"/>
                      <a:pt x="16" y="7558"/>
                      <a:pt x="1" y="7589"/>
                    </a:cubicBezTo>
                    <a:cubicBezTo>
                      <a:pt x="1" y="7655"/>
                      <a:pt x="32" y="7720"/>
                      <a:pt x="97" y="7736"/>
                    </a:cubicBezTo>
                    <a:lnTo>
                      <a:pt x="113" y="7736"/>
                    </a:lnTo>
                    <a:cubicBezTo>
                      <a:pt x="175" y="7736"/>
                      <a:pt x="209" y="7686"/>
                      <a:pt x="225" y="7639"/>
                    </a:cubicBezTo>
                    <a:cubicBezTo>
                      <a:pt x="240" y="7589"/>
                      <a:pt x="1093" y="3412"/>
                      <a:pt x="2427" y="149"/>
                    </a:cubicBezTo>
                    <a:cubicBezTo>
                      <a:pt x="2458" y="103"/>
                      <a:pt x="2427" y="37"/>
                      <a:pt x="2377" y="6"/>
                    </a:cubicBezTo>
                    <a:cubicBezTo>
                      <a:pt x="2365" y="2"/>
                      <a:pt x="2353" y="1"/>
                      <a:pt x="2341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65" name="Google Shape;1465;p38"/>
              <p:cNvSpPr/>
              <p:nvPr/>
            </p:nvSpPr>
            <p:spPr>
              <a:xfrm>
                <a:off x="4358281" y="3433836"/>
                <a:ext cx="101916" cy="107893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827" extrusionOk="0">
                    <a:moveTo>
                      <a:pt x="3614" y="0"/>
                    </a:moveTo>
                    <a:cubicBezTo>
                      <a:pt x="1397" y="1447"/>
                      <a:pt x="0" y="3827"/>
                      <a:pt x="0" y="3827"/>
                    </a:cubicBezTo>
                    <a:cubicBezTo>
                      <a:pt x="0" y="3827"/>
                      <a:pt x="2989" y="2766"/>
                      <a:pt x="3614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66" name="Google Shape;1466;p38"/>
              <p:cNvSpPr/>
              <p:nvPr/>
            </p:nvSpPr>
            <p:spPr>
              <a:xfrm>
                <a:off x="4312919" y="3395325"/>
                <a:ext cx="58105" cy="14685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5209" extrusionOk="0">
                    <a:moveTo>
                      <a:pt x="1077" y="1"/>
                    </a:moveTo>
                    <a:lnTo>
                      <a:pt x="1077" y="1"/>
                    </a:lnTo>
                    <a:cubicBezTo>
                      <a:pt x="1" y="2620"/>
                      <a:pt x="1818" y="5208"/>
                      <a:pt x="1818" y="5208"/>
                    </a:cubicBezTo>
                    <a:cubicBezTo>
                      <a:pt x="1818" y="5208"/>
                      <a:pt x="2061" y="2462"/>
                      <a:pt x="1077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67" name="Google Shape;1467;p38"/>
              <p:cNvSpPr/>
              <p:nvPr/>
            </p:nvSpPr>
            <p:spPr>
              <a:xfrm>
                <a:off x="4376438" y="3400766"/>
                <a:ext cx="72004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2686" extrusionOk="0">
                    <a:moveTo>
                      <a:pt x="2554" y="1"/>
                    </a:moveTo>
                    <a:lnTo>
                      <a:pt x="2554" y="1"/>
                    </a:lnTo>
                    <a:cubicBezTo>
                      <a:pt x="980" y="1015"/>
                      <a:pt x="0" y="2685"/>
                      <a:pt x="0" y="2685"/>
                    </a:cubicBezTo>
                    <a:cubicBezTo>
                      <a:pt x="0" y="2685"/>
                      <a:pt x="2102" y="1945"/>
                      <a:pt x="2554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68" name="Google Shape;1468;p38"/>
              <p:cNvSpPr/>
              <p:nvPr/>
            </p:nvSpPr>
            <p:spPr>
              <a:xfrm>
                <a:off x="4381879" y="3400766"/>
                <a:ext cx="66562" cy="73864"/>
              </a:xfrm>
              <a:custGeom>
                <a:avLst/>
                <a:gdLst/>
                <a:ahLst/>
                <a:cxnLst/>
                <a:rect l="l" t="t" r="r" b="b"/>
                <a:pathLst>
                  <a:path w="2361" h="2620" extrusionOk="0">
                    <a:moveTo>
                      <a:pt x="2361" y="1"/>
                    </a:moveTo>
                    <a:lnTo>
                      <a:pt x="0" y="2620"/>
                    </a:lnTo>
                    <a:cubicBezTo>
                      <a:pt x="0" y="2620"/>
                      <a:pt x="1863" y="1945"/>
                      <a:pt x="2361" y="1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69" name="Google Shape;1469;p38"/>
              <p:cNvSpPr/>
              <p:nvPr/>
            </p:nvSpPr>
            <p:spPr>
              <a:xfrm>
                <a:off x="4357830" y="3347820"/>
                <a:ext cx="40823" cy="104622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3711" extrusionOk="0">
                    <a:moveTo>
                      <a:pt x="1011" y="0"/>
                    </a:moveTo>
                    <a:lnTo>
                      <a:pt x="1011" y="0"/>
                    </a:lnTo>
                    <a:cubicBezTo>
                      <a:pt x="1" y="1721"/>
                      <a:pt x="996" y="3711"/>
                      <a:pt x="996" y="3711"/>
                    </a:cubicBezTo>
                    <a:cubicBezTo>
                      <a:pt x="996" y="3711"/>
                      <a:pt x="1447" y="1833"/>
                      <a:pt x="1011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70" name="Google Shape;1470;p38"/>
              <p:cNvSpPr/>
              <p:nvPr/>
            </p:nvSpPr>
            <p:spPr>
              <a:xfrm>
                <a:off x="4357830" y="3347820"/>
                <a:ext cx="28531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3438" extrusionOk="0">
                    <a:moveTo>
                      <a:pt x="1011" y="0"/>
                    </a:moveTo>
                    <a:cubicBezTo>
                      <a:pt x="1" y="1624"/>
                      <a:pt x="884" y="3437"/>
                      <a:pt x="884" y="3437"/>
                    </a:cubicBez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71" name="Google Shape;1471;p38"/>
              <p:cNvSpPr/>
              <p:nvPr/>
            </p:nvSpPr>
            <p:spPr>
              <a:xfrm>
                <a:off x="4392197" y="3307223"/>
                <a:ext cx="71694" cy="49280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1748" extrusionOk="0">
                    <a:moveTo>
                      <a:pt x="950" y="1"/>
                    </a:moveTo>
                    <a:cubicBezTo>
                      <a:pt x="612" y="1"/>
                      <a:pt x="317" y="139"/>
                      <a:pt x="194" y="395"/>
                    </a:cubicBezTo>
                    <a:cubicBezTo>
                      <a:pt x="1" y="796"/>
                      <a:pt x="309" y="1329"/>
                      <a:pt x="853" y="1599"/>
                    </a:cubicBezTo>
                    <a:cubicBezTo>
                      <a:pt x="1070" y="1698"/>
                      <a:pt x="1313" y="1747"/>
                      <a:pt x="1541" y="1747"/>
                    </a:cubicBezTo>
                    <a:cubicBezTo>
                      <a:pt x="1905" y="1747"/>
                      <a:pt x="2231" y="1622"/>
                      <a:pt x="2350" y="1375"/>
                    </a:cubicBezTo>
                    <a:cubicBezTo>
                      <a:pt x="2542" y="974"/>
                      <a:pt x="2107" y="411"/>
                      <a:pt x="1543" y="137"/>
                    </a:cubicBezTo>
                    <a:cubicBezTo>
                      <a:pt x="1347" y="45"/>
                      <a:pt x="1142" y="1"/>
                      <a:pt x="950" y="1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72" name="Google Shape;1472;p38"/>
              <p:cNvSpPr/>
              <p:nvPr/>
            </p:nvSpPr>
            <p:spPr>
              <a:xfrm>
                <a:off x="4383599" y="3298455"/>
                <a:ext cx="88440" cy="68959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2446" extrusionOk="0">
                    <a:moveTo>
                      <a:pt x="580" y="0"/>
                    </a:moveTo>
                    <a:lnTo>
                      <a:pt x="580" y="0"/>
                    </a:lnTo>
                    <a:cubicBezTo>
                      <a:pt x="51" y="432"/>
                      <a:pt x="1" y="1813"/>
                      <a:pt x="1062" y="2315"/>
                    </a:cubicBezTo>
                    <a:cubicBezTo>
                      <a:pt x="1254" y="2405"/>
                      <a:pt x="1453" y="2446"/>
                      <a:pt x="1649" y="2446"/>
                    </a:cubicBezTo>
                    <a:cubicBezTo>
                      <a:pt x="2387" y="2446"/>
                      <a:pt x="3073" y="1869"/>
                      <a:pt x="3137" y="1219"/>
                    </a:cubicBezTo>
                    <a:cubicBezTo>
                      <a:pt x="3011" y="1178"/>
                      <a:pt x="2896" y="1163"/>
                      <a:pt x="2794" y="1163"/>
                    </a:cubicBezTo>
                    <a:cubicBezTo>
                      <a:pt x="2507" y="1163"/>
                      <a:pt x="2331" y="1285"/>
                      <a:pt x="2331" y="1285"/>
                    </a:cubicBezTo>
                    <a:cubicBezTo>
                      <a:pt x="2331" y="1285"/>
                      <a:pt x="2446" y="529"/>
                      <a:pt x="2010" y="305"/>
                    </a:cubicBezTo>
                    <a:cubicBezTo>
                      <a:pt x="1944" y="269"/>
                      <a:pt x="1875" y="253"/>
                      <a:pt x="1806" y="253"/>
                    </a:cubicBezTo>
                    <a:cubicBezTo>
                      <a:pt x="1442" y="253"/>
                      <a:pt x="1077" y="675"/>
                      <a:pt x="1077" y="675"/>
                    </a:cubicBezTo>
                    <a:cubicBezTo>
                      <a:pt x="1077" y="675"/>
                      <a:pt x="853" y="159"/>
                      <a:pt x="580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73" name="Google Shape;1473;p38"/>
              <p:cNvSpPr/>
              <p:nvPr/>
            </p:nvSpPr>
            <p:spPr>
              <a:xfrm>
                <a:off x="4249091" y="3532257"/>
                <a:ext cx="165434" cy="223369"/>
              </a:xfrm>
              <a:custGeom>
                <a:avLst/>
                <a:gdLst/>
                <a:ahLst/>
                <a:cxnLst/>
                <a:rect l="l" t="t" r="r" b="b"/>
                <a:pathLst>
                  <a:path w="5868" h="7923" extrusionOk="0">
                    <a:moveTo>
                      <a:pt x="1686" y="0"/>
                    </a:moveTo>
                    <a:lnTo>
                      <a:pt x="1" y="6893"/>
                    </a:lnTo>
                    <a:lnTo>
                      <a:pt x="4178" y="7922"/>
                    </a:lnTo>
                    <a:lnTo>
                      <a:pt x="5867" y="1026"/>
                    </a:lnTo>
                    <a:lnTo>
                      <a:pt x="1686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74" name="Google Shape;1474;p38"/>
              <p:cNvSpPr/>
              <p:nvPr/>
            </p:nvSpPr>
            <p:spPr>
              <a:xfrm>
                <a:off x="4255829" y="3596931"/>
                <a:ext cx="143246" cy="131941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680" extrusionOk="0">
                    <a:moveTo>
                      <a:pt x="884" y="1"/>
                    </a:moveTo>
                    <a:lnTo>
                      <a:pt x="325" y="2284"/>
                    </a:lnTo>
                    <a:lnTo>
                      <a:pt x="4502" y="3279"/>
                    </a:lnTo>
                    <a:lnTo>
                      <a:pt x="4390" y="3796"/>
                    </a:lnTo>
                    <a:lnTo>
                      <a:pt x="5081" y="919"/>
                    </a:lnTo>
                    <a:lnTo>
                      <a:pt x="4776" y="853"/>
                    </a:lnTo>
                    <a:cubicBezTo>
                      <a:pt x="4776" y="1289"/>
                      <a:pt x="4437" y="1594"/>
                      <a:pt x="4051" y="1594"/>
                    </a:cubicBezTo>
                    <a:cubicBezTo>
                      <a:pt x="3873" y="1594"/>
                      <a:pt x="3715" y="1544"/>
                      <a:pt x="3553" y="1417"/>
                    </a:cubicBezTo>
                    <a:cubicBezTo>
                      <a:pt x="3441" y="1320"/>
                      <a:pt x="3360" y="1193"/>
                      <a:pt x="3345" y="1062"/>
                    </a:cubicBezTo>
                    <a:cubicBezTo>
                      <a:pt x="3295" y="869"/>
                      <a:pt x="3330" y="695"/>
                      <a:pt x="3391" y="549"/>
                    </a:cubicBezTo>
                    <a:lnTo>
                      <a:pt x="884" y="1"/>
                    </a:lnTo>
                    <a:close/>
                    <a:moveTo>
                      <a:pt x="163" y="2990"/>
                    </a:moveTo>
                    <a:lnTo>
                      <a:pt x="1" y="3650"/>
                    </a:lnTo>
                    <a:lnTo>
                      <a:pt x="4163" y="4680"/>
                    </a:lnTo>
                    <a:lnTo>
                      <a:pt x="4325" y="4005"/>
                    </a:lnTo>
                    <a:lnTo>
                      <a:pt x="163" y="299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75" name="Google Shape;1475;p38"/>
              <p:cNvSpPr/>
              <p:nvPr/>
            </p:nvSpPr>
            <p:spPr>
              <a:xfrm>
                <a:off x="4351431" y="3601075"/>
                <a:ext cx="39047" cy="19932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707" extrusionOk="0">
                    <a:moveTo>
                      <a:pt x="660" y="1"/>
                    </a:moveTo>
                    <a:cubicBezTo>
                      <a:pt x="371" y="1"/>
                      <a:pt x="131" y="163"/>
                      <a:pt x="0" y="402"/>
                    </a:cubicBezTo>
                    <a:lnTo>
                      <a:pt x="1385" y="706"/>
                    </a:lnTo>
                    <a:cubicBezTo>
                      <a:pt x="1385" y="660"/>
                      <a:pt x="1370" y="595"/>
                      <a:pt x="1370" y="548"/>
                    </a:cubicBezTo>
                    <a:cubicBezTo>
                      <a:pt x="1335" y="402"/>
                      <a:pt x="1254" y="274"/>
                      <a:pt x="1142" y="178"/>
                    </a:cubicBezTo>
                    <a:cubicBezTo>
                      <a:pt x="984" y="66"/>
                      <a:pt x="822" y="1"/>
                      <a:pt x="660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76" name="Google Shape;1476;p38"/>
              <p:cNvSpPr/>
              <p:nvPr/>
            </p:nvSpPr>
            <p:spPr>
              <a:xfrm>
                <a:off x="4348696" y="3612381"/>
                <a:ext cx="41781" cy="29489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46" extrusionOk="0">
                    <a:moveTo>
                      <a:pt x="97" y="1"/>
                    </a:moveTo>
                    <a:cubicBezTo>
                      <a:pt x="36" y="147"/>
                      <a:pt x="1" y="321"/>
                      <a:pt x="51" y="514"/>
                    </a:cubicBezTo>
                    <a:cubicBezTo>
                      <a:pt x="66" y="645"/>
                      <a:pt x="147" y="772"/>
                      <a:pt x="259" y="869"/>
                    </a:cubicBezTo>
                    <a:cubicBezTo>
                      <a:pt x="421" y="996"/>
                      <a:pt x="579" y="1046"/>
                      <a:pt x="757" y="1046"/>
                    </a:cubicBezTo>
                    <a:cubicBezTo>
                      <a:pt x="1143" y="1046"/>
                      <a:pt x="1482" y="741"/>
                      <a:pt x="1482" y="305"/>
                    </a:cubicBezTo>
                    <a:lnTo>
                      <a:pt x="97" y="1"/>
                    </a:lnTo>
                    <a:close/>
                  </a:path>
                </a:pathLst>
              </a:custGeom>
              <a:solidFill>
                <a:srgbClr val="0C2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77" name="Google Shape;1477;p38"/>
              <p:cNvSpPr/>
              <p:nvPr/>
            </p:nvSpPr>
            <p:spPr>
              <a:xfrm>
                <a:off x="4324253" y="3577901"/>
                <a:ext cx="24048" cy="20919"/>
              </a:xfrm>
              <a:custGeom>
                <a:avLst/>
                <a:gdLst/>
                <a:ahLst/>
                <a:cxnLst/>
                <a:rect l="l" t="t" r="r" b="b"/>
                <a:pathLst>
                  <a:path w="853" h="742" extrusionOk="0">
                    <a:moveTo>
                      <a:pt x="420" y="1"/>
                    </a:moveTo>
                    <a:cubicBezTo>
                      <a:pt x="193" y="1"/>
                      <a:pt x="0" y="213"/>
                      <a:pt x="66" y="483"/>
                    </a:cubicBezTo>
                    <a:cubicBezTo>
                      <a:pt x="81" y="549"/>
                      <a:pt x="116" y="599"/>
                      <a:pt x="162" y="630"/>
                    </a:cubicBezTo>
                    <a:cubicBezTo>
                      <a:pt x="243" y="711"/>
                      <a:pt x="339" y="742"/>
                      <a:pt x="420" y="742"/>
                    </a:cubicBezTo>
                    <a:cubicBezTo>
                      <a:pt x="644" y="742"/>
                      <a:pt x="852" y="533"/>
                      <a:pt x="771" y="259"/>
                    </a:cubicBezTo>
                    <a:cubicBezTo>
                      <a:pt x="771" y="194"/>
                      <a:pt x="741" y="148"/>
                      <a:pt x="694" y="117"/>
                    </a:cubicBezTo>
                    <a:cubicBezTo>
                      <a:pt x="613" y="36"/>
                      <a:pt x="517" y="1"/>
                      <a:pt x="420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78" name="Google Shape;1478;p38"/>
              <p:cNvSpPr/>
              <p:nvPr/>
            </p:nvSpPr>
            <p:spPr>
              <a:xfrm>
                <a:off x="4353714" y="3571163"/>
                <a:ext cx="13166" cy="11784"/>
              </a:xfrm>
              <a:custGeom>
                <a:avLst/>
                <a:gdLst/>
                <a:ahLst/>
                <a:cxnLst/>
                <a:rect l="l" t="t" r="r" b="b"/>
                <a:pathLst>
                  <a:path w="467" h="418" extrusionOk="0">
                    <a:moveTo>
                      <a:pt x="228" y="1"/>
                    </a:moveTo>
                    <a:cubicBezTo>
                      <a:pt x="112" y="1"/>
                      <a:pt x="0" y="113"/>
                      <a:pt x="35" y="275"/>
                    </a:cubicBezTo>
                    <a:cubicBezTo>
                      <a:pt x="35" y="306"/>
                      <a:pt x="66" y="336"/>
                      <a:pt x="97" y="371"/>
                    </a:cubicBezTo>
                    <a:cubicBezTo>
                      <a:pt x="131" y="402"/>
                      <a:pt x="178" y="417"/>
                      <a:pt x="228" y="417"/>
                    </a:cubicBezTo>
                    <a:cubicBezTo>
                      <a:pt x="355" y="417"/>
                      <a:pt x="467" y="306"/>
                      <a:pt x="436" y="163"/>
                    </a:cubicBezTo>
                    <a:cubicBezTo>
                      <a:pt x="421" y="113"/>
                      <a:pt x="401" y="82"/>
                      <a:pt x="371" y="66"/>
                    </a:cubicBezTo>
                    <a:cubicBezTo>
                      <a:pt x="324" y="16"/>
                      <a:pt x="274" y="1"/>
                      <a:pt x="228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79" name="Google Shape;1479;p38"/>
              <p:cNvSpPr/>
              <p:nvPr/>
            </p:nvSpPr>
            <p:spPr>
              <a:xfrm>
                <a:off x="4377734" y="3703951"/>
                <a:ext cx="1889" cy="5892"/>
              </a:xfrm>
              <a:custGeom>
                <a:avLst/>
                <a:gdLst/>
                <a:ahLst/>
                <a:cxnLst/>
                <a:rect l="l" t="t" r="r" b="b"/>
                <a:pathLst>
                  <a:path w="67" h="209" extrusionOk="0">
                    <a:moveTo>
                      <a:pt x="66" y="0"/>
                    </a:moveTo>
                    <a:lnTo>
                      <a:pt x="1" y="209"/>
                    </a:lnTo>
                    <a:lnTo>
                      <a:pt x="16" y="20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80" name="Google Shape;1480;p38"/>
              <p:cNvSpPr/>
              <p:nvPr/>
            </p:nvSpPr>
            <p:spPr>
              <a:xfrm>
                <a:off x="4260396" y="3661323"/>
                <a:ext cx="122384" cy="48519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1721" extrusionOk="0">
                    <a:moveTo>
                      <a:pt x="163" y="0"/>
                    </a:moveTo>
                    <a:lnTo>
                      <a:pt x="1" y="706"/>
                    </a:lnTo>
                    <a:lnTo>
                      <a:pt x="4163" y="1721"/>
                    </a:lnTo>
                    <a:lnTo>
                      <a:pt x="4228" y="1512"/>
                    </a:lnTo>
                    <a:lnTo>
                      <a:pt x="4340" y="995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C2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81" name="Google Shape;1481;p38"/>
              <p:cNvSpPr/>
              <p:nvPr/>
            </p:nvSpPr>
            <p:spPr>
              <a:xfrm>
                <a:off x="4222787" y="3693519"/>
                <a:ext cx="177162" cy="79728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2828" extrusionOk="0">
                    <a:moveTo>
                      <a:pt x="243" y="0"/>
                    </a:moveTo>
                    <a:lnTo>
                      <a:pt x="0" y="995"/>
                    </a:lnTo>
                    <a:lnTo>
                      <a:pt x="0" y="1107"/>
                    </a:lnTo>
                    <a:cubicBezTo>
                      <a:pt x="0" y="1319"/>
                      <a:pt x="128" y="1512"/>
                      <a:pt x="355" y="1558"/>
                    </a:cubicBezTo>
                    <a:lnTo>
                      <a:pt x="5481" y="2827"/>
                    </a:lnTo>
                    <a:lnTo>
                      <a:pt x="5593" y="2827"/>
                    </a:lnTo>
                    <a:cubicBezTo>
                      <a:pt x="5801" y="2827"/>
                      <a:pt x="5994" y="2685"/>
                      <a:pt x="6044" y="2476"/>
                    </a:cubicBezTo>
                    <a:lnTo>
                      <a:pt x="6284" y="1477"/>
                    </a:lnTo>
                    <a:lnTo>
                      <a:pt x="5354" y="1254"/>
                    </a:lnTo>
                    <a:lnTo>
                      <a:pt x="5111" y="2202"/>
                    </a:lnTo>
                    <a:lnTo>
                      <a:pt x="934" y="1173"/>
                    </a:lnTo>
                    <a:lnTo>
                      <a:pt x="1158" y="224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5F8343">
                  <a:alpha val="31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82" name="Google Shape;1482;p38"/>
              <p:cNvSpPr/>
              <p:nvPr/>
            </p:nvSpPr>
            <p:spPr>
              <a:xfrm>
                <a:off x="4366852" y="3728845"/>
                <a:ext cx="6879" cy="26783"/>
              </a:xfrm>
              <a:custGeom>
                <a:avLst/>
                <a:gdLst/>
                <a:ahLst/>
                <a:cxnLst/>
                <a:rect l="l" t="t" r="r" b="b"/>
                <a:pathLst>
                  <a:path w="244" h="950" extrusionOk="0">
                    <a:moveTo>
                      <a:pt x="225" y="1"/>
                    </a:moveTo>
                    <a:lnTo>
                      <a:pt x="1" y="949"/>
                    </a:lnTo>
                    <a:lnTo>
                      <a:pt x="244" y="1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83" name="Google Shape;1483;p38"/>
              <p:cNvSpPr/>
              <p:nvPr/>
            </p:nvSpPr>
            <p:spPr>
              <a:xfrm>
                <a:off x="4249091" y="3699806"/>
                <a:ext cx="124103" cy="55821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1980" extrusionOk="0">
                    <a:moveTo>
                      <a:pt x="240" y="1"/>
                    </a:moveTo>
                    <a:lnTo>
                      <a:pt x="1" y="950"/>
                    </a:lnTo>
                    <a:lnTo>
                      <a:pt x="4178" y="1979"/>
                    </a:lnTo>
                    <a:lnTo>
                      <a:pt x="4402" y="1031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rgbClr val="0C2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84" name="Google Shape;1484;p38"/>
              <p:cNvSpPr/>
              <p:nvPr/>
            </p:nvSpPr>
            <p:spPr>
              <a:xfrm>
                <a:off x="4280751" y="3513565"/>
                <a:ext cx="41781" cy="139637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4953" extrusionOk="0">
                    <a:moveTo>
                      <a:pt x="1320" y="1"/>
                    </a:moveTo>
                    <a:cubicBezTo>
                      <a:pt x="1253" y="1"/>
                      <a:pt x="1190" y="45"/>
                      <a:pt x="1177" y="115"/>
                    </a:cubicBezTo>
                    <a:lnTo>
                      <a:pt x="35" y="4759"/>
                    </a:lnTo>
                    <a:cubicBezTo>
                      <a:pt x="0" y="4840"/>
                      <a:pt x="66" y="4921"/>
                      <a:pt x="131" y="4952"/>
                    </a:cubicBezTo>
                    <a:lnTo>
                      <a:pt x="178" y="4952"/>
                    </a:lnTo>
                    <a:cubicBezTo>
                      <a:pt x="243" y="4952"/>
                      <a:pt x="309" y="4906"/>
                      <a:pt x="324" y="4840"/>
                    </a:cubicBezTo>
                    <a:lnTo>
                      <a:pt x="1466" y="196"/>
                    </a:lnTo>
                    <a:cubicBezTo>
                      <a:pt x="1481" y="115"/>
                      <a:pt x="1431" y="34"/>
                      <a:pt x="1350" y="3"/>
                    </a:cubicBezTo>
                    <a:cubicBezTo>
                      <a:pt x="1340" y="1"/>
                      <a:pt x="1330" y="1"/>
                      <a:pt x="1320" y="1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85" name="Google Shape;1485;p38"/>
              <p:cNvSpPr/>
              <p:nvPr/>
            </p:nvSpPr>
            <p:spPr>
              <a:xfrm>
                <a:off x="4277143" y="3461324"/>
                <a:ext cx="184041" cy="55257"/>
              </a:xfrm>
              <a:custGeom>
                <a:avLst/>
                <a:gdLst/>
                <a:ahLst/>
                <a:cxnLst/>
                <a:rect l="l" t="t" r="r" b="b"/>
                <a:pathLst>
                  <a:path w="6528" h="1960" extrusionOk="0">
                    <a:moveTo>
                      <a:pt x="261" y="1"/>
                    </a:moveTo>
                    <a:cubicBezTo>
                      <a:pt x="156" y="1"/>
                      <a:pt x="61" y="75"/>
                      <a:pt x="32" y="183"/>
                    </a:cubicBezTo>
                    <a:lnTo>
                      <a:pt x="32" y="202"/>
                    </a:lnTo>
                    <a:cubicBezTo>
                      <a:pt x="1" y="329"/>
                      <a:pt x="82" y="456"/>
                      <a:pt x="209" y="491"/>
                    </a:cubicBezTo>
                    <a:lnTo>
                      <a:pt x="6203" y="1953"/>
                    </a:lnTo>
                    <a:cubicBezTo>
                      <a:pt x="6222" y="1957"/>
                      <a:pt x="6241" y="1959"/>
                      <a:pt x="6259" y="1959"/>
                    </a:cubicBezTo>
                    <a:cubicBezTo>
                      <a:pt x="6369" y="1959"/>
                      <a:pt x="6466" y="1884"/>
                      <a:pt x="6492" y="1775"/>
                    </a:cubicBezTo>
                    <a:cubicBezTo>
                      <a:pt x="6527" y="1648"/>
                      <a:pt x="6461" y="1517"/>
                      <a:pt x="6334" y="1486"/>
                    </a:cubicBezTo>
                    <a:lnTo>
                      <a:pt x="321" y="9"/>
                    </a:lnTo>
                    <a:cubicBezTo>
                      <a:pt x="301" y="3"/>
                      <a:pt x="281" y="1"/>
                      <a:pt x="261" y="1"/>
                    </a:cubicBez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86" name="Google Shape;1486;p38"/>
              <p:cNvSpPr/>
              <p:nvPr/>
            </p:nvSpPr>
            <p:spPr>
              <a:xfrm>
                <a:off x="4279426" y="3474603"/>
                <a:ext cx="172623" cy="53538"/>
              </a:xfrm>
              <a:custGeom>
                <a:avLst/>
                <a:gdLst/>
                <a:ahLst/>
                <a:cxnLst/>
                <a:rect l="l" t="t" r="r" b="b"/>
                <a:pathLst>
                  <a:path w="6123" h="1899" extrusionOk="0">
                    <a:moveTo>
                      <a:pt x="97" y="1"/>
                    </a:moveTo>
                    <a:cubicBezTo>
                      <a:pt x="97" y="20"/>
                      <a:pt x="97" y="36"/>
                      <a:pt x="82" y="51"/>
                    </a:cubicBezTo>
                    <a:lnTo>
                      <a:pt x="82" y="66"/>
                    </a:lnTo>
                    <a:lnTo>
                      <a:pt x="1" y="421"/>
                    </a:lnTo>
                    <a:lnTo>
                      <a:pt x="2300" y="984"/>
                    </a:lnTo>
                    <a:cubicBezTo>
                      <a:pt x="2250" y="822"/>
                      <a:pt x="2203" y="676"/>
                      <a:pt x="2153" y="502"/>
                    </a:cubicBezTo>
                    <a:lnTo>
                      <a:pt x="97" y="1"/>
                    </a:lnTo>
                    <a:close/>
                    <a:moveTo>
                      <a:pt x="3006" y="710"/>
                    </a:moveTo>
                    <a:cubicBezTo>
                      <a:pt x="3006" y="869"/>
                      <a:pt x="3021" y="1015"/>
                      <a:pt x="3021" y="1158"/>
                    </a:cubicBezTo>
                    <a:lnTo>
                      <a:pt x="3071" y="1158"/>
                    </a:lnTo>
                    <a:cubicBezTo>
                      <a:pt x="3102" y="1031"/>
                      <a:pt x="3133" y="903"/>
                      <a:pt x="3168" y="757"/>
                    </a:cubicBezTo>
                    <a:lnTo>
                      <a:pt x="3006" y="710"/>
                    </a:lnTo>
                    <a:close/>
                    <a:moveTo>
                      <a:pt x="3391" y="807"/>
                    </a:moveTo>
                    <a:cubicBezTo>
                      <a:pt x="3360" y="950"/>
                      <a:pt x="3326" y="1096"/>
                      <a:pt x="3295" y="1223"/>
                    </a:cubicBezTo>
                    <a:lnTo>
                      <a:pt x="3553" y="1289"/>
                    </a:lnTo>
                    <a:cubicBezTo>
                      <a:pt x="3650" y="1177"/>
                      <a:pt x="3746" y="1046"/>
                      <a:pt x="3843" y="919"/>
                    </a:cubicBezTo>
                    <a:lnTo>
                      <a:pt x="3391" y="807"/>
                    </a:lnTo>
                    <a:close/>
                    <a:moveTo>
                      <a:pt x="4807" y="1158"/>
                    </a:moveTo>
                    <a:cubicBezTo>
                      <a:pt x="4660" y="1274"/>
                      <a:pt x="4533" y="1385"/>
                      <a:pt x="4386" y="1497"/>
                    </a:cubicBezTo>
                    <a:lnTo>
                      <a:pt x="6026" y="1898"/>
                    </a:lnTo>
                    <a:lnTo>
                      <a:pt x="6122" y="1482"/>
                    </a:lnTo>
                    <a:lnTo>
                      <a:pt x="4807" y="1158"/>
                    </a:lnTo>
                    <a:close/>
                  </a:path>
                </a:pathLst>
              </a:custGeom>
              <a:solidFill>
                <a:srgbClr val="5F8343">
                  <a:alpha val="31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87" name="Google Shape;1487;p38"/>
              <p:cNvSpPr/>
              <p:nvPr/>
            </p:nvSpPr>
            <p:spPr>
              <a:xfrm>
                <a:off x="4366006" y="3495917"/>
                <a:ext cx="9050" cy="1319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468" extrusionOk="0">
                    <a:moveTo>
                      <a:pt x="97" y="1"/>
                    </a:moveTo>
                    <a:cubicBezTo>
                      <a:pt x="62" y="147"/>
                      <a:pt x="31" y="275"/>
                      <a:pt x="0" y="402"/>
                    </a:cubicBezTo>
                    <a:lnTo>
                      <a:pt x="224" y="467"/>
                    </a:lnTo>
                    <a:cubicBezTo>
                      <a:pt x="255" y="340"/>
                      <a:pt x="289" y="194"/>
                      <a:pt x="320" y="51"/>
                    </a:cubicBezTo>
                    <a:lnTo>
                      <a:pt x="97" y="1"/>
                    </a:lnTo>
                    <a:close/>
                  </a:path>
                </a:pathLst>
              </a:custGeom>
              <a:solidFill>
                <a:srgbClr val="86AC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88" name="Google Shape;1488;p38"/>
              <p:cNvSpPr/>
              <p:nvPr/>
            </p:nvSpPr>
            <p:spPr>
              <a:xfrm>
                <a:off x="4379595" y="3500484"/>
                <a:ext cx="35353" cy="16352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80" extrusionOk="0">
                    <a:moveTo>
                      <a:pt x="290" y="1"/>
                    </a:moveTo>
                    <a:cubicBezTo>
                      <a:pt x="193" y="128"/>
                      <a:pt x="97" y="259"/>
                      <a:pt x="0" y="371"/>
                    </a:cubicBezTo>
                    <a:lnTo>
                      <a:pt x="833" y="579"/>
                    </a:lnTo>
                    <a:cubicBezTo>
                      <a:pt x="980" y="467"/>
                      <a:pt x="1107" y="356"/>
                      <a:pt x="1254" y="240"/>
                    </a:cubicBezTo>
                    <a:lnTo>
                      <a:pt x="290" y="1"/>
                    </a:lnTo>
                    <a:close/>
                  </a:path>
                </a:pathLst>
              </a:custGeom>
              <a:solidFill>
                <a:srgbClr val="86AC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89" name="Google Shape;1489;p38"/>
              <p:cNvSpPr/>
              <p:nvPr/>
            </p:nvSpPr>
            <p:spPr>
              <a:xfrm>
                <a:off x="4340125" y="3488756"/>
                <a:ext cx="24471" cy="18494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56" extrusionOk="0">
                    <a:moveTo>
                      <a:pt x="0" y="0"/>
                    </a:moveTo>
                    <a:cubicBezTo>
                      <a:pt x="50" y="174"/>
                      <a:pt x="97" y="320"/>
                      <a:pt x="147" y="482"/>
                    </a:cubicBezTo>
                    <a:lnTo>
                      <a:pt x="868" y="656"/>
                    </a:lnTo>
                    <a:cubicBezTo>
                      <a:pt x="868" y="513"/>
                      <a:pt x="853" y="367"/>
                      <a:pt x="853" y="2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AC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90" name="Google Shape;1490;p38"/>
              <p:cNvSpPr/>
              <p:nvPr/>
            </p:nvSpPr>
            <p:spPr>
              <a:xfrm>
                <a:off x="4281287" y="3070967"/>
                <a:ext cx="172172" cy="446287"/>
              </a:xfrm>
              <a:custGeom>
                <a:avLst/>
                <a:gdLst/>
                <a:ahLst/>
                <a:cxnLst/>
                <a:rect l="l" t="t" r="r" b="b"/>
                <a:pathLst>
                  <a:path w="6107" h="15830" extrusionOk="0">
                    <a:moveTo>
                      <a:pt x="174" y="0"/>
                    </a:moveTo>
                    <a:cubicBezTo>
                      <a:pt x="159" y="0"/>
                      <a:pt x="143" y="16"/>
                      <a:pt x="143" y="47"/>
                    </a:cubicBezTo>
                    <a:lnTo>
                      <a:pt x="0" y="14318"/>
                    </a:lnTo>
                    <a:cubicBezTo>
                      <a:pt x="0" y="14337"/>
                      <a:pt x="16" y="14353"/>
                      <a:pt x="31" y="14353"/>
                    </a:cubicBezTo>
                    <a:lnTo>
                      <a:pt x="6056" y="15830"/>
                    </a:lnTo>
                    <a:cubicBezTo>
                      <a:pt x="6075" y="15830"/>
                      <a:pt x="6091" y="15830"/>
                      <a:pt x="6106" y="15814"/>
                    </a:cubicBezTo>
                    <a:cubicBezTo>
                      <a:pt x="6106" y="15783"/>
                      <a:pt x="6091" y="15764"/>
                      <a:pt x="6075" y="15764"/>
                    </a:cubicBezTo>
                    <a:lnTo>
                      <a:pt x="78" y="14287"/>
                    </a:lnTo>
                    <a:lnTo>
                      <a:pt x="209" y="47"/>
                    </a:lnTo>
                    <a:cubicBezTo>
                      <a:pt x="209" y="16"/>
                      <a:pt x="193" y="0"/>
                      <a:pt x="174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91" name="Google Shape;1491;p38"/>
              <p:cNvSpPr/>
              <p:nvPr/>
            </p:nvSpPr>
            <p:spPr>
              <a:xfrm>
                <a:off x="4297611" y="3070967"/>
                <a:ext cx="1748" cy="73413"/>
              </a:xfrm>
              <a:custGeom>
                <a:avLst/>
                <a:gdLst/>
                <a:ahLst/>
                <a:cxnLst/>
                <a:rect l="l" t="t" r="r" b="b"/>
                <a:pathLst>
                  <a:path w="62" h="2604" extrusionOk="0">
                    <a:moveTo>
                      <a:pt x="31" y="0"/>
                    </a:moveTo>
                    <a:cubicBezTo>
                      <a:pt x="15" y="0"/>
                      <a:pt x="0" y="16"/>
                      <a:pt x="0" y="47"/>
                    </a:cubicBezTo>
                    <a:lnTo>
                      <a:pt x="0" y="2573"/>
                    </a:lnTo>
                    <a:cubicBezTo>
                      <a:pt x="0" y="2588"/>
                      <a:pt x="15" y="2604"/>
                      <a:pt x="31" y="2604"/>
                    </a:cubicBezTo>
                    <a:cubicBezTo>
                      <a:pt x="46" y="2604"/>
                      <a:pt x="62" y="2588"/>
                      <a:pt x="62" y="2573"/>
                    </a:cubicBezTo>
                    <a:lnTo>
                      <a:pt x="62" y="47"/>
                    </a:lnTo>
                    <a:cubicBezTo>
                      <a:pt x="62" y="16"/>
                      <a:pt x="46" y="0"/>
                      <a:pt x="31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92" name="Google Shape;1492;p38"/>
              <p:cNvSpPr/>
              <p:nvPr/>
            </p:nvSpPr>
            <p:spPr>
              <a:xfrm>
                <a:off x="4430060" y="3288108"/>
                <a:ext cx="9896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87" extrusionOk="0">
                    <a:moveTo>
                      <a:pt x="173" y="1"/>
                    </a:moveTo>
                    <a:cubicBezTo>
                      <a:pt x="72" y="1"/>
                      <a:pt x="0" y="99"/>
                      <a:pt x="42" y="205"/>
                    </a:cubicBezTo>
                    <a:cubicBezTo>
                      <a:pt x="58" y="236"/>
                      <a:pt x="73" y="271"/>
                      <a:pt x="104" y="271"/>
                    </a:cubicBezTo>
                    <a:cubicBezTo>
                      <a:pt x="128" y="282"/>
                      <a:pt x="151" y="287"/>
                      <a:pt x="173" y="287"/>
                    </a:cubicBezTo>
                    <a:cubicBezTo>
                      <a:pt x="275" y="287"/>
                      <a:pt x="351" y="183"/>
                      <a:pt x="297" y="78"/>
                    </a:cubicBezTo>
                    <a:cubicBezTo>
                      <a:pt x="281" y="59"/>
                      <a:pt x="266" y="28"/>
                      <a:pt x="235" y="13"/>
                    </a:cubicBezTo>
                    <a:cubicBezTo>
                      <a:pt x="214" y="4"/>
                      <a:pt x="193" y="1"/>
                      <a:pt x="173" y="1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93" name="Google Shape;1493;p38"/>
              <p:cNvSpPr/>
              <p:nvPr/>
            </p:nvSpPr>
            <p:spPr>
              <a:xfrm>
                <a:off x="4446525" y="3284302"/>
                <a:ext cx="7866" cy="6033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14" extrusionOk="0">
                    <a:moveTo>
                      <a:pt x="134" y="1"/>
                    </a:moveTo>
                    <a:cubicBezTo>
                      <a:pt x="60" y="1"/>
                      <a:pt x="0" y="87"/>
                      <a:pt x="52" y="163"/>
                    </a:cubicBezTo>
                    <a:cubicBezTo>
                      <a:pt x="52" y="178"/>
                      <a:pt x="68" y="194"/>
                      <a:pt x="83" y="194"/>
                    </a:cubicBezTo>
                    <a:cubicBezTo>
                      <a:pt x="103" y="207"/>
                      <a:pt x="124" y="213"/>
                      <a:pt x="143" y="213"/>
                    </a:cubicBezTo>
                    <a:cubicBezTo>
                      <a:pt x="218" y="213"/>
                      <a:pt x="279" y="124"/>
                      <a:pt x="230" y="36"/>
                    </a:cubicBezTo>
                    <a:cubicBezTo>
                      <a:pt x="230" y="36"/>
                      <a:pt x="214" y="20"/>
                      <a:pt x="195" y="20"/>
                    </a:cubicBezTo>
                    <a:cubicBezTo>
                      <a:pt x="175" y="7"/>
                      <a:pt x="154" y="1"/>
                      <a:pt x="134" y="1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494" name="Google Shape;1494;p38"/>
            <p:cNvGrpSpPr/>
            <p:nvPr/>
          </p:nvGrpSpPr>
          <p:grpSpPr>
            <a:xfrm>
              <a:off x="5242081" y="856278"/>
              <a:ext cx="640095" cy="2018837"/>
              <a:chOff x="5200568" y="3081850"/>
              <a:chExt cx="243725" cy="768700"/>
            </a:xfrm>
          </p:grpSpPr>
          <p:sp>
            <p:nvSpPr>
              <p:cNvPr id="1495" name="Google Shape;1495;p38"/>
              <p:cNvSpPr/>
              <p:nvPr/>
            </p:nvSpPr>
            <p:spPr>
              <a:xfrm>
                <a:off x="5340967" y="3084979"/>
                <a:ext cx="2312" cy="405972"/>
              </a:xfrm>
              <a:custGeom>
                <a:avLst/>
                <a:gdLst/>
                <a:ahLst/>
                <a:cxnLst/>
                <a:rect l="l" t="t" r="r" b="b"/>
                <a:pathLst>
                  <a:path w="82" h="14400" extrusionOk="0">
                    <a:moveTo>
                      <a:pt x="50" y="1"/>
                    </a:moveTo>
                    <a:cubicBezTo>
                      <a:pt x="20" y="1"/>
                      <a:pt x="0" y="16"/>
                      <a:pt x="0" y="32"/>
                    </a:cubicBezTo>
                    <a:lnTo>
                      <a:pt x="0" y="14368"/>
                    </a:lnTo>
                    <a:cubicBezTo>
                      <a:pt x="0" y="14384"/>
                      <a:pt x="20" y="14399"/>
                      <a:pt x="50" y="14399"/>
                    </a:cubicBezTo>
                    <a:cubicBezTo>
                      <a:pt x="66" y="14399"/>
                      <a:pt x="81" y="14384"/>
                      <a:pt x="81" y="14368"/>
                    </a:cubicBezTo>
                    <a:lnTo>
                      <a:pt x="81" y="32"/>
                    </a:lnTo>
                    <a:cubicBezTo>
                      <a:pt x="81" y="16"/>
                      <a:pt x="66" y="1"/>
                      <a:pt x="50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96" name="Google Shape;1496;p38"/>
              <p:cNvSpPr/>
              <p:nvPr/>
            </p:nvSpPr>
            <p:spPr>
              <a:xfrm>
                <a:off x="5280297" y="3486021"/>
                <a:ext cx="163996" cy="364529"/>
              </a:xfrm>
              <a:custGeom>
                <a:avLst/>
                <a:gdLst/>
                <a:ahLst/>
                <a:cxnLst/>
                <a:rect l="l" t="t" r="r" b="b"/>
                <a:pathLst>
                  <a:path w="5817" h="12930" extrusionOk="0">
                    <a:moveTo>
                      <a:pt x="2249" y="1"/>
                    </a:moveTo>
                    <a:lnTo>
                      <a:pt x="498" y="336"/>
                    </a:lnTo>
                    <a:lnTo>
                      <a:pt x="853" y="2168"/>
                    </a:lnTo>
                    <a:cubicBezTo>
                      <a:pt x="949" y="2604"/>
                      <a:pt x="802" y="3036"/>
                      <a:pt x="467" y="3407"/>
                    </a:cubicBezTo>
                    <a:cubicBezTo>
                      <a:pt x="127" y="3777"/>
                      <a:pt x="0" y="4224"/>
                      <a:pt x="81" y="4645"/>
                    </a:cubicBezTo>
                    <a:lnTo>
                      <a:pt x="1558" y="12324"/>
                    </a:lnTo>
                    <a:cubicBezTo>
                      <a:pt x="1627" y="12679"/>
                      <a:pt x="2003" y="12929"/>
                      <a:pt x="2448" y="12929"/>
                    </a:cubicBezTo>
                    <a:cubicBezTo>
                      <a:pt x="2530" y="12929"/>
                      <a:pt x="2615" y="12921"/>
                      <a:pt x="2700" y="12903"/>
                    </a:cubicBezTo>
                    <a:lnTo>
                      <a:pt x="4872" y="12486"/>
                    </a:lnTo>
                    <a:cubicBezTo>
                      <a:pt x="5431" y="12374"/>
                      <a:pt x="5817" y="11938"/>
                      <a:pt x="5739" y="11522"/>
                    </a:cubicBezTo>
                    <a:lnTo>
                      <a:pt x="4258" y="3839"/>
                    </a:lnTo>
                    <a:cubicBezTo>
                      <a:pt x="4162" y="3422"/>
                      <a:pt x="3873" y="3052"/>
                      <a:pt x="3425" y="2843"/>
                    </a:cubicBezTo>
                    <a:cubicBezTo>
                      <a:pt x="2989" y="2620"/>
                      <a:pt x="2685" y="2265"/>
                      <a:pt x="2604" y="1833"/>
                    </a:cubicBezTo>
                    <a:lnTo>
                      <a:pt x="2249" y="1"/>
                    </a:ln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97" name="Google Shape;1497;p38"/>
              <p:cNvSpPr/>
              <p:nvPr/>
            </p:nvSpPr>
            <p:spPr>
              <a:xfrm>
                <a:off x="5272121" y="3291914"/>
                <a:ext cx="88891" cy="372141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13200" extrusionOk="0">
                    <a:moveTo>
                      <a:pt x="124" y="1"/>
                    </a:moveTo>
                    <a:cubicBezTo>
                      <a:pt x="115" y="1"/>
                      <a:pt x="106" y="2"/>
                      <a:pt x="97" y="5"/>
                    </a:cubicBezTo>
                    <a:cubicBezTo>
                      <a:pt x="32" y="40"/>
                      <a:pt x="1" y="101"/>
                      <a:pt x="16" y="151"/>
                    </a:cubicBezTo>
                    <a:cubicBezTo>
                      <a:pt x="1208" y="3476"/>
                      <a:pt x="2894" y="13007"/>
                      <a:pt x="2909" y="13103"/>
                    </a:cubicBezTo>
                    <a:cubicBezTo>
                      <a:pt x="2924" y="13169"/>
                      <a:pt x="2975" y="13200"/>
                      <a:pt x="3021" y="13200"/>
                    </a:cubicBezTo>
                    <a:lnTo>
                      <a:pt x="3040" y="13200"/>
                    </a:lnTo>
                    <a:cubicBezTo>
                      <a:pt x="3102" y="13184"/>
                      <a:pt x="3152" y="13134"/>
                      <a:pt x="3137" y="13073"/>
                    </a:cubicBezTo>
                    <a:cubicBezTo>
                      <a:pt x="3117" y="12976"/>
                      <a:pt x="1416" y="3414"/>
                      <a:pt x="244" y="86"/>
                    </a:cubicBezTo>
                    <a:cubicBezTo>
                      <a:pt x="215" y="31"/>
                      <a:pt x="168" y="1"/>
                      <a:pt x="124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98" name="Google Shape;1498;p38"/>
              <p:cNvSpPr/>
              <p:nvPr/>
            </p:nvSpPr>
            <p:spPr>
              <a:xfrm>
                <a:off x="5244943" y="3349568"/>
                <a:ext cx="68000" cy="79390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81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55" y="1963"/>
                      <a:pt x="2411" y="2816"/>
                      <a:pt x="2411" y="2816"/>
                    </a:cubicBezTo>
                    <a:cubicBezTo>
                      <a:pt x="2411" y="2816"/>
                      <a:pt x="1513" y="1096"/>
                      <a:pt x="1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99" name="Google Shape;1499;p38"/>
              <p:cNvSpPr/>
              <p:nvPr/>
            </p:nvSpPr>
            <p:spPr>
              <a:xfrm>
                <a:off x="5308348" y="3332822"/>
                <a:ext cx="51677" cy="9202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3264" extrusionOk="0">
                    <a:moveTo>
                      <a:pt x="1786" y="0"/>
                    </a:moveTo>
                    <a:lnTo>
                      <a:pt x="1786" y="0"/>
                    </a:lnTo>
                    <a:cubicBezTo>
                      <a:pt x="517" y="1385"/>
                      <a:pt x="0" y="3263"/>
                      <a:pt x="0" y="3263"/>
                    </a:cubicBezTo>
                    <a:cubicBezTo>
                      <a:pt x="0" y="3263"/>
                      <a:pt x="1832" y="1994"/>
                      <a:pt x="1786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00" name="Google Shape;1500;p38"/>
              <p:cNvSpPr/>
              <p:nvPr/>
            </p:nvSpPr>
            <p:spPr>
              <a:xfrm>
                <a:off x="5315199" y="3380890"/>
                <a:ext cx="87453" cy="78403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2781" extrusionOk="0">
                    <a:moveTo>
                      <a:pt x="3101" y="0"/>
                    </a:moveTo>
                    <a:lnTo>
                      <a:pt x="3101" y="0"/>
                    </a:lnTo>
                    <a:cubicBezTo>
                      <a:pt x="1254" y="995"/>
                      <a:pt x="0" y="2781"/>
                      <a:pt x="0" y="2781"/>
                    </a:cubicBezTo>
                    <a:cubicBezTo>
                      <a:pt x="0" y="2781"/>
                      <a:pt x="2411" y="2137"/>
                      <a:pt x="3101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01" name="Google Shape;1501;p38"/>
              <p:cNvSpPr/>
              <p:nvPr/>
            </p:nvSpPr>
            <p:spPr>
              <a:xfrm>
                <a:off x="5321063" y="3380890"/>
                <a:ext cx="81589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2716" extrusionOk="0">
                    <a:moveTo>
                      <a:pt x="2893" y="0"/>
                    </a:moveTo>
                    <a:lnTo>
                      <a:pt x="1" y="2715"/>
                    </a:lnTo>
                    <a:cubicBezTo>
                      <a:pt x="2523" y="1878"/>
                      <a:pt x="2893" y="0"/>
                      <a:pt x="2893" y="0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02" name="Google Shape;1502;p38"/>
              <p:cNvSpPr/>
              <p:nvPr/>
            </p:nvSpPr>
            <p:spPr>
              <a:xfrm>
                <a:off x="5212747" y="3431101"/>
                <a:ext cx="110204" cy="40964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1453" extrusionOk="0">
                    <a:moveTo>
                      <a:pt x="1" y="1"/>
                    </a:moveTo>
                    <a:cubicBezTo>
                      <a:pt x="1049" y="1286"/>
                      <a:pt x="2686" y="1453"/>
                      <a:pt x="3466" y="1453"/>
                    </a:cubicBezTo>
                    <a:cubicBezTo>
                      <a:pt x="3740" y="1453"/>
                      <a:pt x="3908" y="1432"/>
                      <a:pt x="3908" y="1432"/>
                    </a:cubicBezTo>
                    <a:cubicBezTo>
                      <a:pt x="3908" y="1432"/>
                      <a:pt x="2076" y="244"/>
                      <a:pt x="1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03" name="Google Shape;1503;p38"/>
              <p:cNvSpPr/>
              <p:nvPr/>
            </p:nvSpPr>
            <p:spPr>
              <a:xfrm>
                <a:off x="5212747" y="3431101"/>
                <a:ext cx="105186" cy="41781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1482" extrusionOk="0">
                    <a:moveTo>
                      <a:pt x="1" y="1"/>
                    </a:moveTo>
                    <a:cubicBezTo>
                      <a:pt x="995" y="1325"/>
                      <a:pt x="2642" y="1482"/>
                      <a:pt x="3368" y="1482"/>
                    </a:cubicBezTo>
                    <a:cubicBezTo>
                      <a:pt x="3594" y="1482"/>
                      <a:pt x="3731" y="1467"/>
                      <a:pt x="3731" y="146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04" name="Google Shape;1504;p38"/>
              <p:cNvSpPr/>
              <p:nvPr/>
            </p:nvSpPr>
            <p:spPr>
              <a:xfrm>
                <a:off x="5200568" y="3223631"/>
                <a:ext cx="114659" cy="72567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2574" extrusionOk="0">
                    <a:moveTo>
                      <a:pt x="2747" y="1"/>
                    </a:moveTo>
                    <a:cubicBezTo>
                      <a:pt x="1991" y="1015"/>
                      <a:pt x="1929" y="1015"/>
                      <a:pt x="1929" y="1015"/>
                    </a:cubicBezTo>
                    <a:lnTo>
                      <a:pt x="738" y="660"/>
                    </a:lnTo>
                    <a:cubicBezTo>
                      <a:pt x="738" y="660"/>
                      <a:pt x="1" y="1736"/>
                      <a:pt x="722" y="2573"/>
                    </a:cubicBezTo>
                    <a:lnTo>
                      <a:pt x="4066" y="1031"/>
                    </a:lnTo>
                    <a:cubicBezTo>
                      <a:pt x="3970" y="1015"/>
                      <a:pt x="3727" y="163"/>
                      <a:pt x="2747" y="1"/>
                    </a:cubicBez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05" name="Google Shape;1505;p38"/>
              <p:cNvSpPr/>
              <p:nvPr/>
            </p:nvSpPr>
            <p:spPr>
              <a:xfrm>
                <a:off x="5214608" y="3242379"/>
                <a:ext cx="108767" cy="74005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2625" extrusionOk="0">
                    <a:moveTo>
                      <a:pt x="2406" y="0"/>
                    </a:moveTo>
                    <a:cubicBezTo>
                      <a:pt x="2135" y="0"/>
                      <a:pt x="1844" y="56"/>
                      <a:pt x="1559" y="173"/>
                    </a:cubicBezTo>
                    <a:cubicBezTo>
                      <a:pt x="691" y="524"/>
                      <a:pt x="0" y="1361"/>
                      <a:pt x="259" y="1989"/>
                    </a:cubicBezTo>
                    <a:cubicBezTo>
                      <a:pt x="426" y="2400"/>
                      <a:pt x="971" y="2624"/>
                      <a:pt x="1571" y="2624"/>
                    </a:cubicBezTo>
                    <a:cubicBezTo>
                      <a:pt x="1883" y="2624"/>
                      <a:pt x="2210" y="2564"/>
                      <a:pt x="2508" y="2437"/>
                    </a:cubicBezTo>
                    <a:cubicBezTo>
                      <a:pt x="3375" y="2086"/>
                      <a:pt x="3858" y="1280"/>
                      <a:pt x="3599" y="655"/>
                    </a:cubicBezTo>
                    <a:cubicBezTo>
                      <a:pt x="3428" y="233"/>
                      <a:pt x="2958" y="0"/>
                      <a:pt x="2406" y="0"/>
                    </a:cubicBez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06" name="Google Shape;1506;p38"/>
              <p:cNvSpPr/>
              <p:nvPr/>
            </p:nvSpPr>
            <p:spPr>
              <a:xfrm>
                <a:off x="5201893" y="3230482"/>
                <a:ext cx="134647" cy="102846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648" extrusionOk="0">
                    <a:moveTo>
                      <a:pt x="4004" y="1"/>
                    </a:moveTo>
                    <a:lnTo>
                      <a:pt x="4004" y="1"/>
                    </a:lnTo>
                    <a:cubicBezTo>
                      <a:pt x="3568" y="240"/>
                      <a:pt x="3198" y="980"/>
                      <a:pt x="3198" y="980"/>
                    </a:cubicBezTo>
                    <a:cubicBezTo>
                      <a:pt x="3198" y="980"/>
                      <a:pt x="2653" y="291"/>
                      <a:pt x="2072" y="291"/>
                    </a:cubicBezTo>
                    <a:cubicBezTo>
                      <a:pt x="1977" y="291"/>
                      <a:pt x="1881" y="309"/>
                      <a:pt x="1786" y="352"/>
                    </a:cubicBezTo>
                    <a:cubicBezTo>
                      <a:pt x="1111" y="676"/>
                      <a:pt x="1223" y="1833"/>
                      <a:pt x="1223" y="1833"/>
                    </a:cubicBezTo>
                    <a:cubicBezTo>
                      <a:pt x="1223" y="1833"/>
                      <a:pt x="935" y="1621"/>
                      <a:pt x="462" y="1621"/>
                    </a:cubicBezTo>
                    <a:cubicBezTo>
                      <a:pt x="323" y="1621"/>
                      <a:pt x="168" y="1639"/>
                      <a:pt x="0" y="1686"/>
                    </a:cubicBezTo>
                    <a:cubicBezTo>
                      <a:pt x="54" y="2694"/>
                      <a:pt x="1116" y="3648"/>
                      <a:pt x="2273" y="3648"/>
                    </a:cubicBezTo>
                    <a:cubicBezTo>
                      <a:pt x="2537" y="3648"/>
                      <a:pt x="2807" y="3598"/>
                      <a:pt x="3070" y="3487"/>
                    </a:cubicBezTo>
                    <a:cubicBezTo>
                      <a:pt x="4725" y="2812"/>
                      <a:pt x="4775" y="722"/>
                      <a:pt x="4004" y="1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07" name="Google Shape;1507;p38"/>
              <p:cNvSpPr/>
              <p:nvPr/>
            </p:nvSpPr>
            <p:spPr>
              <a:xfrm>
                <a:off x="5296169" y="3495494"/>
                <a:ext cx="51226" cy="18184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645" extrusionOk="0">
                    <a:moveTo>
                      <a:pt x="0" y="340"/>
                    </a:moveTo>
                    <a:lnTo>
                      <a:pt x="0" y="340"/>
                    </a:lnTo>
                    <a:lnTo>
                      <a:pt x="66" y="644"/>
                    </a:lnTo>
                    <a:close/>
                    <a:moveTo>
                      <a:pt x="1751" y="0"/>
                    </a:moveTo>
                    <a:lnTo>
                      <a:pt x="1751" y="0"/>
                    </a:lnTo>
                    <a:lnTo>
                      <a:pt x="1817" y="305"/>
                    </a:lnTo>
                    <a:lnTo>
                      <a:pt x="1817" y="305"/>
                    </a:lnTo>
                    <a:close/>
                  </a:path>
                </a:pathLst>
              </a:custGeom>
              <a:solidFill>
                <a:srgbClr val="D0D6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08" name="Google Shape;1508;p38"/>
              <p:cNvSpPr/>
              <p:nvPr/>
            </p:nvSpPr>
            <p:spPr>
              <a:xfrm>
                <a:off x="5296169" y="3495494"/>
                <a:ext cx="51226" cy="18184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645" extrusionOk="0">
                    <a:moveTo>
                      <a:pt x="1751" y="0"/>
                    </a:moveTo>
                    <a:lnTo>
                      <a:pt x="1173" y="112"/>
                    </a:lnTo>
                    <a:cubicBezTo>
                      <a:pt x="1188" y="209"/>
                      <a:pt x="1223" y="305"/>
                      <a:pt x="1238" y="417"/>
                    </a:cubicBezTo>
                    <a:lnTo>
                      <a:pt x="1817" y="305"/>
                    </a:lnTo>
                    <a:lnTo>
                      <a:pt x="1751" y="0"/>
                    </a:lnTo>
                    <a:close/>
                    <a:moveTo>
                      <a:pt x="949" y="162"/>
                    </a:moveTo>
                    <a:lnTo>
                      <a:pt x="0" y="340"/>
                    </a:lnTo>
                    <a:lnTo>
                      <a:pt x="66" y="644"/>
                    </a:lnTo>
                    <a:lnTo>
                      <a:pt x="1011" y="452"/>
                    </a:lnTo>
                    <a:cubicBezTo>
                      <a:pt x="995" y="355"/>
                      <a:pt x="980" y="259"/>
                      <a:pt x="949" y="162"/>
                    </a:cubicBezTo>
                    <a:close/>
                  </a:path>
                </a:pathLst>
              </a:custGeom>
              <a:solidFill>
                <a:srgbClr val="5F8343">
                  <a:alpha val="31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09" name="Google Shape;1509;p38"/>
              <p:cNvSpPr/>
              <p:nvPr/>
            </p:nvSpPr>
            <p:spPr>
              <a:xfrm>
                <a:off x="5322924" y="3498651"/>
                <a:ext cx="8176" cy="958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40" extrusionOk="0">
                    <a:moveTo>
                      <a:pt x="224" y="0"/>
                    </a:moveTo>
                    <a:lnTo>
                      <a:pt x="0" y="50"/>
                    </a:lnTo>
                    <a:cubicBezTo>
                      <a:pt x="31" y="147"/>
                      <a:pt x="46" y="243"/>
                      <a:pt x="62" y="340"/>
                    </a:cubicBezTo>
                    <a:lnTo>
                      <a:pt x="289" y="305"/>
                    </a:lnTo>
                    <a:cubicBezTo>
                      <a:pt x="274" y="193"/>
                      <a:pt x="239" y="97"/>
                      <a:pt x="224" y="0"/>
                    </a:cubicBezTo>
                    <a:close/>
                  </a:path>
                </a:pathLst>
              </a:custGeom>
              <a:solidFill>
                <a:srgbClr val="86AC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10" name="Google Shape;1510;p38"/>
              <p:cNvSpPr/>
              <p:nvPr/>
            </p:nvSpPr>
            <p:spPr>
              <a:xfrm>
                <a:off x="5302033" y="3625547"/>
                <a:ext cx="126923" cy="209611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7435" extrusionOk="0">
                    <a:moveTo>
                      <a:pt x="3198" y="0"/>
                    </a:moveTo>
                    <a:lnTo>
                      <a:pt x="1" y="610"/>
                    </a:lnTo>
                    <a:lnTo>
                      <a:pt x="1269" y="7136"/>
                    </a:lnTo>
                    <a:cubicBezTo>
                      <a:pt x="1299" y="7315"/>
                      <a:pt x="1447" y="7435"/>
                      <a:pt x="1610" y="7435"/>
                    </a:cubicBezTo>
                    <a:cubicBezTo>
                      <a:pt x="1637" y="7435"/>
                      <a:pt x="1663" y="7432"/>
                      <a:pt x="1690" y="7425"/>
                    </a:cubicBezTo>
                    <a:lnTo>
                      <a:pt x="4162" y="6959"/>
                    </a:lnTo>
                    <a:cubicBezTo>
                      <a:pt x="4355" y="6912"/>
                      <a:pt x="4502" y="6719"/>
                      <a:pt x="4452" y="6527"/>
                    </a:cubicBezTo>
                    <a:lnTo>
                      <a:pt x="3198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11" name="Google Shape;1511;p38"/>
              <p:cNvSpPr/>
              <p:nvPr/>
            </p:nvSpPr>
            <p:spPr>
              <a:xfrm>
                <a:off x="5306178" y="3610013"/>
                <a:ext cx="37524" cy="156919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566" extrusionOk="0">
                    <a:moveTo>
                      <a:pt x="157" y="1"/>
                    </a:moveTo>
                    <a:cubicBezTo>
                      <a:pt x="147" y="1"/>
                      <a:pt x="137" y="2"/>
                      <a:pt x="127" y="4"/>
                    </a:cubicBezTo>
                    <a:cubicBezTo>
                      <a:pt x="46" y="19"/>
                      <a:pt x="0" y="100"/>
                      <a:pt x="16" y="181"/>
                    </a:cubicBezTo>
                    <a:lnTo>
                      <a:pt x="1026" y="5454"/>
                    </a:lnTo>
                    <a:cubicBezTo>
                      <a:pt x="1041" y="5515"/>
                      <a:pt x="1092" y="5566"/>
                      <a:pt x="1173" y="5566"/>
                    </a:cubicBezTo>
                    <a:lnTo>
                      <a:pt x="1203" y="5566"/>
                    </a:lnTo>
                    <a:cubicBezTo>
                      <a:pt x="1284" y="5550"/>
                      <a:pt x="1331" y="5469"/>
                      <a:pt x="1315" y="5388"/>
                    </a:cubicBezTo>
                    <a:lnTo>
                      <a:pt x="305" y="116"/>
                    </a:lnTo>
                    <a:cubicBezTo>
                      <a:pt x="291" y="48"/>
                      <a:pt x="227" y="1"/>
                      <a:pt x="157" y="1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12" name="Google Shape;1512;p38"/>
              <p:cNvSpPr/>
              <p:nvPr/>
            </p:nvSpPr>
            <p:spPr>
              <a:xfrm>
                <a:off x="5332369" y="3799524"/>
                <a:ext cx="5469" cy="27206"/>
              </a:xfrm>
              <a:custGeom>
                <a:avLst/>
                <a:gdLst/>
                <a:ahLst/>
                <a:cxnLst/>
                <a:rect l="l" t="t" r="r" b="b"/>
                <a:pathLst>
                  <a:path w="194" h="965" extrusionOk="0">
                    <a:moveTo>
                      <a:pt x="1" y="1"/>
                    </a:moveTo>
                    <a:lnTo>
                      <a:pt x="193" y="96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2C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13" name="Google Shape;1513;p38"/>
              <p:cNvSpPr/>
              <p:nvPr/>
            </p:nvSpPr>
            <p:spPr>
              <a:xfrm>
                <a:off x="5332369" y="3796367"/>
                <a:ext cx="95601" cy="38962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1382" extrusionOk="0">
                    <a:moveTo>
                      <a:pt x="3279" y="1"/>
                    </a:moveTo>
                    <a:cubicBezTo>
                      <a:pt x="2701" y="225"/>
                      <a:pt x="2107" y="306"/>
                      <a:pt x="1559" y="306"/>
                    </a:cubicBezTo>
                    <a:cubicBezTo>
                      <a:pt x="965" y="306"/>
                      <a:pt x="436" y="209"/>
                      <a:pt x="1" y="113"/>
                    </a:cubicBezTo>
                    <a:lnTo>
                      <a:pt x="1" y="113"/>
                    </a:lnTo>
                    <a:lnTo>
                      <a:pt x="193" y="1077"/>
                    </a:lnTo>
                    <a:cubicBezTo>
                      <a:pt x="228" y="1254"/>
                      <a:pt x="371" y="1382"/>
                      <a:pt x="548" y="1382"/>
                    </a:cubicBezTo>
                    <a:cubicBezTo>
                      <a:pt x="564" y="1382"/>
                      <a:pt x="595" y="1382"/>
                      <a:pt x="614" y="1366"/>
                    </a:cubicBezTo>
                    <a:lnTo>
                      <a:pt x="3086" y="900"/>
                    </a:lnTo>
                    <a:cubicBezTo>
                      <a:pt x="3264" y="869"/>
                      <a:pt x="3391" y="707"/>
                      <a:pt x="3391" y="529"/>
                    </a:cubicBezTo>
                    <a:cubicBezTo>
                      <a:pt x="3391" y="514"/>
                      <a:pt x="3376" y="498"/>
                      <a:pt x="3376" y="468"/>
                    </a:cubicBezTo>
                    <a:lnTo>
                      <a:pt x="3279" y="1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14" name="Google Shape;1514;p38"/>
              <p:cNvSpPr/>
              <p:nvPr/>
            </p:nvSpPr>
            <p:spPr>
              <a:xfrm>
                <a:off x="5388162" y="3775504"/>
                <a:ext cx="14040" cy="10882"/>
              </a:xfrm>
              <a:custGeom>
                <a:avLst/>
                <a:gdLst/>
                <a:ahLst/>
                <a:cxnLst/>
                <a:rect l="l" t="t" r="r" b="b"/>
                <a:pathLst>
                  <a:path w="498" h="386" extrusionOk="0">
                    <a:moveTo>
                      <a:pt x="255" y="0"/>
                    </a:moveTo>
                    <a:cubicBezTo>
                      <a:pt x="97" y="0"/>
                      <a:pt x="0" y="178"/>
                      <a:pt x="97" y="320"/>
                    </a:cubicBezTo>
                    <a:cubicBezTo>
                      <a:pt x="128" y="340"/>
                      <a:pt x="158" y="371"/>
                      <a:pt x="193" y="371"/>
                    </a:cubicBezTo>
                    <a:cubicBezTo>
                      <a:pt x="209" y="386"/>
                      <a:pt x="224" y="386"/>
                      <a:pt x="239" y="386"/>
                    </a:cubicBezTo>
                    <a:cubicBezTo>
                      <a:pt x="401" y="386"/>
                      <a:pt x="498" y="209"/>
                      <a:pt x="401" y="66"/>
                    </a:cubicBezTo>
                    <a:cubicBezTo>
                      <a:pt x="371" y="50"/>
                      <a:pt x="336" y="16"/>
                      <a:pt x="305" y="16"/>
                    </a:cubicBezTo>
                    <a:cubicBezTo>
                      <a:pt x="290" y="0"/>
                      <a:pt x="274" y="0"/>
                      <a:pt x="255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15" name="Google Shape;1515;p38"/>
              <p:cNvSpPr/>
              <p:nvPr/>
            </p:nvSpPr>
            <p:spPr>
              <a:xfrm>
                <a:off x="5337810" y="3688078"/>
                <a:ext cx="14068" cy="10882"/>
              </a:xfrm>
              <a:custGeom>
                <a:avLst/>
                <a:gdLst/>
                <a:ahLst/>
                <a:cxnLst/>
                <a:rect l="l" t="t" r="r" b="b"/>
                <a:pathLst>
                  <a:path w="499" h="386" extrusionOk="0">
                    <a:moveTo>
                      <a:pt x="259" y="0"/>
                    </a:moveTo>
                    <a:cubicBezTo>
                      <a:pt x="97" y="0"/>
                      <a:pt x="0" y="178"/>
                      <a:pt x="97" y="320"/>
                    </a:cubicBezTo>
                    <a:cubicBezTo>
                      <a:pt x="132" y="336"/>
                      <a:pt x="162" y="370"/>
                      <a:pt x="193" y="370"/>
                    </a:cubicBezTo>
                    <a:cubicBezTo>
                      <a:pt x="209" y="386"/>
                      <a:pt x="228" y="386"/>
                      <a:pt x="243" y="386"/>
                    </a:cubicBezTo>
                    <a:cubicBezTo>
                      <a:pt x="402" y="386"/>
                      <a:pt x="498" y="208"/>
                      <a:pt x="402" y="66"/>
                    </a:cubicBezTo>
                    <a:cubicBezTo>
                      <a:pt x="371" y="46"/>
                      <a:pt x="340" y="16"/>
                      <a:pt x="305" y="16"/>
                    </a:cubicBezTo>
                    <a:cubicBezTo>
                      <a:pt x="290" y="0"/>
                      <a:pt x="274" y="0"/>
                      <a:pt x="259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16" name="Google Shape;1516;p38"/>
              <p:cNvSpPr/>
              <p:nvPr/>
            </p:nvSpPr>
            <p:spPr>
              <a:xfrm>
                <a:off x="5348692" y="3764622"/>
                <a:ext cx="35804" cy="27206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965" extrusionOk="0">
                    <a:moveTo>
                      <a:pt x="644" y="1"/>
                    </a:moveTo>
                    <a:cubicBezTo>
                      <a:pt x="243" y="1"/>
                      <a:pt x="0" y="436"/>
                      <a:pt x="259" y="787"/>
                    </a:cubicBezTo>
                    <a:cubicBezTo>
                      <a:pt x="324" y="868"/>
                      <a:pt x="401" y="919"/>
                      <a:pt x="482" y="934"/>
                    </a:cubicBezTo>
                    <a:cubicBezTo>
                      <a:pt x="532" y="949"/>
                      <a:pt x="579" y="965"/>
                      <a:pt x="629" y="965"/>
                    </a:cubicBezTo>
                    <a:cubicBezTo>
                      <a:pt x="1030" y="965"/>
                      <a:pt x="1269" y="514"/>
                      <a:pt x="1015" y="163"/>
                    </a:cubicBezTo>
                    <a:cubicBezTo>
                      <a:pt x="949" y="97"/>
                      <a:pt x="868" y="31"/>
                      <a:pt x="787" y="16"/>
                    </a:cubicBezTo>
                    <a:cubicBezTo>
                      <a:pt x="741" y="1"/>
                      <a:pt x="691" y="1"/>
                      <a:pt x="644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17" name="Google Shape;1517;p38"/>
              <p:cNvSpPr/>
              <p:nvPr/>
            </p:nvSpPr>
            <p:spPr>
              <a:xfrm>
                <a:off x="5364114" y="3728422"/>
                <a:ext cx="40823" cy="31237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108" extrusionOk="0">
                    <a:moveTo>
                      <a:pt x="722" y="0"/>
                    </a:moveTo>
                    <a:cubicBezTo>
                      <a:pt x="275" y="0"/>
                      <a:pt x="1" y="513"/>
                      <a:pt x="306" y="914"/>
                    </a:cubicBezTo>
                    <a:cubicBezTo>
                      <a:pt x="371" y="995"/>
                      <a:pt x="452" y="1045"/>
                      <a:pt x="549" y="1076"/>
                    </a:cubicBezTo>
                    <a:cubicBezTo>
                      <a:pt x="610" y="1092"/>
                      <a:pt x="660" y="1107"/>
                      <a:pt x="722" y="1107"/>
                    </a:cubicBezTo>
                    <a:cubicBezTo>
                      <a:pt x="1173" y="1107"/>
                      <a:pt x="1447" y="594"/>
                      <a:pt x="1143" y="193"/>
                    </a:cubicBezTo>
                    <a:cubicBezTo>
                      <a:pt x="1077" y="112"/>
                      <a:pt x="996" y="46"/>
                      <a:pt x="900" y="31"/>
                    </a:cubicBezTo>
                    <a:cubicBezTo>
                      <a:pt x="838" y="16"/>
                      <a:pt x="788" y="0"/>
                      <a:pt x="722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18" name="Google Shape;1518;p38"/>
              <p:cNvSpPr/>
              <p:nvPr/>
            </p:nvSpPr>
            <p:spPr>
              <a:xfrm>
                <a:off x="5283426" y="3475308"/>
                <a:ext cx="71694" cy="30786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1092" extrusionOk="0">
                    <a:moveTo>
                      <a:pt x="2126" y="1"/>
                    </a:moveTo>
                    <a:cubicBezTo>
                      <a:pt x="2098" y="1"/>
                      <a:pt x="2070" y="4"/>
                      <a:pt x="2041" y="11"/>
                    </a:cubicBezTo>
                    <a:lnTo>
                      <a:pt x="340" y="331"/>
                    </a:lnTo>
                    <a:cubicBezTo>
                      <a:pt x="132" y="381"/>
                      <a:pt x="1" y="574"/>
                      <a:pt x="36" y="782"/>
                    </a:cubicBezTo>
                    <a:cubicBezTo>
                      <a:pt x="77" y="969"/>
                      <a:pt x="238" y="1091"/>
                      <a:pt x="421" y="1091"/>
                    </a:cubicBezTo>
                    <a:cubicBezTo>
                      <a:pt x="442" y="1091"/>
                      <a:pt x="462" y="1090"/>
                      <a:pt x="483" y="1087"/>
                    </a:cubicBezTo>
                    <a:lnTo>
                      <a:pt x="2188" y="747"/>
                    </a:lnTo>
                    <a:cubicBezTo>
                      <a:pt x="2396" y="716"/>
                      <a:pt x="2543" y="508"/>
                      <a:pt x="2493" y="315"/>
                    </a:cubicBezTo>
                    <a:cubicBezTo>
                      <a:pt x="2466" y="135"/>
                      <a:pt x="2306" y="1"/>
                      <a:pt x="2126" y="1"/>
                    </a:cubicBez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19" name="Google Shape;1519;p38"/>
              <p:cNvSpPr/>
              <p:nvPr/>
            </p:nvSpPr>
            <p:spPr>
              <a:xfrm>
                <a:off x="5295718" y="3495494"/>
                <a:ext cx="50718" cy="11333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402" extrusionOk="0">
                    <a:moveTo>
                      <a:pt x="1752" y="0"/>
                    </a:moveTo>
                    <a:lnTo>
                      <a:pt x="47" y="320"/>
                    </a:lnTo>
                    <a:cubicBezTo>
                      <a:pt x="16" y="340"/>
                      <a:pt x="1" y="355"/>
                      <a:pt x="16" y="371"/>
                    </a:cubicBezTo>
                    <a:cubicBezTo>
                      <a:pt x="16" y="386"/>
                      <a:pt x="32" y="401"/>
                      <a:pt x="47" y="401"/>
                    </a:cubicBezTo>
                    <a:lnTo>
                      <a:pt x="1767" y="81"/>
                    </a:lnTo>
                    <a:cubicBezTo>
                      <a:pt x="1783" y="66"/>
                      <a:pt x="1798" y="50"/>
                      <a:pt x="1798" y="31"/>
                    </a:cubicBezTo>
                    <a:cubicBezTo>
                      <a:pt x="1783" y="16"/>
                      <a:pt x="1767" y="0"/>
                      <a:pt x="1752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20" name="Google Shape;1520;p38"/>
              <p:cNvSpPr/>
              <p:nvPr/>
            </p:nvSpPr>
            <p:spPr>
              <a:xfrm>
                <a:off x="5331495" y="3081850"/>
                <a:ext cx="2312" cy="32196"/>
              </a:xfrm>
              <a:custGeom>
                <a:avLst/>
                <a:gdLst/>
                <a:ahLst/>
                <a:cxnLst/>
                <a:rect l="l" t="t" r="r" b="b"/>
                <a:pathLst>
                  <a:path w="82" h="1142" extrusionOk="0">
                    <a:moveTo>
                      <a:pt x="32" y="0"/>
                    </a:moveTo>
                    <a:cubicBezTo>
                      <a:pt x="16" y="0"/>
                      <a:pt x="1" y="16"/>
                      <a:pt x="1" y="31"/>
                    </a:cubicBezTo>
                    <a:lnTo>
                      <a:pt x="1" y="1092"/>
                    </a:lnTo>
                    <a:cubicBezTo>
                      <a:pt x="1" y="1126"/>
                      <a:pt x="16" y="1142"/>
                      <a:pt x="32" y="1142"/>
                    </a:cubicBezTo>
                    <a:cubicBezTo>
                      <a:pt x="66" y="1142"/>
                      <a:pt x="82" y="1126"/>
                      <a:pt x="82" y="1092"/>
                    </a:cubicBezTo>
                    <a:lnTo>
                      <a:pt x="82" y="31"/>
                    </a:lnTo>
                    <a:cubicBezTo>
                      <a:pt x="82" y="16"/>
                      <a:pt x="66" y="0"/>
                      <a:pt x="32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521" name="Google Shape;1521;p38"/>
            <p:cNvGrpSpPr/>
            <p:nvPr/>
          </p:nvGrpSpPr>
          <p:grpSpPr>
            <a:xfrm>
              <a:off x="4937791" y="1003446"/>
              <a:ext cx="272474" cy="2106289"/>
              <a:chOff x="4538574" y="3056505"/>
              <a:chExt cx="103748" cy="801999"/>
            </a:xfrm>
          </p:grpSpPr>
          <p:sp>
            <p:nvSpPr>
              <p:cNvPr id="1522" name="Google Shape;1522;p38"/>
              <p:cNvSpPr/>
              <p:nvPr/>
            </p:nvSpPr>
            <p:spPr>
              <a:xfrm>
                <a:off x="4603389" y="3056505"/>
                <a:ext cx="1861" cy="759365"/>
              </a:xfrm>
              <a:custGeom>
                <a:avLst/>
                <a:gdLst/>
                <a:ahLst/>
                <a:cxnLst/>
                <a:rect l="l" t="t" r="r" b="b"/>
                <a:pathLst>
                  <a:path w="66" h="26935" extrusionOk="0">
                    <a:moveTo>
                      <a:pt x="31" y="0"/>
                    </a:moveTo>
                    <a:cubicBezTo>
                      <a:pt x="15" y="0"/>
                      <a:pt x="0" y="16"/>
                      <a:pt x="0" y="31"/>
                    </a:cubicBezTo>
                    <a:lnTo>
                      <a:pt x="0" y="26903"/>
                    </a:lnTo>
                    <a:cubicBezTo>
                      <a:pt x="0" y="26919"/>
                      <a:pt x="15" y="26934"/>
                      <a:pt x="31" y="26934"/>
                    </a:cubicBezTo>
                    <a:cubicBezTo>
                      <a:pt x="50" y="26934"/>
                      <a:pt x="66" y="26919"/>
                      <a:pt x="66" y="26903"/>
                    </a:cubicBezTo>
                    <a:lnTo>
                      <a:pt x="66" y="31"/>
                    </a:lnTo>
                    <a:cubicBezTo>
                      <a:pt x="66" y="16"/>
                      <a:pt x="50" y="0"/>
                      <a:pt x="31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23" name="Google Shape;1523;p38"/>
              <p:cNvSpPr/>
              <p:nvPr/>
            </p:nvSpPr>
            <p:spPr>
              <a:xfrm>
                <a:off x="4544494" y="3738656"/>
                <a:ext cx="91569" cy="732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2598" extrusionOk="0">
                    <a:moveTo>
                      <a:pt x="1636" y="1"/>
                    </a:moveTo>
                    <a:cubicBezTo>
                      <a:pt x="1426" y="1"/>
                      <a:pt x="1204" y="52"/>
                      <a:pt x="982" y="166"/>
                    </a:cubicBezTo>
                    <a:cubicBezTo>
                      <a:pt x="770" y="262"/>
                      <a:pt x="596" y="439"/>
                      <a:pt x="500" y="648"/>
                    </a:cubicBezTo>
                    <a:cubicBezTo>
                      <a:pt x="0" y="1619"/>
                      <a:pt x="699" y="2597"/>
                      <a:pt x="1625" y="2597"/>
                    </a:cubicBezTo>
                    <a:cubicBezTo>
                      <a:pt x="1836" y="2597"/>
                      <a:pt x="2059" y="2547"/>
                      <a:pt x="2282" y="2434"/>
                    </a:cubicBezTo>
                    <a:cubicBezTo>
                      <a:pt x="2490" y="2337"/>
                      <a:pt x="2652" y="2160"/>
                      <a:pt x="2764" y="1951"/>
                    </a:cubicBezTo>
                    <a:cubicBezTo>
                      <a:pt x="3247" y="970"/>
                      <a:pt x="2552" y="1"/>
                      <a:pt x="1636" y="1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24" name="Google Shape;1524;p38"/>
              <p:cNvSpPr/>
              <p:nvPr/>
            </p:nvSpPr>
            <p:spPr>
              <a:xfrm>
                <a:off x="4561664" y="3752076"/>
                <a:ext cx="57259" cy="46433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647" extrusionOk="0">
                    <a:moveTo>
                      <a:pt x="1013" y="1"/>
                    </a:moveTo>
                    <a:cubicBezTo>
                      <a:pt x="889" y="1"/>
                      <a:pt x="759" y="29"/>
                      <a:pt x="628" y="91"/>
                    </a:cubicBezTo>
                    <a:cubicBezTo>
                      <a:pt x="485" y="172"/>
                      <a:pt x="354" y="284"/>
                      <a:pt x="292" y="430"/>
                    </a:cubicBezTo>
                    <a:cubicBezTo>
                      <a:pt x="0" y="1040"/>
                      <a:pt x="440" y="1647"/>
                      <a:pt x="1024" y="1647"/>
                    </a:cubicBezTo>
                    <a:cubicBezTo>
                      <a:pt x="1149" y="1647"/>
                      <a:pt x="1281" y="1619"/>
                      <a:pt x="1414" y="1556"/>
                    </a:cubicBezTo>
                    <a:cubicBezTo>
                      <a:pt x="1561" y="1475"/>
                      <a:pt x="1673" y="1364"/>
                      <a:pt x="1754" y="1217"/>
                    </a:cubicBezTo>
                    <a:cubicBezTo>
                      <a:pt x="2030" y="607"/>
                      <a:pt x="1590" y="1"/>
                      <a:pt x="1013" y="1"/>
                    </a:cubicBez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25" name="Google Shape;1525;p38"/>
              <p:cNvSpPr/>
              <p:nvPr/>
            </p:nvSpPr>
            <p:spPr>
              <a:xfrm>
                <a:off x="4589349" y="3787232"/>
                <a:ext cx="2312" cy="17761"/>
              </a:xfrm>
              <a:custGeom>
                <a:avLst/>
                <a:gdLst/>
                <a:ahLst/>
                <a:cxnLst/>
                <a:rect l="l" t="t" r="r" b="b"/>
                <a:pathLst>
                  <a:path w="82" h="630" extrusionOk="0">
                    <a:moveTo>
                      <a:pt x="31" y="1"/>
                    </a:moveTo>
                    <a:cubicBezTo>
                      <a:pt x="16" y="1"/>
                      <a:pt x="0" y="20"/>
                      <a:pt x="0" y="36"/>
                    </a:cubicBezTo>
                    <a:lnTo>
                      <a:pt x="0" y="599"/>
                    </a:lnTo>
                    <a:cubicBezTo>
                      <a:pt x="0" y="614"/>
                      <a:pt x="16" y="630"/>
                      <a:pt x="31" y="630"/>
                    </a:cubicBezTo>
                    <a:cubicBezTo>
                      <a:pt x="66" y="630"/>
                      <a:pt x="81" y="614"/>
                      <a:pt x="81" y="599"/>
                    </a:cubicBezTo>
                    <a:lnTo>
                      <a:pt x="81" y="36"/>
                    </a:lnTo>
                    <a:cubicBezTo>
                      <a:pt x="81" y="20"/>
                      <a:pt x="66" y="1"/>
                      <a:pt x="31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26" name="Google Shape;1526;p38"/>
              <p:cNvSpPr/>
              <p:nvPr/>
            </p:nvSpPr>
            <p:spPr>
              <a:xfrm>
                <a:off x="4563045" y="3797241"/>
                <a:ext cx="54383" cy="34931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1239" extrusionOk="0">
                    <a:moveTo>
                      <a:pt x="208" y="1"/>
                    </a:moveTo>
                    <a:cubicBezTo>
                      <a:pt x="97" y="1"/>
                      <a:pt x="0" y="82"/>
                      <a:pt x="0" y="194"/>
                    </a:cubicBezTo>
                    <a:lnTo>
                      <a:pt x="0" y="1046"/>
                    </a:lnTo>
                    <a:cubicBezTo>
                      <a:pt x="0" y="1158"/>
                      <a:pt x="97" y="1239"/>
                      <a:pt x="208" y="1239"/>
                    </a:cubicBezTo>
                    <a:lnTo>
                      <a:pt x="1736" y="1239"/>
                    </a:lnTo>
                    <a:cubicBezTo>
                      <a:pt x="1848" y="1239"/>
                      <a:pt x="1929" y="1158"/>
                      <a:pt x="1929" y="1046"/>
                    </a:cubicBezTo>
                    <a:lnTo>
                      <a:pt x="1929" y="194"/>
                    </a:lnTo>
                    <a:cubicBezTo>
                      <a:pt x="1929" y="82"/>
                      <a:pt x="1848" y="1"/>
                      <a:pt x="1736" y="1"/>
                    </a:cubicBez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27" name="Google Shape;1527;p38"/>
              <p:cNvSpPr/>
              <p:nvPr/>
            </p:nvSpPr>
            <p:spPr>
              <a:xfrm>
                <a:off x="4539533" y="3814974"/>
                <a:ext cx="101493" cy="43529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544" extrusionOk="0">
                    <a:moveTo>
                      <a:pt x="1" y="0"/>
                    </a:moveTo>
                    <a:cubicBezTo>
                      <a:pt x="1" y="270"/>
                      <a:pt x="97" y="529"/>
                      <a:pt x="240" y="772"/>
                    </a:cubicBezTo>
                    <a:cubicBezTo>
                      <a:pt x="560" y="1219"/>
                      <a:pt x="1139" y="1543"/>
                      <a:pt x="1798" y="1543"/>
                    </a:cubicBezTo>
                    <a:cubicBezTo>
                      <a:pt x="2473" y="1543"/>
                      <a:pt x="3052" y="1219"/>
                      <a:pt x="3357" y="772"/>
                    </a:cubicBezTo>
                    <a:cubicBezTo>
                      <a:pt x="3519" y="529"/>
                      <a:pt x="3600" y="270"/>
                      <a:pt x="3600" y="0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28" name="Google Shape;1528;p38"/>
              <p:cNvSpPr/>
              <p:nvPr/>
            </p:nvSpPr>
            <p:spPr>
              <a:xfrm>
                <a:off x="4546299" y="3836710"/>
                <a:ext cx="87876" cy="21793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773" extrusionOk="0">
                    <a:moveTo>
                      <a:pt x="0" y="1"/>
                    </a:moveTo>
                    <a:cubicBezTo>
                      <a:pt x="320" y="448"/>
                      <a:pt x="899" y="772"/>
                      <a:pt x="1558" y="772"/>
                    </a:cubicBezTo>
                    <a:cubicBezTo>
                      <a:pt x="2233" y="772"/>
                      <a:pt x="2812" y="448"/>
                      <a:pt x="3117" y="1"/>
                    </a:cubicBezTo>
                    <a:close/>
                  </a:path>
                </a:pathLst>
              </a:custGeom>
              <a:solidFill>
                <a:srgbClr val="5A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29" name="Google Shape;1529;p38"/>
              <p:cNvSpPr/>
              <p:nvPr/>
            </p:nvSpPr>
            <p:spPr>
              <a:xfrm>
                <a:off x="4583908" y="3769189"/>
                <a:ext cx="13194" cy="1948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691" extrusionOk="0">
                    <a:moveTo>
                      <a:pt x="224" y="1"/>
                    </a:moveTo>
                    <a:cubicBezTo>
                      <a:pt x="224" y="1"/>
                      <a:pt x="1" y="336"/>
                      <a:pt x="1" y="467"/>
                    </a:cubicBezTo>
                    <a:cubicBezTo>
                      <a:pt x="1" y="579"/>
                      <a:pt x="97" y="691"/>
                      <a:pt x="224" y="691"/>
                    </a:cubicBezTo>
                    <a:cubicBezTo>
                      <a:pt x="355" y="691"/>
                      <a:pt x="467" y="579"/>
                      <a:pt x="467" y="467"/>
                    </a:cubicBezTo>
                    <a:cubicBezTo>
                      <a:pt x="467" y="336"/>
                      <a:pt x="224" y="1"/>
                      <a:pt x="224" y="1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30" name="Google Shape;1530;p38"/>
              <p:cNvSpPr/>
              <p:nvPr/>
            </p:nvSpPr>
            <p:spPr>
              <a:xfrm>
                <a:off x="4538574" y="3813564"/>
                <a:ext cx="103748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82" extrusionOk="0">
                    <a:moveTo>
                      <a:pt x="35" y="0"/>
                    </a:moveTo>
                    <a:cubicBezTo>
                      <a:pt x="16" y="0"/>
                      <a:pt x="0" y="16"/>
                      <a:pt x="0" y="50"/>
                    </a:cubicBezTo>
                    <a:cubicBezTo>
                      <a:pt x="0" y="66"/>
                      <a:pt x="16" y="81"/>
                      <a:pt x="35" y="81"/>
                    </a:cubicBezTo>
                    <a:lnTo>
                      <a:pt x="3634" y="81"/>
                    </a:lnTo>
                    <a:cubicBezTo>
                      <a:pt x="3664" y="81"/>
                      <a:pt x="3680" y="66"/>
                      <a:pt x="3680" y="50"/>
                    </a:cubicBezTo>
                    <a:cubicBezTo>
                      <a:pt x="3680" y="16"/>
                      <a:pt x="3664" y="0"/>
                      <a:pt x="3634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531" name="Google Shape;1531;p38"/>
            <p:cNvGrpSpPr/>
            <p:nvPr/>
          </p:nvGrpSpPr>
          <p:grpSpPr>
            <a:xfrm>
              <a:off x="6010639" y="937759"/>
              <a:ext cx="272474" cy="2106289"/>
              <a:chOff x="4538574" y="3056505"/>
              <a:chExt cx="103748" cy="801999"/>
            </a:xfrm>
          </p:grpSpPr>
          <p:sp>
            <p:nvSpPr>
              <p:cNvPr id="1532" name="Google Shape;1532;p38"/>
              <p:cNvSpPr/>
              <p:nvPr/>
            </p:nvSpPr>
            <p:spPr>
              <a:xfrm>
                <a:off x="4603389" y="3056505"/>
                <a:ext cx="1861" cy="759365"/>
              </a:xfrm>
              <a:custGeom>
                <a:avLst/>
                <a:gdLst/>
                <a:ahLst/>
                <a:cxnLst/>
                <a:rect l="l" t="t" r="r" b="b"/>
                <a:pathLst>
                  <a:path w="66" h="26935" extrusionOk="0">
                    <a:moveTo>
                      <a:pt x="31" y="0"/>
                    </a:moveTo>
                    <a:cubicBezTo>
                      <a:pt x="15" y="0"/>
                      <a:pt x="0" y="16"/>
                      <a:pt x="0" y="31"/>
                    </a:cubicBezTo>
                    <a:lnTo>
                      <a:pt x="0" y="26903"/>
                    </a:lnTo>
                    <a:cubicBezTo>
                      <a:pt x="0" y="26919"/>
                      <a:pt x="15" y="26934"/>
                      <a:pt x="31" y="26934"/>
                    </a:cubicBezTo>
                    <a:cubicBezTo>
                      <a:pt x="50" y="26934"/>
                      <a:pt x="66" y="26919"/>
                      <a:pt x="66" y="26903"/>
                    </a:cubicBezTo>
                    <a:lnTo>
                      <a:pt x="66" y="31"/>
                    </a:lnTo>
                    <a:cubicBezTo>
                      <a:pt x="66" y="16"/>
                      <a:pt x="50" y="0"/>
                      <a:pt x="31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33" name="Google Shape;1533;p38"/>
              <p:cNvSpPr/>
              <p:nvPr/>
            </p:nvSpPr>
            <p:spPr>
              <a:xfrm>
                <a:off x="4544494" y="3738656"/>
                <a:ext cx="91569" cy="732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2598" extrusionOk="0">
                    <a:moveTo>
                      <a:pt x="1636" y="1"/>
                    </a:moveTo>
                    <a:cubicBezTo>
                      <a:pt x="1426" y="1"/>
                      <a:pt x="1204" y="52"/>
                      <a:pt x="982" y="166"/>
                    </a:cubicBezTo>
                    <a:cubicBezTo>
                      <a:pt x="770" y="262"/>
                      <a:pt x="596" y="439"/>
                      <a:pt x="500" y="648"/>
                    </a:cubicBezTo>
                    <a:cubicBezTo>
                      <a:pt x="0" y="1619"/>
                      <a:pt x="699" y="2597"/>
                      <a:pt x="1625" y="2597"/>
                    </a:cubicBezTo>
                    <a:cubicBezTo>
                      <a:pt x="1836" y="2597"/>
                      <a:pt x="2059" y="2547"/>
                      <a:pt x="2282" y="2434"/>
                    </a:cubicBezTo>
                    <a:cubicBezTo>
                      <a:pt x="2490" y="2337"/>
                      <a:pt x="2652" y="2160"/>
                      <a:pt x="2764" y="1951"/>
                    </a:cubicBezTo>
                    <a:cubicBezTo>
                      <a:pt x="3247" y="970"/>
                      <a:pt x="2552" y="1"/>
                      <a:pt x="1636" y="1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34" name="Google Shape;1534;p38"/>
              <p:cNvSpPr/>
              <p:nvPr/>
            </p:nvSpPr>
            <p:spPr>
              <a:xfrm>
                <a:off x="4561664" y="3752076"/>
                <a:ext cx="57259" cy="46433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647" extrusionOk="0">
                    <a:moveTo>
                      <a:pt x="1013" y="1"/>
                    </a:moveTo>
                    <a:cubicBezTo>
                      <a:pt x="889" y="1"/>
                      <a:pt x="759" y="29"/>
                      <a:pt x="628" y="91"/>
                    </a:cubicBezTo>
                    <a:cubicBezTo>
                      <a:pt x="485" y="172"/>
                      <a:pt x="354" y="284"/>
                      <a:pt x="292" y="430"/>
                    </a:cubicBezTo>
                    <a:cubicBezTo>
                      <a:pt x="0" y="1040"/>
                      <a:pt x="440" y="1647"/>
                      <a:pt x="1024" y="1647"/>
                    </a:cubicBezTo>
                    <a:cubicBezTo>
                      <a:pt x="1149" y="1647"/>
                      <a:pt x="1281" y="1619"/>
                      <a:pt x="1414" y="1556"/>
                    </a:cubicBezTo>
                    <a:cubicBezTo>
                      <a:pt x="1561" y="1475"/>
                      <a:pt x="1673" y="1364"/>
                      <a:pt x="1754" y="1217"/>
                    </a:cubicBezTo>
                    <a:cubicBezTo>
                      <a:pt x="2030" y="607"/>
                      <a:pt x="1590" y="1"/>
                      <a:pt x="1013" y="1"/>
                    </a:cubicBez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35" name="Google Shape;1535;p38"/>
              <p:cNvSpPr/>
              <p:nvPr/>
            </p:nvSpPr>
            <p:spPr>
              <a:xfrm>
                <a:off x="4589349" y="3787232"/>
                <a:ext cx="2312" cy="17761"/>
              </a:xfrm>
              <a:custGeom>
                <a:avLst/>
                <a:gdLst/>
                <a:ahLst/>
                <a:cxnLst/>
                <a:rect l="l" t="t" r="r" b="b"/>
                <a:pathLst>
                  <a:path w="82" h="630" extrusionOk="0">
                    <a:moveTo>
                      <a:pt x="31" y="1"/>
                    </a:moveTo>
                    <a:cubicBezTo>
                      <a:pt x="16" y="1"/>
                      <a:pt x="0" y="20"/>
                      <a:pt x="0" y="36"/>
                    </a:cubicBezTo>
                    <a:lnTo>
                      <a:pt x="0" y="599"/>
                    </a:lnTo>
                    <a:cubicBezTo>
                      <a:pt x="0" y="614"/>
                      <a:pt x="16" y="630"/>
                      <a:pt x="31" y="630"/>
                    </a:cubicBezTo>
                    <a:cubicBezTo>
                      <a:pt x="66" y="630"/>
                      <a:pt x="81" y="614"/>
                      <a:pt x="81" y="599"/>
                    </a:cubicBezTo>
                    <a:lnTo>
                      <a:pt x="81" y="36"/>
                    </a:lnTo>
                    <a:cubicBezTo>
                      <a:pt x="81" y="20"/>
                      <a:pt x="66" y="1"/>
                      <a:pt x="31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36" name="Google Shape;1536;p38"/>
              <p:cNvSpPr/>
              <p:nvPr/>
            </p:nvSpPr>
            <p:spPr>
              <a:xfrm>
                <a:off x="4563045" y="3797241"/>
                <a:ext cx="54383" cy="34931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1239" extrusionOk="0">
                    <a:moveTo>
                      <a:pt x="208" y="1"/>
                    </a:moveTo>
                    <a:cubicBezTo>
                      <a:pt x="97" y="1"/>
                      <a:pt x="0" y="82"/>
                      <a:pt x="0" y="194"/>
                    </a:cubicBezTo>
                    <a:lnTo>
                      <a:pt x="0" y="1046"/>
                    </a:lnTo>
                    <a:cubicBezTo>
                      <a:pt x="0" y="1158"/>
                      <a:pt x="97" y="1239"/>
                      <a:pt x="208" y="1239"/>
                    </a:cubicBezTo>
                    <a:lnTo>
                      <a:pt x="1736" y="1239"/>
                    </a:lnTo>
                    <a:cubicBezTo>
                      <a:pt x="1848" y="1239"/>
                      <a:pt x="1929" y="1158"/>
                      <a:pt x="1929" y="1046"/>
                    </a:cubicBezTo>
                    <a:lnTo>
                      <a:pt x="1929" y="194"/>
                    </a:lnTo>
                    <a:cubicBezTo>
                      <a:pt x="1929" y="82"/>
                      <a:pt x="1848" y="1"/>
                      <a:pt x="1736" y="1"/>
                    </a:cubicBez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37" name="Google Shape;1537;p38"/>
              <p:cNvSpPr/>
              <p:nvPr/>
            </p:nvSpPr>
            <p:spPr>
              <a:xfrm>
                <a:off x="4539533" y="3814974"/>
                <a:ext cx="101493" cy="43529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544" extrusionOk="0">
                    <a:moveTo>
                      <a:pt x="1" y="0"/>
                    </a:moveTo>
                    <a:cubicBezTo>
                      <a:pt x="1" y="270"/>
                      <a:pt x="97" y="529"/>
                      <a:pt x="240" y="772"/>
                    </a:cubicBezTo>
                    <a:cubicBezTo>
                      <a:pt x="560" y="1219"/>
                      <a:pt x="1139" y="1543"/>
                      <a:pt x="1798" y="1543"/>
                    </a:cubicBezTo>
                    <a:cubicBezTo>
                      <a:pt x="2473" y="1543"/>
                      <a:pt x="3052" y="1219"/>
                      <a:pt x="3357" y="772"/>
                    </a:cubicBezTo>
                    <a:cubicBezTo>
                      <a:pt x="3519" y="529"/>
                      <a:pt x="3600" y="270"/>
                      <a:pt x="3600" y="0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38" name="Google Shape;1538;p38"/>
              <p:cNvSpPr/>
              <p:nvPr/>
            </p:nvSpPr>
            <p:spPr>
              <a:xfrm>
                <a:off x="4546299" y="3836710"/>
                <a:ext cx="87876" cy="21793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773" extrusionOk="0">
                    <a:moveTo>
                      <a:pt x="0" y="1"/>
                    </a:moveTo>
                    <a:cubicBezTo>
                      <a:pt x="320" y="448"/>
                      <a:pt x="899" y="772"/>
                      <a:pt x="1558" y="772"/>
                    </a:cubicBezTo>
                    <a:cubicBezTo>
                      <a:pt x="2233" y="772"/>
                      <a:pt x="2812" y="448"/>
                      <a:pt x="3117" y="1"/>
                    </a:cubicBezTo>
                    <a:close/>
                  </a:path>
                </a:pathLst>
              </a:custGeom>
              <a:solidFill>
                <a:srgbClr val="5A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39" name="Google Shape;1539;p38"/>
              <p:cNvSpPr/>
              <p:nvPr/>
            </p:nvSpPr>
            <p:spPr>
              <a:xfrm>
                <a:off x="4583908" y="3769189"/>
                <a:ext cx="13194" cy="1948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691" extrusionOk="0">
                    <a:moveTo>
                      <a:pt x="224" y="1"/>
                    </a:moveTo>
                    <a:cubicBezTo>
                      <a:pt x="224" y="1"/>
                      <a:pt x="1" y="336"/>
                      <a:pt x="1" y="467"/>
                    </a:cubicBezTo>
                    <a:cubicBezTo>
                      <a:pt x="1" y="579"/>
                      <a:pt x="97" y="691"/>
                      <a:pt x="224" y="691"/>
                    </a:cubicBezTo>
                    <a:cubicBezTo>
                      <a:pt x="355" y="691"/>
                      <a:pt x="467" y="579"/>
                      <a:pt x="467" y="467"/>
                    </a:cubicBezTo>
                    <a:cubicBezTo>
                      <a:pt x="467" y="336"/>
                      <a:pt x="224" y="1"/>
                      <a:pt x="224" y="1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40" name="Google Shape;1540;p38"/>
              <p:cNvSpPr/>
              <p:nvPr/>
            </p:nvSpPr>
            <p:spPr>
              <a:xfrm>
                <a:off x="4538574" y="3813564"/>
                <a:ext cx="103748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82" extrusionOk="0">
                    <a:moveTo>
                      <a:pt x="35" y="0"/>
                    </a:moveTo>
                    <a:cubicBezTo>
                      <a:pt x="16" y="0"/>
                      <a:pt x="0" y="16"/>
                      <a:pt x="0" y="50"/>
                    </a:cubicBezTo>
                    <a:cubicBezTo>
                      <a:pt x="0" y="66"/>
                      <a:pt x="16" y="81"/>
                      <a:pt x="35" y="81"/>
                    </a:cubicBezTo>
                    <a:lnTo>
                      <a:pt x="3634" y="81"/>
                    </a:lnTo>
                    <a:cubicBezTo>
                      <a:pt x="3664" y="81"/>
                      <a:pt x="3680" y="66"/>
                      <a:pt x="3680" y="50"/>
                    </a:cubicBezTo>
                    <a:cubicBezTo>
                      <a:pt x="3680" y="16"/>
                      <a:pt x="3664" y="0"/>
                      <a:pt x="3634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1541" name="Google Shape;1541;p38"/>
          <p:cNvGrpSpPr/>
          <p:nvPr/>
        </p:nvGrpSpPr>
        <p:grpSpPr>
          <a:xfrm>
            <a:off x="5635056" y="4013040"/>
            <a:ext cx="1298937" cy="883583"/>
            <a:chOff x="6358218" y="3496678"/>
            <a:chExt cx="513840" cy="349532"/>
          </a:xfrm>
        </p:grpSpPr>
        <p:sp>
          <p:nvSpPr>
            <p:cNvPr id="1542" name="Google Shape;1542;p38"/>
            <p:cNvSpPr/>
            <p:nvPr/>
          </p:nvSpPr>
          <p:spPr>
            <a:xfrm>
              <a:off x="6527064" y="3505784"/>
              <a:ext cx="171016" cy="265179"/>
            </a:xfrm>
            <a:custGeom>
              <a:avLst/>
              <a:gdLst/>
              <a:ahLst/>
              <a:cxnLst/>
              <a:rect l="l" t="t" r="r" b="b"/>
              <a:pathLst>
                <a:path w="6066" h="9406" extrusionOk="0">
                  <a:moveTo>
                    <a:pt x="2730" y="1"/>
                  </a:moveTo>
                  <a:cubicBezTo>
                    <a:pt x="1" y="1"/>
                    <a:pt x="1001" y="8364"/>
                    <a:pt x="1001" y="8364"/>
                  </a:cubicBezTo>
                  <a:lnTo>
                    <a:pt x="2320" y="8634"/>
                  </a:lnTo>
                  <a:lnTo>
                    <a:pt x="6015" y="9405"/>
                  </a:lnTo>
                  <a:cubicBezTo>
                    <a:pt x="6015" y="9405"/>
                    <a:pt x="6031" y="9182"/>
                    <a:pt x="6031" y="8811"/>
                  </a:cubicBezTo>
                  <a:cubicBezTo>
                    <a:pt x="6065" y="7060"/>
                    <a:pt x="5969" y="1919"/>
                    <a:pt x="3863" y="407"/>
                  </a:cubicBezTo>
                  <a:cubicBezTo>
                    <a:pt x="3655" y="264"/>
                    <a:pt x="3427" y="148"/>
                    <a:pt x="3188" y="71"/>
                  </a:cubicBezTo>
                  <a:cubicBezTo>
                    <a:pt x="3025" y="23"/>
                    <a:pt x="2873" y="1"/>
                    <a:pt x="2730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43" name="Google Shape;1543;p38"/>
            <p:cNvSpPr/>
            <p:nvPr/>
          </p:nvSpPr>
          <p:spPr>
            <a:xfrm>
              <a:off x="6527064" y="3505784"/>
              <a:ext cx="89878" cy="243414"/>
            </a:xfrm>
            <a:custGeom>
              <a:avLst/>
              <a:gdLst/>
              <a:ahLst/>
              <a:cxnLst/>
              <a:rect l="l" t="t" r="r" b="b"/>
              <a:pathLst>
                <a:path w="3188" h="8634" extrusionOk="0">
                  <a:moveTo>
                    <a:pt x="2730" y="1"/>
                  </a:moveTo>
                  <a:cubicBezTo>
                    <a:pt x="1" y="1"/>
                    <a:pt x="1001" y="8364"/>
                    <a:pt x="1001" y="8364"/>
                  </a:cubicBezTo>
                  <a:lnTo>
                    <a:pt x="2320" y="8634"/>
                  </a:lnTo>
                  <a:cubicBezTo>
                    <a:pt x="1691" y="569"/>
                    <a:pt x="3188" y="71"/>
                    <a:pt x="3188" y="71"/>
                  </a:cubicBezTo>
                  <a:cubicBezTo>
                    <a:pt x="3025" y="23"/>
                    <a:pt x="2873" y="1"/>
                    <a:pt x="2730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44" name="Google Shape;1544;p38"/>
            <p:cNvSpPr/>
            <p:nvPr/>
          </p:nvSpPr>
          <p:spPr>
            <a:xfrm>
              <a:off x="6578854" y="3507786"/>
              <a:ext cx="82040" cy="212064"/>
            </a:xfrm>
            <a:custGeom>
              <a:avLst/>
              <a:gdLst/>
              <a:ahLst/>
              <a:cxnLst/>
              <a:rect l="l" t="t" r="r" b="b"/>
              <a:pathLst>
                <a:path w="2910" h="7522" extrusionOk="0">
                  <a:moveTo>
                    <a:pt x="1351" y="0"/>
                  </a:moveTo>
                  <a:cubicBezTo>
                    <a:pt x="1335" y="16"/>
                    <a:pt x="1" y="498"/>
                    <a:pt x="417" y="7521"/>
                  </a:cubicBezTo>
                  <a:lnTo>
                    <a:pt x="2057" y="7521"/>
                  </a:lnTo>
                  <a:cubicBezTo>
                    <a:pt x="2203" y="7020"/>
                    <a:pt x="2508" y="6171"/>
                    <a:pt x="2909" y="5269"/>
                  </a:cubicBezTo>
                  <a:cubicBezTo>
                    <a:pt x="2377" y="3340"/>
                    <a:pt x="1864" y="1157"/>
                    <a:pt x="2026" y="336"/>
                  </a:cubicBezTo>
                  <a:cubicBezTo>
                    <a:pt x="1818" y="193"/>
                    <a:pt x="1590" y="77"/>
                    <a:pt x="1351" y="0"/>
                  </a:cubicBezTo>
                  <a:close/>
                </a:path>
              </a:pathLst>
            </a:custGeom>
            <a:solidFill>
              <a:srgbClr val="5A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45" name="Google Shape;1545;p38"/>
            <p:cNvSpPr/>
            <p:nvPr/>
          </p:nvSpPr>
          <p:spPr>
            <a:xfrm>
              <a:off x="6548519" y="3505925"/>
              <a:ext cx="68423" cy="213925"/>
            </a:xfrm>
            <a:custGeom>
              <a:avLst/>
              <a:gdLst/>
              <a:ahLst/>
              <a:cxnLst/>
              <a:rect l="l" t="t" r="r" b="b"/>
              <a:pathLst>
                <a:path w="2427" h="7588" extrusionOk="0">
                  <a:moveTo>
                    <a:pt x="1976" y="1"/>
                  </a:moveTo>
                  <a:cubicBezTo>
                    <a:pt x="174" y="1"/>
                    <a:pt x="1" y="3615"/>
                    <a:pt x="78" y="6091"/>
                  </a:cubicBezTo>
                  <a:cubicBezTo>
                    <a:pt x="97" y="6669"/>
                    <a:pt x="143" y="7202"/>
                    <a:pt x="174" y="7587"/>
                  </a:cubicBezTo>
                  <a:lnTo>
                    <a:pt x="1493" y="7587"/>
                  </a:lnTo>
                  <a:cubicBezTo>
                    <a:pt x="1077" y="564"/>
                    <a:pt x="2411" y="82"/>
                    <a:pt x="2427" y="66"/>
                  </a:cubicBezTo>
                  <a:cubicBezTo>
                    <a:pt x="2265" y="16"/>
                    <a:pt x="2103" y="1"/>
                    <a:pt x="1976" y="1"/>
                  </a:cubicBezTo>
                  <a:close/>
                </a:path>
              </a:pathLst>
            </a:custGeom>
            <a:solidFill>
              <a:srgbClr val="86A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46" name="Google Shape;1546;p38"/>
            <p:cNvSpPr/>
            <p:nvPr/>
          </p:nvSpPr>
          <p:spPr>
            <a:xfrm>
              <a:off x="6631377" y="3517230"/>
              <a:ext cx="53960" cy="139102"/>
            </a:xfrm>
            <a:custGeom>
              <a:avLst/>
              <a:gdLst/>
              <a:ahLst/>
              <a:cxnLst/>
              <a:rect l="l" t="t" r="r" b="b"/>
              <a:pathLst>
                <a:path w="1914" h="4934" extrusionOk="0">
                  <a:moveTo>
                    <a:pt x="163" y="1"/>
                  </a:moveTo>
                  <a:lnTo>
                    <a:pt x="163" y="1"/>
                  </a:lnTo>
                  <a:cubicBezTo>
                    <a:pt x="1" y="822"/>
                    <a:pt x="514" y="3005"/>
                    <a:pt x="1046" y="4934"/>
                  </a:cubicBezTo>
                  <a:cubicBezTo>
                    <a:pt x="1305" y="4406"/>
                    <a:pt x="1575" y="3858"/>
                    <a:pt x="1914" y="3360"/>
                  </a:cubicBezTo>
                  <a:cubicBezTo>
                    <a:pt x="1594" y="1945"/>
                    <a:pt x="1062" y="645"/>
                    <a:pt x="163" y="1"/>
                  </a:cubicBezTo>
                  <a:close/>
                </a:path>
              </a:pathLst>
            </a:custGeom>
            <a:solidFill>
              <a:srgbClr val="497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47" name="Google Shape;1547;p38"/>
            <p:cNvSpPr/>
            <p:nvPr/>
          </p:nvSpPr>
          <p:spPr>
            <a:xfrm>
              <a:off x="6652691" y="3537134"/>
              <a:ext cx="11784" cy="8176"/>
            </a:xfrm>
            <a:custGeom>
              <a:avLst/>
              <a:gdLst/>
              <a:ahLst/>
              <a:cxnLst/>
              <a:rect l="l" t="t" r="r" b="b"/>
              <a:pathLst>
                <a:path w="418" h="290" extrusionOk="0">
                  <a:moveTo>
                    <a:pt x="356" y="1"/>
                  </a:moveTo>
                  <a:lnTo>
                    <a:pt x="16" y="213"/>
                  </a:lnTo>
                  <a:cubicBezTo>
                    <a:pt x="1" y="228"/>
                    <a:pt x="1" y="244"/>
                    <a:pt x="16" y="259"/>
                  </a:cubicBezTo>
                  <a:cubicBezTo>
                    <a:pt x="16" y="274"/>
                    <a:pt x="32" y="290"/>
                    <a:pt x="47" y="290"/>
                  </a:cubicBezTo>
                  <a:lnTo>
                    <a:pt x="66" y="274"/>
                  </a:lnTo>
                  <a:lnTo>
                    <a:pt x="387" y="66"/>
                  </a:lnTo>
                  <a:cubicBezTo>
                    <a:pt x="417" y="66"/>
                    <a:pt x="417" y="35"/>
                    <a:pt x="402" y="20"/>
                  </a:cubicBezTo>
                  <a:cubicBezTo>
                    <a:pt x="387" y="1"/>
                    <a:pt x="371" y="1"/>
                    <a:pt x="356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48" name="Google Shape;1548;p38"/>
            <p:cNvSpPr/>
            <p:nvPr/>
          </p:nvSpPr>
          <p:spPr>
            <a:xfrm>
              <a:off x="6663150" y="3561944"/>
              <a:ext cx="19904" cy="3383"/>
            </a:xfrm>
            <a:custGeom>
              <a:avLst/>
              <a:gdLst/>
              <a:ahLst/>
              <a:cxnLst/>
              <a:rect l="l" t="t" r="r" b="b"/>
              <a:pathLst>
                <a:path w="706" h="120" extrusionOk="0">
                  <a:moveTo>
                    <a:pt x="18" y="0"/>
                  </a:moveTo>
                  <a:cubicBezTo>
                    <a:pt x="8" y="0"/>
                    <a:pt x="0" y="16"/>
                    <a:pt x="0" y="39"/>
                  </a:cubicBezTo>
                  <a:cubicBezTo>
                    <a:pt x="0" y="54"/>
                    <a:pt x="16" y="69"/>
                    <a:pt x="31" y="69"/>
                  </a:cubicBezTo>
                  <a:lnTo>
                    <a:pt x="660" y="120"/>
                  </a:lnTo>
                  <a:lnTo>
                    <a:pt x="675" y="120"/>
                  </a:lnTo>
                  <a:cubicBezTo>
                    <a:pt x="691" y="120"/>
                    <a:pt x="706" y="104"/>
                    <a:pt x="706" y="69"/>
                  </a:cubicBezTo>
                  <a:cubicBezTo>
                    <a:pt x="706" y="54"/>
                    <a:pt x="691" y="39"/>
                    <a:pt x="675" y="39"/>
                  </a:cubicBezTo>
                  <a:lnTo>
                    <a:pt x="31" y="8"/>
                  </a:lnTo>
                  <a:cubicBezTo>
                    <a:pt x="27" y="2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49" name="Google Shape;1549;p38"/>
            <p:cNvSpPr/>
            <p:nvPr/>
          </p:nvSpPr>
          <p:spPr>
            <a:xfrm>
              <a:off x="6672595" y="3600202"/>
              <a:ext cx="18184" cy="4060"/>
            </a:xfrm>
            <a:custGeom>
              <a:avLst/>
              <a:gdLst/>
              <a:ahLst/>
              <a:cxnLst/>
              <a:rect l="l" t="t" r="r" b="b"/>
              <a:pathLst>
                <a:path w="645" h="144" extrusionOk="0">
                  <a:moveTo>
                    <a:pt x="595" y="1"/>
                  </a:moveTo>
                  <a:lnTo>
                    <a:pt x="35" y="62"/>
                  </a:lnTo>
                  <a:cubicBezTo>
                    <a:pt x="16" y="78"/>
                    <a:pt x="1" y="97"/>
                    <a:pt x="1" y="113"/>
                  </a:cubicBezTo>
                  <a:cubicBezTo>
                    <a:pt x="1" y="128"/>
                    <a:pt x="16" y="143"/>
                    <a:pt x="35" y="143"/>
                  </a:cubicBezTo>
                  <a:lnTo>
                    <a:pt x="51" y="143"/>
                  </a:lnTo>
                  <a:lnTo>
                    <a:pt x="614" y="78"/>
                  </a:lnTo>
                  <a:cubicBezTo>
                    <a:pt x="629" y="78"/>
                    <a:pt x="645" y="62"/>
                    <a:pt x="645" y="32"/>
                  </a:cubicBezTo>
                  <a:cubicBezTo>
                    <a:pt x="645" y="16"/>
                    <a:pt x="629" y="1"/>
                    <a:pt x="595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0" name="Google Shape;1550;p38"/>
            <p:cNvSpPr/>
            <p:nvPr/>
          </p:nvSpPr>
          <p:spPr>
            <a:xfrm>
              <a:off x="6681194" y="3654360"/>
              <a:ext cx="20468" cy="8401"/>
            </a:xfrm>
            <a:custGeom>
              <a:avLst/>
              <a:gdLst/>
              <a:ahLst/>
              <a:cxnLst/>
              <a:rect l="l" t="t" r="r" b="b"/>
              <a:pathLst>
                <a:path w="726" h="298" extrusionOk="0">
                  <a:moveTo>
                    <a:pt x="692" y="0"/>
                  </a:moveTo>
                  <a:cubicBezTo>
                    <a:pt x="687" y="0"/>
                    <a:pt x="681" y="2"/>
                    <a:pt x="675" y="8"/>
                  </a:cubicBezTo>
                  <a:lnTo>
                    <a:pt x="35" y="217"/>
                  </a:lnTo>
                  <a:cubicBezTo>
                    <a:pt x="20" y="232"/>
                    <a:pt x="0" y="247"/>
                    <a:pt x="20" y="263"/>
                  </a:cubicBezTo>
                  <a:cubicBezTo>
                    <a:pt x="20" y="278"/>
                    <a:pt x="35" y="298"/>
                    <a:pt x="51" y="298"/>
                  </a:cubicBezTo>
                  <a:lnTo>
                    <a:pt x="66" y="298"/>
                  </a:lnTo>
                  <a:lnTo>
                    <a:pt x="695" y="70"/>
                  </a:lnTo>
                  <a:cubicBezTo>
                    <a:pt x="710" y="70"/>
                    <a:pt x="726" y="55"/>
                    <a:pt x="726" y="24"/>
                  </a:cubicBezTo>
                  <a:cubicBezTo>
                    <a:pt x="715" y="13"/>
                    <a:pt x="704" y="0"/>
                    <a:pt x="692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1" name="Google Shape;1551;p38"/>
            <p:cNvSpPr/>
            <p:nvPr/>
          </p:nvSpPr>
          <p:spPr>
            <a:xfrm>
              <a:off x="6688918" y="3694647"/>
              <a:ext cx="16775" cy="7048"/>
            </a:xfrm>
            <a:custGeom>
              <a:avLst/>
              <a:gdLst/>
              <a:ahLst/>
              <a:cxnLst/>
              <a:rect l="l" t="t" r="r" b="b"/>
              <a:pathLst>
                <a:path w="595" h="250" extrusionOk="0">
                  <a:moveTo>
                    <a:pt x="36" y="0"/>
                  </a:moveTo>
                  <a:cubicBezTo>
                    <a:pt x="24" y="0"/>
                    <a:pt x="11" y="12"/>
                    <a:pt x="0" y="2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548" y="249"/>
                  </a:lnTo>
                  <a:lnTo>
                    <a:pt x="563" y="249"/>
                  </a:lnTo>
                  <a:cubicBezTo>
                    <a:pt x="579" y="249"/>
                    <a:pt x="594" y="234"/>
                    <a:pt x="594" y="218"/>
                  </a:cubicBezTo>
                  <a:cubicBezTo>
                    <a:pt x="594" y="199"/>
                    <a:pt x="594" y="184"/>
                    <a:pt x="563" y="168"/>
                  </a:cubicBezTo>
                  <a:lnTo>
                    <a:pt x="50" y="6"/>
                  </a:lnTo>
                  <a:cubicBezTo>
                    <a:pt x="46" y="2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2" name="Google Shape;1552;p38"/>
            <p:cNvSpPr/>
            <p:nvPr/>
          </p:nvSpPr>
          <p:spPr>
            <a:xfrm>
              <a:off x="6616491" y="3656756"/>
              <a:ext cx="10347" cy="14604"/>
            </a:xfrm>
            <a:custGeom>
              <a:avLst/>
              <a:gdLst/>
              <a:ahLst/>
              <a:cxnLst/>
              <a:rect l="l" t="t" r="r" b="b"/>
              <a:pathLst>
                <a:path w="367" h="518" extrusionOk="0">
                  <a:moveTo>
                    <a:pt x="31" y="0"/>
                  </a:moveTo>
                  <a:cubicBezTo>
                    <a:pt x="16" y="20"/>
                    <a:pt x="0" y="35"/>
                    <a:pt x="16" y="66"/>
                  </a:cubicBezTo>
                  <a:lnTo>
                    <a:pt x="305" y="502"/>
                  </a:lnTo>
                  <a:cubicBezTo>
                    <a:pt x="305" y="517"/>
                    <a:pt x="321" y="517"/>
                    <a:pt x="336" y="517"/>
                  </a:cubicBezTo>
                  <a:lnTo>
                    <a:pt x="351" y="517"/>
                  </a:lnTo>
                  <a:cubicBezTo>
                    <a:pt x="367" y="502"/>
                    <a:pt x="367" y="482"/>
                    <a:pt x="351" y="467"/>
                  </a:cubicBezTo>
                  <a:lnTo>
                    <a:pt x="78" y="20"/>
                  </a:lnTo>
                  <a:cubicBezTo>
                    <a:pt x="62" y="0"/>
                    <a:pt x="47" y="0"/>
                    <a:pt x="31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3" name="Google Shape;1553;p38"/>
            <p:cNvSpPr/>
            <p:nvPr/>
          </p:nvSpPr>
          <p:spPr>
            <a:xfrm>
              <a:off x="6580179" y="3596339"/>
              <a:ext cx="15027" cy="6061"/>
            </a:xfrm>
            <a:custGeom>
              <a:avLst/>
              <a:gdLst/>
              <a:ahLst/>
              <a:cxnLst/>
              <a:rect l="l" t="t" r="r" b="b"/>
              <a:pathLst>
                <a:path w="533" h="215" extrusionOk="0">
                  <a:moveTo>
                    <a:pt x="36" y="0"/>
                  </a:moveTo>
                  <a:cubicBezTo>
                    <a:pt x="24" y="0"/>
                    <a:pt x="11" y="11"/>
                    <a:pt x="0" y="22"/>
                  </a:cubicBezTo>
                  <a:cubicBezTo>
                    <a:pt x="0" y="57"/>
                    <a:pt x="16" y="72"/>
                    <a:pt x="35" y="72"/>
                  </a:cubicBezTo>
                  <a:lnTo>
                    <a:pt x="467" y="215"/>
                  </a:lnTo>
                  <a:lnTo>
                    <a:pt x="482" y="215"/>
                  </a:lnTo>
                  <a:cubicBezTo>
                    <a:pt x="498" y="215"/>
                    <a:pt x="517" y="215"/>
                    <a:pt x="517" y="199"/>
                  </a:cubicBezTo>
                  <a:cubicBezTo>
                    <a:pt x="532" y="169"/>
                    <a:pt x="517" y="153"/>
                    <a:pt x="498" y="153"/>
                  </a:cubicBezTo>
                  <a:lnTo>
                    <a:pt x="50" y="7"/>
                  </a:lnTo>
                  <a:cubicBezTo>
                    <a:pt x="46" y="2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4" name="Google Shape;1554;p38"/>
            <p:cNvSpPr/>
            <p:nvPr/>
          </p:nvSpPr>
          <p:spPr>
            <a:xfrm>
              <a:off x="6546686" y="3694816"/>
              <a:ext cx="14491" cy="6428"/>
            </a:xfrm>
            <a:custGeom>
              <a:avLst/>
              <a:gdLst/>
              <a:ahLst/>
              <a:cxnLst/>
              <a:rect l="l" t="t" r="r" b="b"/>
              <a:pathLst>
                <a:path w="514" h="228" extrusionOk="0">
                  <a:moveTo>
                    <a:pt x="46" y="0"/>
                  </a:moveTo>
                  <a:cubicBezTo>
                    <a:pt x="31" y="0"/>
                    <a:pt x="16" y="20"/>
                    <a:pt x="0" y="35"/>
                  </a:cubicBezTo>
                  <a:cubicBezTo>
                    <a:pt x="0" y="50"/>
                    <a:pt x="16" y="66"/>
                    <a:pt x="31" y="81"/>
                  </a:cubicBezTo>
                  <a:lnTo>
                    <a:pt x="467" y="228"/>
                  </a:lnTo>
                  <a:lnTo>
                    <a:pt x="482" y="228"/>
                  </a:lnTo>
                  <a:cubicBezTo>
                    <a:pt x="498" y="228"/>
                    <a:pt x="513" y="212"/>
                    <a:pt x="513" y="193"/>
                  </a:cubicBezTo>
                  <a:cubicBezTo>
                    <a:pt x="513" y="178"/>
                    <a:pt x="513" y="162"/>
                    <a:pt x="498" y="147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5" name="Google Shape;1555;p38"/>
            <p:cNvSpPr/>
            <p:nvPr/>
          </p:nvSpPr>
          <p:spPr>
            <a:xfrm>
              <a:off x="6578431" y="3614664"/>
              <a:ext cx="18522" cy="2312"/>
            </a:xfrm>
            <a:custGeom>
              <a:avLst/>
              <a:gdLst/>
              <a:ahLst/>
              <a:cxnLst/>
              <a:rect l="l" t="t" r="r" b="b"/>
              <a:pathLst>
                <a:path w="657" h="82" extrusionOk="0">
                  <a:moveTo>
                    <a:pt x="31" y="1"/>
                  </a:moveTo>
                  <a:cubicBezTo>
                    <a:pt x="16" y="1"/>
                    <a:pt x="0" y="16"/>
                    <a:pt x="0" y="47"/>
                  </a:cubicBezTo>
                  <a:cubicBezTo>
                    <a:pt x="0" y="66"/>
                    <a:pt x="16" y="82"/>
                    <a:pt x="31" y="82"/>
                  </a:cubicBezTo>
                  <a:lnTo>
                    <a:pt x="625" y="66"/>
                  </a:lnTo>
                  <a:cubicBezTo>
                    <a:pt x="641" y="66"/>
                    <a:pt x="656" y="47"/>
                    <a:pt x="656" y="32"/>
                  </a:cubicBezTo>
                  <a:cubicBezTo>
                    <a:pt x="656" y="16"/>
                    <a:pt x="641" y="1"/>
                    <a:pt x="625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6" name="Google Shape;1556;p38"/>
            <p:cNvSpPr/>
            <p:nvPr/>
          </p:nvSpPr>
          <p:spPr>
            <a:xfrm>
              <a:off x="6557991" y="3670345"/>
              <a:ext cx="19058" cy="2735"/>
            </a:xfrm>
            <a:custGeom>
              <a:avLst/>
              <a:gdLst/>
              <a:ahLst/>
              <a:cxnLst/>
              <a:rect l="l" t="t" r="r" b="b"/>
              <a:pathLst>
                <a:path w="676" h="97" extrusionOk="0">
                  <a:moveTo>
                    <a:pt x="629" y="0"/>
                  </a:moveTo>
                  <a:lnTo>
                    <a:pt x="50" y="20"/>
                  </a:lnTo>
                  <a:cubicBezTo>
                    <a:pt x="16" y="20"/>
                    <a:pt x="0" y="35"/>
                    <a:pt x="0" y="51"/>
                  </a:cubicBezTo>
                  <a:cubicBezTo>
                    <a:pt x="0" y="81"/>
                    <a:pt x="16" y="97"/>
                    <a:pt x="50" y="97"/>
                  </a:cubicBezTo>
                  <a:lnTo>
                    <a:pt x="644" y="81"/>
                  </a:lnTo>
                  <a:cubicBezTo>
                    <a:pt x="660" y="81"/>
                    <a:pt x="675" y="66"/>
                    <a:pt x="675" y="51"/>
                  </a:cubicBezTo>
                  <a:cubicBezTo>
                    <a:pt x="675" y="20"/>
                    <a:pt x="660" y="0"/>
                    <a:pt x="629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7" name="Google Shape;1557;p38"/>
            <p:cNvSpPr/>
            <p:nvPr/>
          </p:nvSpPr>
          <p:spPr>
            <a:xfrm>
              <a:off x="6582463" y="3568034"/>
              <a:ext cx="19058" cy="2735"/>
            </a:xfrm>
            <a:custGeom>
              <a:avLst/>
              <a:gdLst/>
              <a:ahLst/>
              <a:cxnLst/>
              <a:rect l="l" t="t" r="r" b="b"/>
              <a:pathLst>
                <a:path w="676" h="97" extrusionOk="0">
                  <a:moveTo>
                    <a:pt x="629" y="0"/>
                  </a:moveTo>
                  <a:lnTo>
                    <a:pt x="31" y="15"/>
                  </a:lnTo>
                  <a:cubicBezTo>
                    <a:pt x="16" y="15"/>
                    <a:pt x="0" y="31"/>
                    <a:pt x="0" y="46"/>
                  </a:cubicBezTo>
                  <a:cubicBezTo>
                    <a:pt x="0" y="81"/>
                    <a:pt x="16" y="96"/>
                    <a:pt x="50" y="96"/>
                  </a:cubicBezTo>
                  <a:lnTo>
                    <a:pt x="629" y="81"/>
                  </a:lnTo>
                  <a:cubicBezTo>
                    <a:pt x="660" y="81"/>
                    <a:pt x="675" y="62"/>
                    <a:pt x="675" y="31"/>
                  </a:cubicBezTo>
                  <a:cubicBezTo>
                    <a:pt x="675" y="15"/>
                    <a:pt x="660" y="0"/>
                    <a:pt x="629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6608344" y="3634568"/>
              <a:ext cx="17197" cy="2312"/>
            </a:xfrm>
            <a:custGeom>
              <a:avLst/>
              <a:gdLst/>
              <a:ahLst/>
              <a:cxnLst/>
              <a:rect l="l" t="t" r="r" b="b"/>
              <a:pathLst>
                <a:path w="610" h="82" extrusionOk="0">
                  <a:moveTo>
                    <a:pt x="579" y="1"/>
                  </a:moveTo>
                  <a:lnTo>
                    <a:pt x="46" y="16"/>
                  </a:lnTo>
                  <a:cubicBezTo>
                    <a:pt x="16" y="16"/>
                    <a:pt x="0" y="35"/>
                    <a:pt x="0" y="51"/>
                  </a:cubicBezTo>
                  <a:cubicBezTo>
                    <a:pt x="0" y="66"/>
                    <a:pt x="16" y="82"/>
                    <a:pt x="46" y="82"/>
                  </a:cubicBezTo>
                  <a:lnTo>
                    <a:pt x="579" y="66"/>
                  </a:lnTo>
                  <a:cubicBezTo>
                    <a:pt x="594" y="66"/>
                    <a:pt x="610" y="51"/>
                    <a:pt x="610" y="35"/>
                  </a:cubicBezTo>
                  <a:cubicBezTo>
                    <a:pt x="610" y="16"/>
                    <a:pt x="594" y="1"/>
                    <a:pt x="579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9" name="Google Shape;1559;p38"/>
            <p:cNvSpPr/>
            <p:nvPr/>
          </p:nvSpPr>
          <p:spPr>
            <a:xfrm>
              <a:off x="6545812" y="3633694"/>
              <a:ext cx="16775" cy="4060"/>
            </a:xfrm>
            <a:custGeom>
              <a:avLst/>
              <a:gdLst/>
              <a:ahLst/>
              <a:cxnLst/>
              <a:rect l="l" t="t" r="r" b="b"/>
              <a:pathLst>
                <a:path w="595" h="144" extrusionOk="0">
                  <a:moveTo>
                    <a:pt x="31" y="1"/>
                  </a:moveTo>
                  <a:cubicBezTo>
                    <a:pt x="16" y="1"/>
                    <a:pt x="0" y="1"/>
                    <a:pt x="0" y="32"/>
                  </a:cubicBezTo>
                  <a:cubicBezTo>
                    <a:pt x="0" y="47"/>
                    <a:pt x="16" y="66"/>
                    <a:pt x="31" y="66"/>
                  </a:cubicBezTo>
                  <a:lnTo>
                    <a:pt x="544" y="143"/>
                  </a:lnTo>
                  <a:cubicBezTo>
                    <a:pt x="579" y="143"/>
                    <a:pt x="594" y="128"/>
                    <a:pt x="594" y="113"/>
                  </a:cubicBezTo>
                  <a:cubicBezTo>
                    <a:pt x="594" y="97"/>
                    <a:pt x="579" y="82"/>
                    <a:pt x="560" y="82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0" name="Google Shape;1560;p38"/>
            <p:cNvSpPr/>
            <p:nvPr/>
          </p:nvSpPr>
          <p:spPr>
            <a:xfrm>
              <a:off x="6549393" y="3550300"/>
              <a:ext cx="15478" cy="2735"/>
            </a:xfrm>
            <a:custGeom>
              <a:avLst/>
              <a:gdLst/>
              <a:ahLst/>
              <a:cxnLst/>
              <a:rect l="l" t="t" r="r" b="b"/>
              <a:pathLst>
                <a:path w="549" h="97" extrusionOk="0">
                  <a:moveTo>
                    <a:pt x="47" y="0"/>
                  </a:moveTo>
                  <a:cubicBezTo>
                    <a:pt x="16" y="0"/>
                    <a:pt x="1" y="16"/>
                    <a:pt x="1" y="35"/>
                  </a:cubicBezTo>
                  <a:cubicBezTo>
                    <a:pt x="1" y="50"/>
                    <a:pt x="16" y="66"/>
                    <a:pt x="47" y="66"/>
                  </a:cubicBezTo>
                  <a:lnTo>
                    <a:pt x="514" y="97"/>
                  </a:lnTo>
                  <a:cubicBezTo>
                    <a:pt x="529" y="97"/>
                    <a:pt x="548" y="81"/>
                    <a:pt x="548" y="66"/>
                  </a:cubicBezTo>
                  <a:cubicBezTo>
                    <a:pt x="548" y="35"/>
                    <a:pt x="529" y="16"/>
                    <a:pt x="514" y="16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1" name="Google Shape;1561;p38"/>
            <p:cNvSpPr/>
            <p:nvPr/>
          </p:nvSpPr>
          <p:spPr>
            <a:xfrm>
              <a:off x="6558865" y="3523123"/>
              <a:ext cx="17310" cy="9585"/>
            </a:xfrm>
            <a:custGeom>
              <a:avLst/>
              <a:gdLst/>
              <a:ahLst/>
              <a:cxnLst/>
              <a:rect l="l" t="t" r="r" b="b"/>
              <a:pathLst>
                <a:path w="614" h="340" extrusionOk="0">
                  <a:moveTo>
                    <a:pt x="66" y="0"/>
                  </a:moveTo>
                  <a:cubicBezTo>
                    <a:pt x="50" y="0"/>
                    <a:pt x="19" y="0"/>
                    <a:pt x="19" y="35"/>
                  </a:cubicBezTo>
                  <a:cubicBezTo>
                    <a:pt x="0" y="50"/>
                    <a:pt x="19" y="66"/>
                    <a:pt x="35" y="81"/>
                  </a:cubicBezTo>
                  <a:lnTo>
                    <a:pt x="548" y="324"/>
                  </a:lnTo>
                  <a:lnTo>
                    <a:pt x="563" y="339"/>
                  </a:lnTo>
                  <a:cubicBezTo>
                    <a:pt x="579" y="339"/>
                    <a:pt x="598" y="324"/>
                    <a:pt x="598" y="305"/>
                  </a:cubicBezTo>
                  <a:cubicBezTo>
                    <a:pt x="613" y="289"/>
                    <a:pt x="598" y="274"/>
                    <a:pt x="579" y="258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2" name="Google Shape;1562;p38"/>
            <p:cNvSpPr/>
            <p:nvPr/>
          </p:nvSpPr>
          <p:spPr>
            <a:xfrm>
              <a:off x="6542119" y="3588783"/>
              <a:ext cx="17310" cy="9614"/>
            </a:xfrm>
            <a:custGeom>
              <a:avLst/>
              <a:gdLst/>
              <a:ahLst/>
              <a:cxnLst/>
              <a:rect l="l" t="t" r="r" b="b"/>
              <a:pathLst>
                <a:path w="614" h="341" extrusionOk="0">
                  <a:moveTo>
                    <a:pt x="50" y="1"/>
                  </a:moveTo>
                  <a:cubicBezTo>
                    <a:pt x="35" y="1"/>
                    <a:pt x="16" y="1"/>
                    <a:pt x="0" y="35"/>
                  </a:cubicBezTo>
                  <a:cubicBezTo>
                    <a:pt x="0" y="51"/>
                    <a:pt x="0" y="66"/>
                    <a:pt x="16" y="82"/>
                  </a:cubicBezTo>
                  <a:lnTo>
                    <a:pt x="548" y="325"/>
                  </a:lnTo>
                  <a:lnTo>
                    <a:pt x="563" y="340"/>
                  </a:lnTo>
                  <a:cubicBezTo>
                    <a:pt x="579" y="340"/>
                    <a:pt x="594" y="325"/>
                    <a:pt x="594" y="309"/>
                  </a:cubicBezTo>
                  <a:cubicBezTo>
                    <a:pt x="613" y="290"/>
                    <a:pt x="594" y="275"/>
                    <a:pt x="579" y="259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6614631" y="3540179"/>
              <a:ext cx="6343" cy="14716"/>
            </a:xfrm>
            <a:custGeom>
              <a:avLst/>
              <a:gdLst/>
              <a:ahLst/>
              <a:cxnLst/>
              <a:rect l="l" t="t" r="r" b="b"/>
              <a:pathLst>
                <a:path w="225" h="522" extrusionOk="0">
                  <a:moveTo>
                    <a:pt x="180" y="0"/>
                  </a:moveTo>
                  <a:cubicBezTo>
                    <a:pt x="169" y="0"/>
                    <a:pt x="157" y="13"/>
                    <a:pt x="144" y="24"/>
                  </a:cubicBezTo>
                  <a:lnTo>
                    <a:pt x="1" y="471"/>
                  </a:lnTo>
                  <a:cubicBezTo>
                    <a:pt x="1" y="506"/>
                    <a:pt x="1" y="521"/>
                    <a:pt x="32" y="521"/>
                  </a:cubicBezTo>
                  <a:cubicBezTo>
                    <a:pt x="47" y="521"/>
                    <a:pt x="66" y="521"/>
                    <a:pt x="82" y="506"/>
                  </a:cubicBezTo>
                  <a:lnTo>
                    <a:pt x="225" y="55"/>
                  </a:lnTo>
                  <a:cubicBezTo>
                    <a:pt x="225" y="24"/>
                    <a:pt x="225" y="8"/>
                    <a:pt x="194" y="8"/>
                  </a:cubicBezTo>
                  <a:cubicBezTo>
                    <a:pt x="189" y="3"/>
                    <a:pt x="184" y="0"/>
                    <a:pt x="180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4" name="Google Shape;1564;p38"/>
            <p:cNvSpPr/>
            <p:nvPr/>
          </p:nvSpPr>
          <p:spPr>
            <a:xfrm>
              <a:off x="6622806" y="3503754"/>
              <a:ext cx="10882" cy="14914"/>
            </a:xfrm>
            <a:custGeom>
              <a:avLst/>
              <a:gdLst/>
              <a:ahLst/>
              <a:cxnLst/>
              <a:rect l="l" t="t" r="r" b="b"/>
              <a:pathLst>
                <a:path w="386" h="529" extrusionOk="0">
                  <a:moveTo>
                    <a:pt x="345" y="0"/>
                  </a:moveTo>
                  <a:cubicBezTo>
                    <a:pt x="337" y="0"/>
                    <a:pt x="328" y="4"/>
                    <a:pt x="320" y="12"/>
                  </a:cubicBezTo>
                  <a:lnTo>
                    <a:pt x="0" y="463"/>
                  </a:lnTo>
                  <a:cubicBezTo>
                    <a:pt x="0" y="479"/>
                    <a:pt x="0" y="494"/>
                    <a:pt x="16" y="510"/>
                  </a:cubicBezTo>
                  <a:lnTo>
                    <a:pt x="31" y="529"/>
                  </a:lnTo>
                  <a:cubicBezTo>
                    <a:pt x="46" y="529"/>
                    <a:pt x="66" y="510"/>
                    <a:pt x="66" y="510"/>
                  </a:cubicBezTo>
                  <a:lnTo>
                    <a:pt x="386" y="62"/>
                  </a:lnTo>
                  <a:cubicBezTo>
                    <a:pt x="386" y="47"/>
                    <a:pt x="386" y="27"/>
                    <a:pt x="370" y="12"/>
                  </a:cubicBezTo>
                  <a:cubicBezTo>
                    <a:pt x="363" y="4"/>
                    <a:pt x="354" y="0"/>
                    <a:pt x="345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5" name="Google Shape;1565;p38"/>
            <p:cNvSpPr/>
            <p:nvPr/>
          </p:nvSpPr>
          <p:spPr>
            <a:xfrm>
              <a:off x="6592471" y="3496678"/>
              <a:ext cx="7189" cy="16577"/>
            </a:xfrm>
            <a:custGeom>
              <a:avLst/>
              <a:gdLst/>
              <a:ahLst/>
              <a:cxnLst/>
              <a:rect l="l" t="t" r="r" b="b"/>
              <a:pathLst>
                <a:path w="255" h="588" extrusionOk="0">
                  <a:moveTo>
                    <a:pt x="39" y="0"/>
                  </a:moveTo>
                  <a:cubicBezTo>
                    <a:pt x="33" y="0"/>
                    <a:pt x="25" y="3"/>
                    <a:pt x="15" y="8"/>
                  </a:cubicBezTo>
                  <a:cubicBezTo>
                    <a:pt x="0" y="8"/>
                    <a:pt x="0" y="24"/>
                    <a:pt x="0" y="55"/>
                  </a:cubicBezTo>
                  <a:lnTo>
                    <a:pt x="177" y="552"/>
                  </a:lnTo>
                  <a:cubicBezTo>
                    <a:pt x="177" y="568"/>
                    <a:pt x="193" y="587"/>
                    <a:pt x="208" y="587"/>
                  </a:cubicBezTo>
                  <a:lnTo>
                    <a:pt x="224" y="587"/>
                  </a:lnTo>
                  <a:cubicBezTo>
                    <a:pt x="239" y="568"/>
                    <a:pt x="255" y="552"/>
                    <a:pt x="239" y="537"/>
                  </a:cubicBezTo>
                  <a:lnTo>
                    <a:pt x="62" y="24"/>
                  </a:lnTo>
                  <a:cubicBezTo>
                    <a:pt x="62" y="13"/>
                    <a:pt x="54" y="0"/>
                    <a:pt x="39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6" name="Google Shape;1566;p38"/>
            <p:cNvSpPr/>
            <p:nvPr/>
          </p:nvSpPr>
          <p:spPr>
            <a:xfrm>
              <a:off x="6632787" y="3557546"/>
              <a:ext cx="204790" cy="187198"/>
            </a:xfrm>
            <a:custGeom>
              <a:avLst/>
              <a:gdLst/>
              <a:ahLst/>
              <a:cxnLst/>
              <a:rect l="l" t="t" r="r" b="b"/>
              <a:pathLst>
                <a:path w="7264" h="6640" extrusionOk="0">
                  <a:moveTo>
                    <a:pt x="4430" y="1"/>
                  </a:moveTo>
                  <a:cubicBezTo>
                    <a:pt x="1696" y="1"/>
                    <a:pt x="1" y="6219"/>
                    <a:pt x="1" y="6219"/>
                  </a:cubicBezTo>
                  <a:lnTo>
                    <a:pt x="3006" y="6528"/>
                  </a:lnTo>
                  <a:lnTo>
                    <a:pt x="4097" y="6640"/>
                  </a:lnTo>
                  <a:cubicBezTo>
                    <a:pt x="4097" y="6640"/>
                    <a:pt x="7264" y="83"/>
                    <a:pt x="4483" y="2"/>
                  </a:cubicBezTo>
                  <a:cubicBezTo>
                    <a:pt x="4465" y="1"/>
                    <a:pt x="4448" y="1"/>
                    <a:pt x="4430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7" name="Google Shape;1567;p38"/>
            <p:cNvSpPr/>
            <p:nvPr/>
          </p:nvSpPr>
          <p:spPr>
            <a:xfrm>
              <a:off x="6717506" y="3557574"/>
              <a:ext cx="120072" cy="187170"/>
            </a:xfrm>
            <a:custGeom>
              <a:avLst/>
              <a:gdLst/>
              <a:ahLst/>
              <a:cxnLst/>
              <a:rect l="l" t="t" r="r" b="b"/>
              <a:pathLst>
                <a:path w="4259" h="6639" extrusionOk="0">
                  <a:moveTo>
                    <a:pt x="1478" y="1"/>
                  </a:moveTo>
                  <a:cubicBezTo>
                    <a:pt x="1478" y="1"/>
                    <a:pt x="2508" y="722"/>
                    <a:pt x="1" y="6527"/>
                  </a:cubicBezTo>
                  <a:lnTo>
                    <a:pt x="1092" y="6639"/>
                  </a:lnTo>
                  <a:cubicBezTo>
                    <a:pt x="1092" y="6639"/>
                    <a:pt x="4259" y="82"/>
                    <a:pt x="1478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8" name="Google Shape;1568;p38"/>
            <p:cNvSpPr/>
            <p:nvPr/>
          </p:nvSpPr>
          <p:spPr>
            <a:xfrm>
              <a:off x="6710655" y="3571727"/>
              <a:ext cx="8176" cy="8937"/>
            </a:xfrm>
            <a:custGeom>
              <a:avLst/>
              <a:gdLst/>
              <a:ahLst/>
              <a:cxnLst/>
              <a:rect l="l" t="t" r="r" b="b"/>
              <a:pathLst>
                <a:path w="290" h="317" extrusionOk="0">
                  <a:moveTo>
                    <a:pt x="50" y="0"/>
                  </a:moveTo>
                  <a:cubicBezTo>
                    <a:pt x="38" y="0"/>
                    <a:pt x="26" y="4"/>
                    <a:pt x="16" y="12"/>
                  </a:cubicBezTo>
                  <a:cubicBezTo>
                    <a:pt x="1" y="27"/>
                    <a:pt x="1" y="62"/>
                    <a:pt x="16" y="62"/>
                  </a:cubicBezTo>
                  <a:lnTo>
                    <a:pt x="228" y="301"/>
                  </a:lnTo>
                  <a:lnTo>
                    <a:pt x="244" y="316"/>
                  </a:lnTo>
                  <a:cubicBezTo>
                    <a:pt x="259" y="316"/>
                    <a:pt x="259" y="316"/>
                    <a:pt x="274" y="301"/>
                  </a:cubicBezTo>
                  <a:cubicBezTo>
                    <a:pt x="290" y="286"/>
                    <a:pt x="290" y="270"/>
                    <a:pt x="274" y="255"/>
                  </a:cubicBezTo>
                  <a:lnTo>
                    <a:pt x="82" y="12"/>
                  </a:lnTo>
                  <a:cubicBezTo>
                    <a:pt x="74" y="4"/>
                    <a:pt x="62" y="0"/>
                    <a:pt x="50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9" name="Google Shape;1569;p38"/>
            <p:cNvSpPr/>
            <p:nvPr/>
          </p:nvSpPr>
          <p:spPr>
            <a:xfrm>
              <a:off x="6694360" y="3582299"/>
              <a:ext cx="16323" cy="5639"/>
            </a:xfrm>
            <a:custGeom>
              <a:avLst/>
              <a:gdLst/>
              <a:ahLst/>
              <a:cxnLst/>
              <a:rect l="l" t="t" r="r" b="b"/>
              <a:pathLst>
                <a:path w="579" h="200" extrusionOk="0">
                  <a:moveTo>
                    <a:pt x="36" y="1"/>
                  </a:moveTo>
                  <a:cubicBezTo>
                    <a:pt x="24" y="1"/>
                    <a:pt x="11" y="12"/>
                    <a:pt x="0" y="22"/>
                  </a:cubicBezTo>
                  <a:cubicBezTo>
                    <a:pt x="0" y="57"/>
                    <a:pt x="16" y="73"/>
                    <a:pt x="35" y="73"/>
                  </a:cubicBezTo>
                  <a:lnTo>
                    <a:pt x="532" y="200"/>
                  </a:lnTo>
                  <a:cubicBezTo>
                    <a:pt x="548" y="200"/>
                    <a:pt x="563" y="184"/>
                    <a:pt x="579" y="169"/>
                  </a:cubicBezTo>
                  <a:cubicBezTo>
                    <a:pt x="579" y="154"/>
                    <a:pt x="563" y="134"/>
                    <a:pt x="548" y="119"/>
                  </a:cubicBezTo>
                  <a:lnTo>
                    <a:pt x="50" y="7"/>
                  </a:lnTo>
                  <a:cubicBezTo>
                    <a:pt x="46" y="2"/>
                    <a:pt x="41" y="1"/>
                    <a:pt x="36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0" name="Google Shape;1570;p38"/>
            <p:cNvSpPr/>
            <p:nvPr/>
          </p:nvSpPr>
          <p:spPr>
            <a:xfrm>
              <a:off x="6670311" y="3619232"/>
              <a:ext cx="14181" cy="7217"/>
            </a:xfrm>
            <a:custGeom>
              <a:avLst/>
              <a:gdLst/>
              <a:ahLst/>
              <a:cxnLst/>
              <a:rect l="l" t="t" r="r" b="b"/>
              <a:pathLst>
                <a:path w="503" h="256" extrusionOk="0">
                  <a:moveTo>
                    <a:pt x="66" y="1"/>
                  </a:moveTo>
                  <a:cubicBezTo>
                    <a:pt x="35" y="1"/>
                    <a:pt x="20" y="1"/>
                    <a:pt x="20" y="32"/>
                  </a:cubicBezTo>
                  <a:cubicBezTo>
                    <a:pt x="1" y="47"/>
                    <a:pt x="20" y="62"/>
                    <a:pt x="35" y="78"/>
                  </a:cubicBezTo>
                  <a:lnTo>
                    <a:pt x="452" y="255"/>
                  </a:lnTo>
                  <a:lnTo>
                    <a:pt x="467" y="255"/>
                  </a:lnTo>
                  <a:cubicBezTo>
                    <a:pt x="483" y="255"/>
                    <a:pt x="483" y="255"/>
                    <a:pt x="502" y="240"/>
                  </a:cubicBezTo>
                  <a:cubicBezTo>
                    <a:pt x="502" y="224"/>
                    <a:pt x="502" y="194"/>
                    <a:pt x="483" y="194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1" name="Google Shape;1571;p38"/>
            <p:cNvSpPr/>
            <p:nvPr/>
          </p:nvSpPr>
          <p:spPr>
            <a:xfrm>
              <a:off x="6657258" y="3645451"/>
              <a:ext cx="14491" cy="10882"/>
            </a:xfrm>
            <a:custGeom>
              <a:avLst/>
              <a:gdLst/>
              <a:ahLst/>
              <a:cxnLst/>
              <a:rect l="l" t="t" r="r" b="b"/>
              <a:pathLst>
                <a:path w="514" h="386" extrusionOk="0">
                  <a:moveTo>
                    <a:pt x="63" y="0"/>
                  </a:moveTo>
                  <a:cubicBezTo>
                    <a:pt x="47" y="0"/>
                    <a:pt x="32" y="0"/>
                    <a:pt x="16" y="16"/>
                  </a:cubicBezTo>
                  <a:cubicBezTo>
                    <a:pt x="1" y="35"/>
                    <a:pt x="16" y="50"/>
                    <a:pt x="32" y="66"/>
                  </a:cubicBezTo>
                  <a:lnTo>
                    <a:pt x="448" y="371"/>
                  </a:lnTo>
                  <a:cubicBezTo>
                    <a:pt x="464" y="386"/>
                    <a:pt x="464" y="386"/>
                    <a:pt x="483" y="386"/>
                  </a:cubicBezTo>
                  <a:cubicBezTo>
                    <a:pt x="498" y="386"/>
                    <a:pt x="498" y="371"/>
                    <a:pt x="514" y="371"/>
                  </a:cubicBezTo>
                  <a:cubicBezTo>
                    <a:pt x="514" y="355"/>
                    <a:pt x="514" y="324"/>
                    <a:pt x="498" y="324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2" name="Google Shape;1572;p38"/>
            <p:cNvSpPr/>
            <p:nvPr/>
          </p:nvSpPr>
          <p:spPr>
            <a:xfrm>
              <a:off x="6643133" y="3677619"/>
              <a:ext cx="14153" cy="2312"/>
            </a:xfrm>
            <a:custGeom>
              <a:avLst/>
              <a:gdLst/>
              <a:ahLst/>
              <a:cxnLst/>
              <a:rect l="l" t="t" r="r" b="b"/>
              <a:pathLst>
                <a:path w="502" h="82" extrusionOk="0">
                  <a:moveTo>
                    <a:pt x="35" y="1"/>
                  </a:moveTo>
                  <a:cubicBezTo>
                    <a:pt x="20" y="1"/>
                    <a:pt x="0" y="16"/>
                    <a:pt x="0" y="32"/>
                  </a:cubicBezTo>
                  <a:cubicBezTo>
                    <a:pt x="0" y="66"/>
                    <a:pt x="20" y="82"/>
                    <a:pt x="35" y="82"/>
                  </a:cubicBezTo>
                  <a:lnTo>
                    <a:pt x="467" y="82"/>
                  </a:lnTo>
                  <a:cubicBezTo>
                    <a:pt x="483" y="82"/>
                    <a:pt x="502" y="66"/>
                    <a:pt x="502" y="32"/>
                  </a:cubicBezTo>
                  <a:cubicBezTo>
                    <a:pt x="502" y="16"/>
                    <a:pt x="483" y="1"/>
                    <a:pt x="467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3" name="Google Shape;1573;p38"/>
            <p:cNvSpPr/>
            <p:nvPr/>
          </p:nvSpPr>
          <p:spPr>
            <a:xfrm>
              <a:off x="6710655" y="3667018"/>
              <a:ext cx="11897" cy="9332"/>
            </a:xfrm>
            <a:custGeom>
              <a:avLst/>
              <a:gdLst/>
              <a:ahLst/>
              <a:cxnLst/>
              <a:rect l="l" t="t" r="r" b="b"/>
              <a:pathLst>
                <a:path w="422" h="331" extrusionOk="0">
                  <a:moveTo>
                    <a:pt x="369" y="0"/>
                  </a:moveTo>
                  <a:cubicBezTo>
                    <a:pt x="365" y="0"/>
                    <a:pt x="360" y="2"/>
                    <a:pt x="355" y="7"/>
                  </a:cubicBezTo>
                  <a:lnTo>
                    <a:pt x="16" y="265"/>
                  </a:lnTo>
                  <a:cubicBezTo>
                    <a:pt x="1" y="280"/>
                    <a:pt x="1" y="311"/>
                    <a:pt x="16" y="331"/>
                  </a:cubicBezTo>
                  <a:lnTo>
                    <a:pt x="66" y="331"/>
                  </a:lnTo>
                  <a:lnTo>
                    <a:pt x="402" y="72"/>
                  </a:lnTo>
                  <a:cubicBezTo>
                    <a:pt x="421" y="57"/>
                    <a:pt x="421" y="41"/>
                    <a:pt x="402" y="22"/>
                  </a:cubicBezTo>
                  <a:cubicBezTo>
                    <a:pt x="391" y="11"/>
                    <a:pt x="380" y="0"/>
                    <a:pt x="369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4" name="Google Shape;1574;p38"/>
            <p:cNvSpPr/>
            <p:nvPr/>
          </p:nvSpPr>
          <p:spPr>
            <a:xfrm>
              <a:off x="6756440" y="3607814"/>
              <a:ext cx="12320" cy="2312"/>
            </a:xfrm>
            <a:custGeom>
              <a:avLst/>
              <a:gdLst/>
              <a:ahLst/>
              <a:cxnLst/>
              <a:rect l="l" t="t" r="r" b="b"/>
              <a:pathLst>
                <a:path w="437" h="82" extrusionOk="0">
                  <a:moveTo>
                    <a:pt x="31" y="1"/>
                  </a:moveTo>
                  <a:cubicBezTo>
                    <a:pt x="16" y="1"/>
                    <a:pt x="0" y="20"/>
                    <a:pt x="0" y="51"/>
                  </a:cubicBezTo>
                  <a:cubicBezTo>
                    <a:pt x="0" y="66"/>
                    <a:pt x="16" y="82"/>
                    <a:pt x="31" y="82"/>
                  </a:cubicBezTo>
                  <a:lnTo>
                    <a:pt x="402" y="82"/>
                  </a:lnTo>
                  <a:cubicBezTo>
                    <a:pt x="417" y="82"/>
                    <a:pt x="436" y="66"/>
                    <a:pt x="436" y="51"/>
                  </a:cubicBezTo>
                  <a:cubicBezTo>
                    <a:pt x="436" y="20"/>
                    <a:pt x="417" y="1"/>
                    <a:pt x="402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5" name="Google Shape;1575;p38"/>
            <p:cNvSpPr/>
            <p:nvPr/>
          </p:nvSpPr>
          <p:spPr>
            <a:xfrm>
              <a:off x="6747418" y="3640996"/>
              <a:ext cx="14914" cy="6315"/>
            </a:xfrm>
            <a:custGeom>
              <a:avLst/>
              <a:gdLst/>
              <a:ahLst/>
              <a:cxnLst/>
              <a:rect l="l" t="t" r="r" b="b"/>
              <a:pathLst>
                <a:path w="529" h="224" extrusionOk="0">
                  <a:moveTo>
                    <a:pt x="47" y="0"/>
                  </a:moveTo>
                  <a:cubicBezTo>
                    <a:pt x="31" y="0"/>
                    <a:pt x="16" y="16"/>
                    <a:pt x="0" y="31"/>
                  </a:cubicBezTo>
                  <a:cubicBezTo>
                    <a:pt x="0" y="46"/>
                    <a:pt x="16" y="62"/>
                    <a:pt x="31" y="77"/>
                  </a:cubicBezTo>
                  <a:lnTo>
                    <a:pt x="482" y="224"/>
                  </a:lnTo>
                  <a:cubicBezTo>
                    <a:pt x="498" y="224"/>
                    <a:pt x="513" y="224"/>
                    <a:pt x="529" y="208"/>
                  </a:cubicBezTo>
                  <a:cubicBezTo>
                    <a:pt x="529" y="193"/>
                    <a:pt x="513" y="158"/>
                    <a:pt x="498" y="158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6" name="Google Shape;1576;p38"/>
            <p:cNvSpPr/>
            <p:nvPr/>
          </p:nvSpPr>
          <p:spPr>
            <a:xfrm>
              <a:off x="6732420" y="3687458"/>
              <a:ext cx="14040" cy="6090"/>
            </a:xfrm>
            <a:custGeom>
              <a:avLst/>
              <a:gdLst/>
              <a:ahLst/>
              <a:cxnLst/>
              <a:rect l="l" t="t" r="r" b="b"/>
              <a:pathLst>
                <a:path w="498" h="216" extrusionOk="0">
                  <a:moveTo>
                    <a:pt x="48" y="0"/>
                  </a:moveTo>
                  <a:cubicBezTo>
                    <a:pt x="33" y="0"/>
                    <a:pt x="15" y="11"/>
                    <a:pt x="15" y="22"/>
                  </a:cubicBezTo>
                  <a:cubicBezTo>
                    <a:pt x="0" y="38"/>
                    <a:pt x="15" y="68"/>
                    <a:pt x="35" y="68"/>
                  </a:cubicBezTo>
                  <a:lnTo>
                    <a:pt x="436" y="215"/>
                  </a:lnTo>
                  <a:lnTo>
                    <a:pt x="451" y="215"/>
                  </a:lnTo>
                  <a:cubicBezTo>
                    <a:pt x="467" y="215"/>
                    <a:pt x="482" y="200"/>
                    <a:pt x="482" y="184"/>
                  </a:cubicBezTo>
                  <a:cubicBezTo>
                    <a:pt x="498" y="165"/>
                    <a:pt x="482" y="149"/>
                    <a:pt x="467" y="134"/>
                  </a:cubicBezTo>
                  <a:lnTo>
                    <a:pt x="66" y="7"/>
                  </a:lnTo>
                  <a:cubicBezTo>
                    <a:pt x="61" y="2"/>
                    <a:pt x="55" y="0"/>
                    <a:pt x="48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7" name="Google Shape;1577;p38"/>
            <p:cNvSpPr/>
            <p:nvPr/>
          </p:nvSpPr>
          <p:spPr>
            <a:xfrm>
              <a:off x="6772764" y="3663156"/>
              <a:ext cx="14040" cy="4060"/>
            </a:xfrm>
            <a:custGeom>
              <a:avLst/>
              <a:gdLst/>
              <a:ahLst/>
              <a:cxnLst/>
              <a:rect l="l" t="t" r="r" b="b"/>
              <a:pathLst>
                <a:path w="498" h="144" extrusionOk="0">
                  <a:moveTo>
                    <a:pt x="50" y="1"/>
                  </a:moveTo>
                  <a:cubicBezTo>
                    <a:pt x="31" y="1"/>
                    <a:pt x="0" y="16"/>
                    <a:pt x="0" y="32"/>
                  </a:cubicBezTo>
                  <a:cubicBezTo>
                    <a:pt x="0" y="47"/>
                    <a:pt x="15" y="63"/>
                    <a:pt x="31" y="82"/>
                  </a:cubicBezTo>
                  <a:lnTo>
                    <a:pt x="451" y="144"/>
                  </a:lnTo>
                  <a:cubicBezTo>
                    <a:pt x="482" y="144"/>
                    <a:pt x="498" y="128"/>
                    <a:pt x="498" y="113"/>
                  </a:cubicBezTo>
                  <a:cubicBezTo>
                    <a:pt x="498" y="97"/>
                    <a:pt x="482" y="63"/>
                    <a:pt x="467" y="63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8" name="Google Shape;1578;p38"/>
            <p:cNvSpPr/>
            <p:nvPr/>
          </p:nvSpPr>
          <p:spPr>
            <a:xfrm>
              <a:off x="6784492" y="3627182"/>
              <a:ext cx="12743" cy="3834"/>
            </a:xfrm>
            <a:custGeom>
              <a:avLst/>
              <a:gdLst/>
              <a:ahLst/>
              <a:cxnLst/>
              <a:rect l="l" t="t" r="r" b="b"/>
              <a:pathLst>
                <a:path w="452" h="136" extrusionOk="0">
                  <a:moveTo>
                    <a:pt x="421" y="0"/>
                  </a:moveTo>
                  <a:cubicBezTo>
                    <a:pt x="415" y="0"/>
                    <a:pt x="410" y="3"/>
                    <a:pt x="406" y="8"/>
                  </a:cubicBezTo>
                  <a:lnTo>
                    <a:pt x="35" y="54"/>
                  </a:lnTo>
                  <a:cubicBezTo>
                    <a:pt x="20" y="70"/>
                    <a:pt x="1" y="85"/>
                    <a:pt x="1" y="104"/>
                  </a:cubicBezTo>
                  <a:cubicBezTo>
                    <a:pt x="1" y="120"/>
                    <a:pt x="20" y="135"/>
                    <a:pt x="35" y="135"/>
                  </a:cubicBezTo>
                  <a:lnTo>
                    <a:pt x="51" y="135"/>
                  </a:lnTo>
                  <a:lnTo>
                    <a:pt x="421" y="70"/>
                  </a:lnTo>
                  <a:cubicBezTo>
                    <a:pt x="436" y="70"/>
                    <a:pt x="452" y="54"/>
                    <a:pt x="452" y="39"/>
                  </a:cubicBezTo>
                  <a:cubicBezTo>
                    <a:pt x="452" y="17"/>
                    <a:pt x="436" y="0"/>
                    <a:pt x="421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9" name="Google Shape;1579;p38"/>
            <p:cNvSpPr/>
            <p:nvPr/>
          </p:nvSpPr>
          <p:spPr>
            <a:xfrm>
              <a:off x="6784492" y="3582468"/>
              <a:ext cx="15478" cy="3637"/>
            </a:xfrm>
            <a:custGeom>
              <a:avLst/>
              <a:gdLst/>
              <a:ahLst/>
              <a:cxnLst/>
              <a:rect l="l" t="t" r="r" b="b"/>
              <a:pathLst>
                <a:path w="549" h="129" extrusionOk="0">
                  <a:moveTo>
                    <a:pt x="502" y="1"/>
                  </a:moveTo>
                  <a:lnTo>
                    <a:pt x="35" y="67"/>
                  </a:lnTo>
                  <a:cubicBezTo>
                    <a:pt x="20" y="67"/>
                    <a:pt x="1" y="82"/>
                    <a:pt x="1" y="97"/>
                  </a:cubicBezTo>
                  <a:cubicBezTo>
                    <a:pt x="1" y="113"/>
                    <a:pt x="20" y="128"/>
                    <a:pt x="35" y="128"/>
                  </a:cubicBezTo>
                  <a:lnTo>
                    <a:pt x="51" y="128"/>
                  </a:lnTo>
                  <a:lnTo>
                    <a:pt x="517" y="67"/>
                  </a:lnTo>
                  <a:cubicBezTo>
                    <a:pt x="533" y="67"/>
                    <a:pt x="548" y="51"/>
                    <a:pt x="548" y="32"/>
                  </a:cubicBezTo>
                  <a:cubicBezTo>
                    <a:pt x="533" y="1"/>
                    <a:pt x="517" y="1"/>
                    <a:pt x="502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0" name="Google Shape;1580;p38"/>
            <p:cNvSpPr/>
            <p:nvPr/>
          </p:nvSpPr>
          <p:spPr>
            <a:xfrm>
              <a:off x="6732843" y="3600202"/>
              <a:ext cx="1889" cy="12658"/>
            </a:xfrm>
            <a:custGeom>
              <a:avLst/>
              <a:gdLst/>
              <a:ahLst/>
              <a:cxnLst/>
              <a:rect l="l" t="t" r="r" b="b"/>
              <a:pathLst>
                <a:path w="67" h="449" extrusionOk="0">
                  <a:moveTo>
                    <a:pt x="35" y="1"/>
                  </a:moveTo>
                  <a:cubicBezTo>
                    <a:pt x="20" y="1"/>
                    <a:pt x="0" y="16"/>
                    <a:pt x="0" y="32"/>
                  </a:cubicBezTo>
                  <a:lnTo>
                    <a:pt x="0" y="402"/>
                  </a:lnTo>
                  <a:cubicBezTo>
                    <a:pt x="0" y="433"/>
                    <a:pt x="20" y="448"/>
                    <a:pt x="35" y="448"/>
                  </a:cubicBezTo>
                  <a:cubicBezTo>
                    <a:pt x="51" y="448"/>
                    <a:pt x="66" y="433"/>
                    <a:pt x="66" y="402"/>
                  </a:cubicBezTo>
                  <a:lnTo>
                    <a:pt x="66" y="32"/>
                  </a:lnTo>
                  <a:cubicBezTo>
                    <a:pt x="66" y="16"/>
                    <a:pt x="51" y="1"/>
                    <a:pt x="35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1" name="Google Shape;1581;p38"/>
            <p:cNvSpPr/>
            <p:nvPr/>
          </p:nvSpPr>
          <p:spPr>
            <a:xfrm>
              <a:off x="6746967" y="3550554"/>
              <a:ext cx="5920" cy="13363"/>
            </a:xfrm>
            <a:custGeom>
              <a:avLst/>
              <a:gdLst/>
              <a:ahLst/>
              <a:cxnLst/>
              <a:rect l="l" t="t" r="r" b="b"/>
              <a:pathLst>
                <a:path w="210" h="474" extrusionOk="0">
                  <a:moveTo>
                    <a:pt x="45" y="0"/>
                  </a:moveTo>
                  <a:cubicBezTo>
                    <a:pt x="41" y="0"/>
                    <a:pt x="36" y="2"/>
                    <a:pt x="32" y="7"/>
                  </a:cubicBezTo>
                  <a:cubicBezTo>
                    <a:pt x="16" y="7"/>
                    <a:pt x="1" y="26"/>
                    <a:pt x="1" y="57"/>
                  </a:cubicBezTo>
                  <a:lnTo>
                    <a:pt x="128" y="458"/>
                  </a:lnTo>
                  <a:cubicBezTo>
                    <a:pt x="144" y="473"/>
                    <a:pt x="159" y="473"/>
                    <a:pt x="159" y="473"/>
                  </a:cubicBezTo>
                  <a:lnTo>
                    <a:pt x="174" y="473"/>
                  </a:lnTo>
                  <a:cubicBezTo>
                    <a:pt x="194" y="473"/>
                    <a:pt x="209" y="443"/>
                    <a:pt x="209" y="427"/>
                  </a:cubicBezTo>
                  <a:lnTo>
                    <a:pt x="78" y="26"/>
                  </a:lnTo>
                  <a:cubicBezTo>
                    <a:pt x="67" y="12"/>
                    <a:pt x="56" y="0"/>
                    <a:pt x="45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2" name="Google Shape;1582;p38"/>
            <p:cNvSpPr/>
            <p:nvPr/>
          </p:nvSpPr>
          <p:spPr>
            <a:xfrm>
              <a:off x="6658132" y="3608349"/>
              <a:ext cx="69297" cy="111501"/>
            </a:xfrm>
            <a:custGeom>
              <a:avLst/>
              <a:gdLst/>
              <a:ahLst/>
              <a:cxnLst/>
              <a:rect l="l" t="t" r="r" b="b"/>
              <a:pathLst>
                <a:path w="2458" h="3955" extrusionOk="0">
                  <a:moveTo>
                    <a:pt x="1995" y="1"/>
                  </a:moveTo>
                  <a:cubicBezTo>
                    <a:pt x="1528" y="1"/>
                    <a:pt x="275" y="3214"/>
                    <a:pt x="1" y="3954"/>
                  </a:cubicBezTo>
                  <a:lnTo>
                    <a:pt x="1046" y="3954"/>
                  </a:lnTo>
                  <a:cubicBezTo>
                    <a:pt x="1320" y="3229"/>
                    <a:pt x="2458" y="97"/>
                    <a:pt x="2010" y="1"/>
                  </a:cubicBezTo>
                  <a:close/>
                </a:path>
              </a:pathLst>
            </a:custGeom>
            <a:solidFill>
              <a:srgbClr val="5A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3" name="Google Shape;1583;p38"/>
            <p:cNvSpPr/>
            <p:nvPr/>
          </p:nvSpPr>
          <p:spPr>
            <a:xfrm>
              <a:off x="6396278" y="3631947"/>
              <a:ext cx="127797" cy="100957"/>
            </a:xfrm>
            <a:custGeom>
              <a:avLst/>
              <a:gdLst/>
              <a:ahLst/>
              <a:cxnLst/>
              <a:rect l="l" t="t" r="r" b="b"/>
              <a:pathLst>
                <a:path w="4533" h="3581" extrusionOk="0">
                  <a:moveTo>
                    <a:pt x="2242" y="0"/>
                  </a:moveTo>
                  <a:cubicBezTo>
                    <a:pt x="1117" y="0"/>
                    <a:pt x="1" y="422"/>
                    <a:pt x="1" y="1266"/>
                  </a:cubicBezTo>
                  <a:cubicBezTo>
                    <a:pt x="1" y="2986"/>
                    <a:pt x="1366" y="3580"/>
                    <a:pt x="1366" y="3580"/>
                  </a:cubicBezTo>
                  <a:lnTo>
                    <a:pt x="3279" y="3580"/>
                  </a:lnTo>
                  <a:cubicBezTo>
                    <a:pt x="3279" y="3580"/>
                    <a:pt x="4533" y="3021"/>
                    <a:pt x="4533" y="1301"/>
                  </a:cubicBezTo>
                  <a:cubicBezTo>
                    <a:pt x="4533" y="434"/>
                    <a:pt x="3383" y="0"/>
                    <a:pt x="2242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4" name="Google Shape;1584;p38"/>
            <p:cNvSpPr/>
            <p:nvPr/>
          </p:nvSpPr>
          <p:spPr>
            <a:xfrm>
              <a:off x="6403890" y="3631862"/>
              <a:ext cx="108344" cy="105609"/>
            </a:xfrm>
            <a:custGeom>
              <a:avLst/>
              <a:gdLst/>
              <a:ahLst/>
              <a:cxnLst/>
              <a:rect l="l" t="t" r="r" b="b"/>
              <a:pathLst>
                <a:path w="3843" h="3746" extrusionOk="0">
                  <a:moveTo>
                    <a:pt x="1995" y="0"/>
                  </a:moveTo>
                  <a:cubicBezTo>
                    <a:pt x="1995" y="0"/>
                    <a:pt x="1" y="756"/>
                    <a:pt x="1675" y="3745"/>
                  </a:cubicBezTo>
                  <a:lnTo>
                    <a:pt x="2446" y="3745"/>
                  </a:lnTo>
                  <a:cubicBezTo>
                    <a:pt x="2446" y="3745"/>
                    <a:pt x="3843" y="883"/>
                    <a:pt x="1995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5" name="Google Shape;1585;p38"/>
            <p:cNvSpPr/>
            <p:nvPr/>
          </p:nvSpPr>
          <p:spPr>
            <a:xfrm>
              <a:off x="6420213" y="3594873"/>
              <a:ext cx="52664" cy="44149"/>
            </a:xfrm>
            <a:custGeom>
              <a:avLst/>
              <a:gdLst/>
              <a:ahLst/>
              <a:cxnLst/>
              <a:rect l="l" t="t" r="r" b="b"/>
              <a:pathLst>
                <a:path w="1868" h="1566" extrusionOk="0">
                  <a:moveTo>
                    <a:pt x="984" y="0"/>
                  </a:moveTo>
                  <a:cubicBezTo>
                    <a:pt x="894" y="0"/>
                    <a:pt x="802" y="14"/>
                    <a:pt x="710" y="43"/>
                  </a:cubicBezTo>
                  <a:cubicBezTo>
                    <a:pt x="259" y="170"/>
                    <a:pt x="0" y="606"/>
                    <a:pt x="116" y="1023"/>
                  </a:cubicBezTo>
                  <a:cubicBezTo>
                    <a:pt x="217" y="1356"/>
                    <a:pt x="531" y="1565"/>
                    <a:pt x="879" y="1565"/>
                  </a:cubicBezTo>
                  <a:cubicBezTo>
                    <a:pt x="971" y="1565"/>
                    <a:pt x="1064" y="1551"/>
                    <a:pt x="1158" y="1520"/>
                  </a:cubicBezTo>
                  <a:cubicBezTo>
                    <a:pt x="1609" y="1393"/>
                    <a:pt x="1867" y="961"/>
                    <a:pt x="1755" y="541"/>
                  </a:cubicBezTo>
                  <a:cubicBezTo>
                    <a:pt x="1651" y="209"/>
                    <a:pt x="1335" y="0"/>
                    <a:pt x="984" y="0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6" name="Google Shape;1586;p38"/>
            <p:cNvSpPr/>
            <p:nvPr/>
          </p:nvSpPr>
          <p:spPr>
            <a:xfrm>
              <a:off x="6413786" y="3599666"/>
              <a:ext cx="68113" cy="46771"/>
            </a:xfrm>
            <a:custGeom>
              <a:avLst/>
              <a:gdLst/>
              <a:ahLst/>
              <a:cxnLst/>
              <a:rect l="l" t="t" r="r" b="b"/>
              <a:pathLst>
                <a:path w="2416" h="1659" extrusionOk="0">
                  <a:moveTo>
                    <a:pt x="1081" y="0"/>
                  </a:moveTo>
                  <a:cubicBezTo>
                    <a:pt x="730" y="193"/>
                    <a:pt x="664" y="695"/>
                    <a:pt x="664" y="695"/>
                  </a:cubicBezTo>
                  <a:cubicBezTo>
                    <a:pt x="664" y="695"/>
                    <a:pt x="364" y="545"/>
                    <a:pt x="142" y="545"/>
                  </a:cubicBezTo>
                  <a:cubicBezTo>
                    <a:pt x="122" y="545"/>
                    <a:pt x="104" y="546"/>
                    <a:pt x="86" y="548"/>
                  </a:cubicBezTo>
                  <a:cubicBezTo>
                    <a:pt x="0" y="990"/>
                    <a:pt x="470" y="1659"/>
                    <a:pt x="1151" y="1659"/>
                  </a:cubicBezTo>
                  <a:cubicBezTo>
                    <a:pt x="1238" y="1659"/>
                    <a:pt x="1328" y="1648"/>
                    <a:pt x="1420" y="1624"/>
                  </a:cubicBezTo>
                  <a:cubicBezTo>
                    <a:pt x="2126" y="1447"/>
                    <a:pt x="2415" y="564"/>
                    <a:pt x="2095" y="66"/>
                  </a:cubicBezTo>
                  <a:lnTo>
                    <a:pt x="2095" y="66"/>
                  </a:lnTo>
                  <a:cubicBezTo>
                    <a:pt x="1740" y="193"/>
                    <a:pt x="1659" y="467"/>
                    <a:pt x="1659" y="467"/>
                  </a:cubicBezTo>
                  <a:cubicBezTo>
                    <a:pt x="1659" y="467"/>
                    <a:pt x="1563" y="132"/>
                    <a:pt x="1081" y="0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7" name="Google Shape;1587;p38"/>
            <p:cNvSpPr/>
            <p:nvPr/>
          </p:nvSpPr>
          <p:spPr>
            <a:xfrm>
              <a:off x="6394868" y="3647537"/>
              <a:ext cx="14068" cy="6090"/>
            </a:xfrm>
            <a:custGeom>
              <a:avLst/>
              <a:gdLst/>
              <a:ahLst/>
              <a:cxnLst/>
              <a:rect l="l" t="t" r="r" b="b"/>
              <a:pathLst>
                <a:path w="499" h="216" extrusionOk="0">
                  <a:moveTo>
                    <a:pt x="41" y="1"/>
                  </a:moveTo>
                  <a:cubicBezTo>
                    <a:pt x="24" y="1"/>
                    <a:pt x="16" y="12"/>
                    <a:pt x="16" y="23"/>
                  </a:cubicBezTo>
                  <a:cubicBezTo>
                    <a:pt x="1" y="57"/>
                    <a:pt x="16" y="73"/>
                    <a:pt x="32" y="73"/>
                  </a:cubicBezTo>
                  <a:lnTo>
                    <a:pt x="437" y="200"/>
                  </a:lnTo>
                  <a:lnTo>
                    <a:pt x="452" y="216"/>
                  </a:lnTo>
                  <a:cubicBezTo>
                    <a:pt x="467" y="216"/>
                    <a:pt x="483" y="200"/>
                    <a:pt x="483" y="185"/>
                  </a:cubicBezTo>
                  <a:cubicBezTo>
                    <a:pt x="498" y="169"/>
                    <a:pt x="483" y="135"/>
                    <a:pt x="467" y="135"/>
                  </a:cubicBezTo>
                  <a:lnTo>
                    <a:pt x="66" y="7"/>
                  </a:lnTo>
                  <a:cubicBezTo>
                    <a:pt x="56" y="3"/>
                    <a:pt x="48" y="1"/>
                    <a:pt x="41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8" name="Google Shape;1588;p38"/>
            <p:cNvSpPr/>
            <p:nvPr/>
          </p:nvSpPr>
          <p:spPr>
            <a:xfrm>
              <a:off x="6389427" y="3667187"/>
              <a:ext cx="13645" cy="1889"/>
            </a:xfrm>
            <a:custGeom>
              <a:avLst/>
              <a:gdLst/>
              <a:ahLst/>
              <a:cxnLst/>
              <a:rect l="l" t="t" r="r" b="b"/>
              <a:pathLst>
                <a:path w="484" h="67" extrusionOk="0">
                  <a:moveTo>
                    <a:pt x="32" y="1"/>
                  </a:moveTo>
                  <a:cubicBezTo>
                    <a:pt x="16" y="1"/>
                    <a:pt x="1" y="16"/>
                    <a:pt x="1" y="35"/>
                  </a:cubicBezTo>
                  <a:cubicBezTo>
                    <a:pt x="1" y="51"/>
                    <a:pt x="16" y="66"/>
                    <a:pt x="32" y="66"/>
                  </a:cubicBezTo>
                  <a:lnTo>
                    <a:pt x="452" y="66"/>
                  </a:lnTo>
                  <a:cubicBezTo>
                    <a:pt x="468" y="66"/>
                    <a:pt x="483" y="51"/>
                    <a:pt x="483" y="35"/>
                  </a:cubicBezTo>
                  <a:cubicBezTo>
                    <a:pt x="483" y="16"/>
                    <a:pt x="468" y="1"/>
                    <a:pt x="452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9" name="Google Shape;1589;p38"/>
            <p:cNvSpPr/>
            <p:nvPr/>
          </p:nvSpPr>
          <p:spPr>
            <a:xfrm>
              <a:off x="6393036" y="3683511"/>
              <a:ext cx="15901" cy="5892"/>
            </a:xfrm>
            <a:custGeom>
              <a:avLst/>
              <a:gdLst/>
              <a:ahLst/>
              <a:cxnLst/>
              <a:rect l="l" t="t" r="r" b="b"/>
              <a:pathLst>
                <a:path w="564" h="209" extrusionOk="0">
                  <a:moveTo>
                    <a:pt x="502" y="0"/>
                  </a:moveTo>
                  <a:lnTo>
                    <a:pt x="35" y="147"/>
                  </a:lnTo>
                  <a:cubicBezTo>
                    <a:pt x="19" y="147"/>
                    <a:pt x="0" y="162"/>
                    <a:pt x="19" y="193"/>
                  </a:cubicBezTo>
                  <a:cubicBezTo>
                    <a:pt x="19" y="208"/>
                    <a:pt x="35" y="208"/>
                    <a:pt x="50" y="208"/>
                  </a:cubicBezTo>
                  <a:lnTo>
                    <a:pt x="66" y="208"/>
                  </a:lnTo>
                  <a:lnTo>
                    <a:pt x="532" y="81"/>
                  </a:lnTo>
                  <a:cubicBezTo>
                    <a:pt x="548" y="66"/>
                    <a:pt x="563" y="50"/>
                    <a:pt x="548" y="35"/>
                  </a:cubicBezTo>
                  <a:cubicBezTo>
                    <a:pt x="548" y="16"/>
                    <a:pt x="532" y="0"/>
                    <a:pt x="502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0" name="Google Shape;1590;p38"/>
            <p:cNvSpPr/>
            <p:nvPr/>
          </p:nvSpPr>
          <p:spPr>
            <a:xfrm>
              <a:off x="6417056" y="3694196"/>
              <a:ext cx="10037" cy="7499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307" y="1"/>
                  </a:moveTo>
                  <a:cubicBezTo>
                    <a:pt x="301" y="1"/>
                    <a:pt x="294" y="2"/>
                    <a:pt x="290" y="7"/>
                  </a:cubicBezTo>
                  <a:lnTo>
                    <a:pt x="16" y="200"/>
                  </a:lnTo>
                  <a:cubicBezTo>
                    <a:pt x="1" y="215"/>
                    <a:pt x="1" y="234"/>
                    <a:pt x="1" y="250"/>
                  </a:cubicBezTo>
                  <a:cubicBezTo>
                    <a:pt x="16" y="265"/>
                    <a:pt x="16" y="265"/>
                    <a:pt x="35" y="265"/>
                  </a:cubicBezTo>
                  <a:lnTo>
                    <a:pt x="66" y="265"/>
                  </a:lnTo>
                  <a:lnTo>
                    <a:pt x="340" y="72"/>
                  </a:lnTo>
                  <a:cubicBezTo>
                    <a:pt x="355" y="57"/>
                    <a:pt x="355" y="42"/>
                    <a:pt x="355" y="22"/>
                  </a:cubicBezTo>
                  <a:cubicBezTo>
                    <a:pt x="345" y="11"/>
                    <a:pt x="324" y="1"/>
                    <a:pt x="307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1" name="Google Shape;1591;p38"/>
            <p:cNvSpPr/>
            <p:nvPr/>
          </p:nvSpPr>
          <p:spPr>
            <a:xfrm>
              <a:off x="6427938" y="3659773"/>
              <a:ext cx="11333" cy="5695"/>
            </a:xfrm>
            <a:custGeom>
              <a:avLst/>
              <a:gdLst/>
              <a:ahLst/>
              <a:cxnLst/>
              <a:rect l="l" t="t" r="r" b="b"/>
              <a:pathLst>
                <a:path w="402" h="202" extrusionOk="0">
                  <a:moveTo>
                    <a:pt x="42" y="1"/>
                  </a:moveTo>
                  <a:cubicBezTo>
                    <a:pt x="25" y="1"/>
                    <a:pt x="16" y="14"/>
                    <a:pt x="16" y="25"/>
                  </a:cubicBezTo>
                  <a:cubicBezTo>
                    <a:pt x="0" y="40"/>
                    <a:pt x="16" y="71"/>
                    <a:pt x="35" y="71"/>
                  </a:cubicBezTo>
                  <a:lnTo>
                    <a:pt x="355" y="183"/>
                  </a:lnTo>
                  <a:lnTo>
                    <a:pt x="355" y="202"/>
                  </a:lnTo>
                  <a:cubicBezTo>
                    <a:pt x="371" y="202"/>
                    <a:pt x="386" y="183"/>
                    <a:pt x="401" y="167"/>
                  </a:cubicBezTo>
                  <a:cubicBezTo>
                    <a:pt x="401" y="152"/>
                    <a:pt x="386" y="136"/>
                    <a:pt x="371" y="121"/>
                  </a:cubicBezTo>
                  <a:lnTo>
                    <a:pt x="66" y="9"/>
                  </a:lnTo>
                  <a:cubicBezTo>
                    <a:pt x="57" y="3"/>
                    <a:pt x="48" y="1"/>
                    <a:pt x="42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2" name="Google Shape;1592;p38"/>
            <p:cNvSpPr/>
            <p:nvPr/>
          </p:nvSpPr>
          <p:spPr>
            <a:xfrm>
              <a:off x="6480997" y="3657574"/>
              <a:ext cx="13194" cy="4201"/>
            </a:xfrm>
            <a:custGeom>
              <a:avLst/>
              <a:gdLst/>
              <a:ahLst/>
              <a:cxnLst/>
              <a:rect l="l" t="t" r="r" b="b"/>
              <a:pathLst>
                <a:path w="468" h="149" extrusionOk="0">
                  <a:moveTo>
                    <a:pt x="430" y="0"/>
                  </a:moveTo>
                  <a:cubicBezTo>
                    <a:pt x="425" y="0"/>
                    <a:pt x="421" y="2"/>
                    <a:pt x="417" y="6"/>
                  </a:cubicBezTo>
                  <a:lnTo>
                    <a:pt x="31" y="87"/>
                  </a:lnTo>
                  <a:cubicBezTo>
                    <a:pt x="16" y="87"/>
                    <a:pt x="1" y="103"/>
                    <a:pt x="1" y="133"/>
                  </a:cubicBezTo>
                  <a:cubicBezTo>
                    <a:pt x="1" y="149"/>
                    <a:pt x="16" y="149"/>
                    <a:pt x="31" y="149"/>
                  </a:cubicBezTo>
                  <a:lnTo>
                    <a:pt x="47" y="149"/>
                  </a:lnTo>
                  <a:lnTo>
                    <a:pt x="433" y="68"/>
                  </a:lnTo>
                  <a:cubicBezTo>
                    <a:pt x="448" y="68"/>
                    <a:pt x="467" y="52"/>
                    <a:pt x="467" y="37"/>
                  </a:cubicBezTo>
                  <a:cubicBezTo>
                    <a:pt x="453" y="14"/>
                    <a:pt x="441" y="0"/>
                    <a:pt x="430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3" name="Google Shape;1593;p38"/>
            <p:cNvSpPr/>
            <p:nvPr/>
          </p:nvSpPr>
          <p:spPr>
            <a:xfrm>
              <a:off x="6480997" y="3691236"/>
              <a:ext cx="11333" cy="5018"/>
            </a:xfrm>
            <a:custGeom>
              <a:avLst/>
              <a:gdLst/>
              <a:ahLst/>
              <a:cxnLst/>
              <a:rect l="l" t="t" r="r" b="b"/>
              <a:pathLst>
                <a:path w="402" h="178" extrusionOk="0">
                  <a:moveTo>
                    <a:pt x="47" y="0"/>
                  </a:moveTo>
                  <a:cubicBezTo>
                    <a:pt x="31" y="0"/>
                    <a:pt x="16" y="15"/>
                    <a:pt x="1" y="31"/>
                  </a:cubicBezTo>
                  <a:cubicBezTo>
                    <a:pt x="1" y="50"/>
                    <a:pt x="16" y="66"/>
                    <a:pt x="31" y="81"/>
                  </a:cubicBezTo>
                  <a:lnTo>
                    <a:pt x="352" y="177"/>
                  </a:lnTo>
                  <a:lnTo>
                    <a:pt x="371" y="177"/>
                  </a:lnTo>
                  <a:cubicBezTo>
                    <a:pt x="386" y="177"/>
                    <a:pt x="402" y="177"/>
                    <a:pt x="402" y="162"/>
                  </a:cubicBezTo>
                  <a:cubicBezTo>
                    <a:pt x="402" y="147"/>
                    <a:pt x="402" y="112"/>
                    <a:pt x="371" y="112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4" name="Google Shape;1594;p38"/>
            <p:cNvSpPr/>
            <p:nvPr/>
          </p:nvSpPr>
          <p:spPr>
            <a:xfrm>
              <a:off x="6482294" y="3674489"/>
              <a:ext cx="10037" cy="1861"/>
            </a:xfrm>
            <a:custGeom>
              <a:avLst/>
              <a:gdLst/>
              <a:ahLst/>
              <a:cxnLst/>
              <a:rect l="l" t="t" r="r" b="b"/>
              <a:pathLst>
                <a:path w="356" h="66" extrusionOk="0">
                  <a:moveTo>
                    <a:pt x="36" y="0"/>
                  </a:moveTo>
                  <a:cubicBezTo>
                    <a:pt x="16" y="0"/>
                    <a:pt x="1" y="15"/>
                    <a:pt x="1" y="31"/>
                  </a:cubicBezTo>
                  <a:cubicBezTo>
                    <a:pt x="1" y="46"/>
                    <a:pt x="16" y="66"/>
                    <a:pt x="36" y="66"/>
                  </a:cubicBezTo>
                  <a:lnTo>
                    <a:pt x="325" y="66"/>
                  </a:lnTo>
                  <a:cubicBezTo>
                    <a:pt x="340" y="66"/>
                    <a:pt x="356" y="46"/>
                    <a:pt x="356" y="31"/>
                  </a:cubicBezTo>
                  <a:cubicBezTo>
                    <a:pt x="356" y="15"/>
                    <a:pt x="340" y="0"/>
                    <a:pt x="325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5" name="Google Shape;1595;p38"/>
            <p:cNvSpPr/>
            <p:nvPr/>
          </p:nvSpPr>
          <p:spPr>
            <a:xfrm>
              <a:off x="6516774" y="3659040"/>
              <a:ext cx="13194" cy="4595"/>
            </a:xfrm>
            <a:custGeom>
              <a:avLst/>
              <a:gdLst/>
              <a:ahLst/>
              <a:cxnLst/>
              <a:rect l="l" t="t" r="r" b="b"/>
              <a:pathLst>
                <a:path w="468" h="163" extrusionOk="0">
                  <a:moveTo>
                    <a:pt x="417" y="0"/>
                  </a:moveTo>
                  <a:lnTo>
                    <a:pt x="31" y="81"/>
                  </a:lnTo>
                  <a:cubicBezTo>
                    <a:pt x="16" y="97"/>
                    <a:pt x="1" y="112"/>
                    <a:pt x="1" y="132"/>
                  </a:cubicBezTo>
                  <a:cubicBezTo>
                    <a:pt x="1" y="147"/>
                    <a:pt x="16" y="162"/>
                    <a:pt x="31" y="162"/>
                  </a:cubicBezTo>
                  <a:lnTo>
                    <a:pt x="47" y="162"/>
                  </a:lnTo>
                  <a:lnTo>
                    <a:pt x="433" y="81"/>
                  </a:lnTo>
                  <a:cubicBezTo>
                    <a:pt x="467" y="81"/>
                    <a:pt x="467" y="66"/>
                    <a:pt x="467" y="35"/>
                  </a:cubicBezTo>
                  <a:cubicBezTo>
                    <a:pt x="467" y="16"/>
                    <a:pt x="452" y="0"/>
                    <a:pt x="417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6" name="Google Shape;1596;p38"/>
            <p:cNvSpPr/>
            <p:nvPr/>
          </p:nvSpPr>
          <p:spPr>
            <a:xfrm>
              <a:off x="6518070" y="3685344"/>
              <a:ext cx="10910" cy="2312"/>
            </a:xfrm>
            <a:custGeom>
              <a:avLst/>
              <a:gdLst/>
              <a:ahLst/>
              <a:cxnLst/>
              <a:rect l="l" t="t" r="r" b="b"/>
              <a:pathLst>
                <a:path w="387" h="82" extrusionOk="0">
                  <a:moveTo>
                    <a:pt x="36" y="1"/>
                  </a:moveTo>
                  <a:cubicBezTo>
                    <a:pt x="20" y="1"/>
                    <a:pt x="1" y="16"/>
                    <a:pt x="1" y="32"/>
                  </a:cubicBezTo>
                  <a:cubicBezTo>
                    <a:pt x="1" y="47"/>
                    <a:pt x="20" y="66"/>
                    <a:pt x="36" y="66"/>
                  </a:cubicBezTo>
                  <a:lnTo>
                    <a:pt x="340" y="82"/>
                  </a:lnTo>
                  <a:cubicBezTo>
                    <a:pt x="356" y="82"/>
                    <a:pt x="371" y="66"/>
                    <a:pt x="387" y="47"/>
                  </a:cubicBezTo>
                  <a:cubicBezTo>
                    <a:pt x="387" y="16"/>
                    <a:pt x="371" y="1"/>
                    <a:pt x="340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7" name="Google Shape;1597;p38"/>
            <p:cNvSpPr/>
            <p:nvPr/>
          </p:nvSpPr>
          <p:spPr>
            <a:xfrm>
              <a:off x="6358218" y="3719823"/>
              <a:ext cx="487533" cy="126387"/>
            </a:xfrm>
            <a:custGeom>
              <a:avLst/>
              <a:gdLst/>
              <a:ahLst/>
              <a:cxnLst/>
              <a:rect l="l" t="t" r="r" b="b"/>
              <a:pathLst>
                <a:path w="17293" h="4483" extrusionOk="0">
                  <a:moveTo>
                    <a:pt x="321" y="0"/>
                  </a:moveTo>
                  <a:cubicBezTo>
                    <a:pt x="144" y="0"/>
                    <a:pt x="16" y="128"/>
                    <a:pt x="16" y="305"/>
                  </a:cubicBezTo>
                  <a:lnTo>
                    <a:pt x="1" y="3919"/>
                  </a:lnTo>
                  <a:cubicBezTo>
                    <a:pt x="1" y="4224"/>
                    <a:pt x="240" y="4482"/>
                    <a:pt x="545" y="4482"/>
                  </a:cubicBezTo>
                  <a:lnTo>
                    <a:pt x="5979" y="4467"/>
                  </a:lnTo>
                  <a:cubicBezTo>
                    <a:pt x="6076" y="4467"/>
                    <a:pt x="6138" y="4401"/>
                    <a:pt x="6138" y="4305"/>
                  </a:cubicBezTo>
                  <a:cubicBezTo>
                    <a:pt x="6138" y="4112"/>
                    <a:pt x="6284" y="3919"/>
                    <a:pt x="6492" y="3888"/>
                  </a:cubicBezTo>
                  <a:cubicBezTo>
                    <a:pt x="6522" y="3882"/>
                    <a:pt x="6551" y="3879"/>
                    <a:pt x="6580" y="3879"/>
                  </a:cubicBezTo>
                  <a:cubicBezTo>
                    <a:pt x="6688" y="3879"/>
                    <a:pt x="6786" y="3924"/>
                    <a:pt x="6863" y="4000"/>
                  </a:cubicBezTo>
                  <a:cubicBezTo>
                    <a:pt x="6924" y="4081"/>
                    <a:pt x="6974" y="4178"/>
                    <a:pt x="6974" y="4305"/>
                  </a:cubicBezTo>
                  <a:cubicBezTo>
                    <a:pt x="6974" y="4401"/>
                    <a:pt x="7055" y="4467"/>
                    <a:pt x="7136" y="4467"/>
                  </a:cubicBezTo>
                  <a:lnTo>
                    <a:pt x="7310" y="4467"/>
                  </a:lnTo>
                  <a:cubicBezTo>
                    <a:pt x="7391" y="4467"/>
                    <a:pt x="7472" y="4401"/>
                    <a:pt x="7472" y="4320"/>
                  </a:cubicBezTo>
                  <a:cubicBezTo>
                    <a:pt x="7472" y="4097"/>
                    <a:pt x="7634" y="3904"/>
                    <a:pt x="7858" y="3888"/>
                  </a:cubicBezTo>
                  <a:cubicBezTo>
                    <a:pt x="7874" y="3886"/>
                    <a:pt x="7890" y="3885"/>
                    <a:pt x="7906" y="3885"/>
                  </a:cubicBezTo>
                  <a:cubicBezTo>
                    <a:pt x="8014" y="3885"/>
                    <a:pt x="8111" y="3930"/>
                    <a:pt x="8178" y="4000"/>
                  </a:cubicBezTo>
                  <a:cubicBezTo>
                    <a:pt x="8259" y="4081"/>
                    <a:pt x="8309" y="4178"/>
                    <a:pt x="8309" y="4305"/>
                  </a:cubicBezTo>
                  <a:cubicBezTo>
                    <a:pt x="8309" y="4401"/>
                    <a:pt x="8371" y="4467"/>
                    <a:pt x="8467" y="4467"/>
                  </a:cubicBezTo>
                  <a:lnTo>
                    <a:pt x="8645" y="4467"/>
                  </a:lnTo>
                  <a:cubicBezTo>
                    <a:pt x="8726" y="4467"/>
                    <a:pt x="8791" y="4401"/>
                    <a:pt x="8791" y="4320"/>
                  </a:cubicBezTo>
                  <a:cubicBezTo>
                    <a:pt x="8791" y="4112"/>
                    <a:pt x="8934" y="3919"/>
                    <a:pt x="9142" y="3888"/>
                  </a:cubicBezTo>
                  <a:cubicBezTo>
                    <a:pt x="9161" y="3886"/>
                    <a:pt x="9180" y="3885"/>
                    <a:pt x="9198" y="3885"/>
                  </a:cubicBezTo>
                  <a:cubicBezTo>
                    <a:pt x="9321" y="3885"/>
                    <a:pt x="9426" y="3930"/>
                    <a:pt x="9497" y="4000"/>
                  </a:cubicBezTo>
                  <a:cubicBezTo>
                    <a:pt x="9578" y="4081"/>
                    <a:pt x="9624" y="4178"/>
                    <a:pt x="9624" y="4305"/>
                  </a:cubicBezTo>
                  <a:cubicBezTo>
                    <a:pt x="9624" y="4386"/>
                    <a:pt x="9690" y="4467"/>
                    <a:pt x="9786" y="4467"/>
                  </a:cubicBezTo>
                  <a:lnTo>
                    <a:pt x="10045" y="4451"/>
                  </a:lnTo>
                  <a:lnTo>
                    <a:pt x="15283" y="4436"/>
                  </a:lnTo>
                  <a:cubicBezTo>
                    <a:pt x="15587" y="4436"/>
                    <a:pt x="15830" y="4178"/>
                    <a:pt x="15830" y="3873"/>
                  </a:cubicBezTo>
                  <a:lnTo>
                    <a:pt x="15830" y="3294"/>
                  </a:lnTo>
                  <a:cubicBezTo>
                    <a:pt x="16023" y="3036"/>
                    <a:pt x="16602" y="2604"/>
                    <a:pt x="17292" y="2604"/>
                  </a:cubicBezTo>
                  <a:lnTo>
                    <a:pt x="17292" y="899"/>
                  </a:lnTo>
                  <a:cubicBezTo>
                    <a:pt x="17292" y="899"/>
                    <a:pt x="17121" y="930"/>
                    <a:pt x="16894" y="930"/>
                  </a:cubicBezTo>
                  <a:cubicBezTo>
                    <a:pt x="16534" y="930"/>
                    <a:pt x="16032" y="852"/>
                    <a:pt x="15846" y="448"/>
                  </a:cubicBezTo>
                  <a:lnTo>
                    <a:pt x="15846" y="290"/>
                  </a:lnTo>
                  <a:cubicBezTo>
                    <a:pt x="15846" y="128"/>
                    <a:pt x="15718" y="0"/>
                    <a:pt x="15556" y="0"/>
                  </a:cubicBez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8" name="Google Shape;1598;p38"/>
            <p:cNvSpPr/>
            <p:nvPr/>
          </p:nvSpPr>
          <p:spPr>
            <a:xfrm>
              <a:off x="6837128" y="3737444"/>
              <a:ext cx="34931" cy="64392"/>
            </a:xfrm>
            <a:custGeom>
              <a:avLst/>
              <a:gdLst/>
              <a:ahLst/>
              <a:cxnLst/>
              <a:rect l="l" t="t" r="r" b="b"/>
              <a:pathLst>
                <a:path w="1239" h="2284" extrusionOk="0">
                  <a:moveTo>
                    <a:pt x="128" y="0"/>
                  </a:moveTo>
                  <a:cubicBezTo>
                    <a:pt x="62" y="0"/>
                    <a:pt x="0" y="50"/>
                    <a:pt x="0" y="112"/>
                  </a:cubicBezTo>
                  <a:lnTo>
                    <a:pt x="0" y="2153"/>
                  </a:lnTo>
                  <a:cubicBezTo>
                    <a:pt x="0" y="2218"/>
                    <a:pt x="62" y="2284"/>
                    <a:pt x="128" y="2284"/>
                  </a:cubicBezTo>
                  <a:lnTo>
                    <a:pt x="1107" y="2284"/>
                  </a:lnTo>
                  <a:cubicBezTo>
                    <a:pt x="1188" y="2284"/>
                    <a:pt x="1238" y="2218"/>
                    <a:pt x="1238" y="2153"/>
                  </a:cubicBezTo>
                  <a:lnTo>
                    <a:pt x="1238" y="112"/>
                  </a:lnTo>
                  <a:cubicBezTo>
                    <a:pt x="1238" y="50"/>
                    <a:pt x="1188" y="0"/>
                    <a:pt x="1107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9" name="Google Shape;1599;p38"/>
            <p:cNvSpPr/>
            <p:nvPr/>
          </p:nvSpPr>
          <p:spPr>
            <a:xfrm>
              <a:off x="6837128" y="3747875"/>
              <a:ext cx="34931" cy="10037"/>
            </a:xfrm>
            <a:custGeom>
              <a:avLst/>
              <a:gdLst/>
              <a:ahLst/>
              <a:cxnLst/>
              <a:rect l="l" t="t" r="r" b="b"/>
              <a:pathLst>
                <a:path w="1239" h="356" extrusionOk="0">
                  <a:moveTo>
                    <a:pt x="0" y="1"/>
                  </a:moveTo>
                  <a:lnTo>
                    <a:pt x="0" y="355"/>
                  </a:lnTo>
                  <a:lnTo>
                    <a:pt x="1238" y="355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0" name="Google Shape;1600;p38"/>
            <p:cNvSpPr/>
            <p:nvPr/>
          </p:nvSpPr>
          <p:spPr>
            <a:xfrm>
              <a:off x="6837128" y="3764622"/>
              <a:ext cx="34931" cy="10037"/>
            </a:xfrm>
            <a:custGeom>
              <a:avLst/>
              <a:gdLst/>
              <a:ahLst/>
              <a:cxnLst/>
              <a:rect l="l" t="t" r="r" b="b"/>
              <a:pathLst>
                <a:path w="1239" h="356" extrusionOk="0">
                  <a:moveTo>
                    <a:pt x="0" y="1"/>
                  </a:moveTo>
                  <a:lnTo>
                    <a:pt x="0" y="355"/>
                  </a:lnTo>
                  <a:lnTo>
                    <a:pt x="1238" y="355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1" name="Google Shape;1601;p38"/>
            <p:cNvSpPr/>
            <p:nvPr/>
          </p:nvSpPr>
          <p:spPr>
            <a:xfrm>
              <a:off x="6837128" y="3781368"/>
              <a:ext cx="34931" cy="10037"/>
            </a:xfrm>
            <a:custGeom>
              <a:avLst/>
              <a:gdLst/>
              <a:ahLst/>
              <a:cxnLst/>
              <a:rect l="l" t="t" r="r" b="b"/>
              <a:pathLst>
                <a:path w="1239" h="356" extrusionOk="0">
                  <a:moveTo>
                    <a:pt x="0" y="1"/>
                  </a:moveTo>
                  <a:lnTo>
                    <a:pt x="0" y="355"/>
                  </a:lnTo>
                  <a:lnTo>
                    <a:pt x="1238" y="355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2" name="Google Shape;1602;p38"/>
            <p:cNvSpPr/>
            <p:nvPr/>
          </p:nvSpPr>
          <p:spPr>
            <a:xfrm>
              <a:off x="6384014" y="3719823"/>
              <a:ext cx="392891" cy="95178"/>
            </a:xfrm>
            <a:custGeom>
              <a:avLst/>
              <a:gdLst/>
              <a:ahLst/>
              <a:cxnLst/>
              <a:rect l="l" t="t" r="r" b="b"/>
              <a:pathLst>
                <a:path w="13936" h="3376" extrusionOk="0">
                  <a:moveTo>
                    <a:pt x="0" y="0"/>
                  </a:moveTo>
                  <a:lnTo>
                    <a:pt x="0" y="2330"/>
                  </a:lnTo>
                  <a:cubicBezTo>
                    <a:pt x="0" y="2909"/>
                    <a:pt x="482" y="3375"/>
                    <a:pt x="1061" y="3375"/>
                  </a:cubicBezTo>
                  <a:lnTo>
                    <a:pt x="12875" y="3375"/>
                  </a:lnTo>
                  <a:cubicBezTo>
                    <a:pt x="13453" y="3375"/>
                    <a:pt x="13936" y="2909"/>
                    <a:pt x="13936" y="2330"/>
                  </a:cubicBezTo>
                  <a:lnTo>
                    <a:pt x="13936" y="0"/>
                  </a:ln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3" name="Google Shape;1603;p38"/>
            <p:cNvSpPr/>
            <p:nvPr/>
          </p:nvSpPr>
          <p:spPr>
            <a:xfrm>
              <a:off x="6374964" y="3735583"/>
              <a:ext cx="156722" cy="15027"/>
            </a:xfrm>
            <a:custGeom>
              <a:avLst/>
              <a:gdLst/>
              <a:ahLst/>
              <a:cxnLst/>
              <a:rect l="l" t="t" r="r" b="b"/>
              <a:pathLst>
                <a:path w="5559" h="533" extrusionOk="0">
                  <a:moveTo>
                    <a:pt x="256" y="1"/>
                  </a:moveTo>
                  <a:cubicBezTo>
                    <a:pt x="113" y="1"/>
                    <a:pt x="1" y="132"/>
                    <a:pt x="1" y="275"/>
                  </a:cubicBezTo>
                  <a:cubicBezTo>
                    <a:pt x="1" y="421"/>
                    <a:pt x="113" y="533"/>
                    <a:pt x="256" y="533"/>
                  </a:cubicBezTo>
                  <a:lnTo>
                    <a:pt x="5304" y="533"/>
                  </a:lnTo>
                  <a:cubicBezTo>
                    <a:pt x="5447" y="533"/>
                    <a:pt x="5559" y="421"/>
                    <a:pt x="5559" y="275"/>
                  </a:cubicBezTo>
                  <a:cubicBezTo>
                    <a:pt x="5559" y="132"/>
                    <a:pt x="5447" y="1"/>
                    <a:pt x="5304" y="1"/>
                  </a:cubicBezTo>
                  <a:close/>
                </a:path>
              </a:pathLst>
            </a:custGeom>
            <a:solidFill>
              <a:srgbClr val="F4F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4" name="Google Shape;1604;p38"/>
            <p:cNvSpPr/>
            <p:nvPr/>
          </p:nvSpPr>
          <p:spPr>
            <a:xfrm>
              <a:off x="6384014" y="3771472"/>
              <a:ext cx="392891" cy="43529"/>
            </a:xfrm>
            <a:custGeom>
              <a:avLst/>
              <a:gdLst/>
              <a:ahLst/>
              <a:cxnLst/>
              <a:rect l="l" t="t" r="r" b="b"/>
              <a:pathLst>
                <a:path w="13936" h="1544" extrusionOk="0">
                  <a:moveTo>
                    <a:pt x="0" y="1"/>
                  </a:moveTo>
                  <a:lnTo>
                    <a:pt x="0" y="498"/>
                  </a:lnTo>
                  <a:cubicBezTo>
                    <a:pt x="0" y="1077"/>
                    <a:pt x="482" y="1543"/>
                    <a:pt x="1061" y="1543"/>
                  </a:cubicBezTo>
                  <a:lnTo>
                    <a:pt x="12875" y="1543"/>
                  </a:lnTo>
                  <a:cubicBezTo>
                    <a:pt x="13453" y="1543"/>
                    <a:pt x="13936" y="1077"/>
                    <a:pt x="13936" y="498"/>
                  </a:cubicBezTo>
                  <a:lnTo>
                    <a:pt x="13936" y="305"/>
                  </a:lnTo>
                  <a:cubicBezTo>
                    <a:pt x="13018" y="463"/>
                    <a:pt x="12084" y="579"/>
                    <a:pt x="11155" y="656"/>
                  </a:cubicBezTo>
                  <a:cubicBezTo>
                    <a:pt x="11139" y="849"/>
                    <a:pt x="10977" y="1011"/>
                    <a:pt x="10784" y="1011"/>
                  </a:cubicBezTo>
                  <a:cubicBezTo>
                    <a:pt x="10719" y="1011"/>
                    <a:pt x="10657" y="996"/>
                    <a:pt x="10576" y="965"/>
                  </a:cubicBezTo>
                  <a:cubicBezTo>
                    <a:pt x="10526" y="930"/>
                    <a:pt x="10495" y="899"/>
                    <a:pt x="10464" y="834"/>
                  </a:cubicBezTo>
                  <a:cubicBezTo>
                    <a:pt x="10430" y="787"/>
                    <a:pt x="10414" y="737"/>
                    <a:pt x="10414" y="706"/>
                  </a:cubicBezTo>
                  <a:cubicBezTo>
                    <a:pt x="9755" y="737"/>
                    <a:pt x="9114" y="753"/>
                    <a:pt x="8470" y="753"/>
                  </a:cubicBezTo>
                  <a:cubicBezTo>
                    <a:pt x="7537" y="753"/>
                    <a:pt x="6623" y="722"/>
                    <a:pt x="5770" y="656"/>
                  </a:cubicBezTo>
                  <a:cubicBezTo>
                    <a:pt x="5739" y="868"/>
                    <a:pt x="5577" y="1011"/>
                    <a:pt x="5369" y="1011"/>
                  </a:cubicBezTo>
                  <a:cubicBezTo>
                    <a:pt x="5304" y="1011"/>
                    <a:pt x="5238" y="996"/>
                    <a:pt x="5161" y="965"/>
                  </a:cubicBezTo>
                  <a:cubicBezTo>
                    <a:pt x="5111" y="930"/>
                    <a:pt x="5064" y="884"/>
                    <a:pt x="5030" y="834"/>
                  </a:cubicBezTo>
                  <a:cubicBezTo>
                    <a:pt x="4983" y="753"/>
                    <a:pt x="4968" y="676"/>
                    <a:pt x="4968" y="610"/>
                  </a:cubicBezTo>
                  <a:cubicBezTo>
                    <a:pt x="4258" y="560"/>
                    <a:pt x="3599" y="498"/>
                    <a:pt x="2989" y="417"/>
                  </a:cubicBezTo>
                  <a:cubicBezTo>
                    <a:pt x="2974" y="691"/>
                    <a:pt x="2750" y="899"/>
                    <a:pt x="2476" y="899"/>
                  </a:cubicBezTo>
                  <a:cubicBezTo>
                    <a:pt x="2395" y="899"/>
                    <a:pt x="2314" y="884"/>
                    <a:pt x="2218" y="834"/>
                  </a:cubicBezTo>
                  <a:cubicBezTo>
                    <a:pt x="2137" y="787"/>
                    <a:pt x="2056" y="722"/>
                    <a:pt x="2025" y="625"/>
                  </a:cubicBezTo>
                  <a:cubicBezTo>
                    <a:pt x="1959" y="514"/>
                    <a:pt x="1944" y="402"/>
                    <a:pt x="1959" y="290"/>
                  </a:cubicBezTo>
                  <a:cubicBezTo>
                    <a:pt x="1061" y="174"/>
                    <a:pt x="386" y="62"/>
                    <a:pt x="0" y="1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5" name="Google Shape;1605;p38"/>
            <p:cNvSpPr/>
            <p:nvPr/>
          </p:nvSpPr>
          <p:spPr>
            <a:xfrm>
              <a:off x="6439244" y="3767328"/>
              <a:ext cx="29489" cy="15929"/>
            </a:xfrm>
            <a:custGeom>
              <a:avLst/>
              <a:gdLst/>
              <a:ahLst/>
              <a:cxnLst/>
              <a:rect l="l" t="t" r="r" b="b"/>
              <a:pathLst>
                <a:path w="1046" h="565" extrusionOk="0">
                  <a:moveTo>
                    <a:pt x="517" y="1"/>
                  </a:moveTo>
                  <a:cubicBezTo>
                    <a:pt x="259" y="1"/>
                    <a:pt x="51" y="194"/>
                    <a:pt x="0" y="437"/>
                  </a:cubicBezTo>
                  <a:cubicBezTo>
                    <a:pt x="324" y="483"/>
                    <a:pt x="660" y="533"/>
                    <a:pt x="1030" y="564"/>
                  </a:cubicBezTo>
                  <a:cubicBezTo>
                    <a:pt x="1046" y="468"/>
                    <a:pt x="1030" y="371"/>
                    <a:pt x="984" y="275"/>
                  </a:cubicBezTo>
                  <a:cubicBezTo>
                    <a:pt x="934" y="178"/>
                    <a:pt x="853" y="113"/>
                    <a:pt x="772" y="67"/>
                  </a:cubicBezTo>
                  <a:cubicBezTo>
                    <a:pt x="675" y="16"/>
                    <a:pt x="598" y="1"/>
                    <a:pt x="517" y="1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6" name="Google Shape;1606;p38"/>
            <p:cNvSpPr/>
            <p:nvPr/>
          </p:nvSpPr>
          <p:spPr>
            <a:xfrm>
              <a:off x="6438821" y="3779620"/>
              <a:ext cx="29489" cy="17226"/>
            </a:xfrm>
            <a:custGeom>
              <a:avLst/>
              <a:gdLst/>
              <a:ahLst/>
              <a:cxnLst/>
              <a:rect l="l" t="t" r="r" b="b"/>
              <a:pathLst>
                <a:path w="1046" h="611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113"/>
                    <a:pt x="15" y="225"/>
                    <a:pt x="81" y="336"/>
                  </a:cubicBezTo>
                  <a:cubicBezTo>
                    <a:pt x="112" y="433"/>
                    <a:pt x="193" y="498"/>
                    <a:pt x="274" y="545"/>
                  </a:cubicBezTo>
                  <a:cubicBezTo>
                    <a:pt x="370" y="595"/>
                    <a:pt x="451" y="610"/>
                    <a:pt x="532" y="610"/>
                  </a:cubicBezTo>
                  <a:cubicBezTo>
                    <a:pt x="806" y="610"/>
                    <a:pt x="1030" y="402"/>
                    <a:pt x="1045" y="128"/>
                  </a:cubicBezTo>
                  <a:cubicBezTo>
                    <a:pt x="675" y="97"/>
                    <a:pt x="339" y="47"/>
                    <a:pt x="15" y="1"/>
                  </a:cubicBezTo>
                  <a:close/>
                </a:path>
              </a:pathLst>
            </a:custGeom>
            <a:solidFill>
              <a:srgbClr val="0C2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7" name="Google Shape;1607;p38"/>
            <p:cNvSpPr/>
            <p:nvPr/>
          </p:nvSpPr>
          <p:spPr>
            <a:xfrm>
              <a:off x="6494586" y="3766031"/>
              <a:ext cx="14491" cy="11784"/>
            </a:xfrm>
            <a:custGeom>
              <a:avLst/>
              <a:gdLst/>
              <a:ahLst/>
              <a:cxnLst/>
              <a:rect l="l" t="t" r="r" b="b"/>
              <a:pathLst>
                <a:path w="514" h="418" extrusionOk="0">
                  <a:moveTo>
                    <a:pt x="255" y="1"/>
                  </a:moveTo>
                  <a:cubicBezTo>
                    <a:pt x="113" y="1"/>
                    <a:pt x="1" y="159"/>
                    <a:pt x="82" y="305"/>
                  </a:cubicBezTo>
                  <a:cubicBezTo>
                    <a:pt x="97" y="336"/>
                    <a:pt x="128" y="367"/>
                    <a:pt x="159" y="386"/>
                  </a:cubicBezTo>
                  <a:cubicBezTo>
                    <a:pt x="194" y="402"/>
                    <a:pt x="224" y="417"/>
                    <a:pt x="255" y="417"/>
                  </a:cubicBezTo>
                  <a:cubicBezTo>
                    <a:pt x="402" y="417"/>
                    <a:pt x="514" y="255"/>
                    <a:pt x="433" y="113"/>
                  </a:cubicBezTo>
                  <a:cubicBezTo>
                    <a:pt x="417" y="78"/>
                    <a:pt x="402" y="47"/>
                    <a:pt x="371" y="32"/>
                  </a:cubicBezTo>
                  <a:cubicBezTo>
                    <a:pt x="321" y="16"/>
                    <a:pt x="290" y="1"/>
                    <a:pt x="255" y="1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8" name="Google Shape;1608;p38"/>
            <p:cNvSpPr/>
            <p:nvPr/>
          </p:nvSpPr>
          <p:spPr>
            <a:xfrm>
              <a:off x="6524047" y="3777788"/>
              <a:ext cx="23090" cy="12207"/>
            </a:xfrm>
            <a:custGeom>
              <a:avLst/>
              <a:gdLst/>
              <a:ahLst/>
              <a:cxnLst/>
              <a:rect l="l" t="t" r="r" b="b"/>
              <a:pathLst>
                <a:path w="819" h="433" extrusionOk="0">
                  <a:moveTo>
                    <a:pt x="402" y="0"/>
                  </a:moveTo>
                  <a:cubicBezTo>
                    <a:pt x="194" y="0"/>
                    <a:pt x="16" y="162"/>
                    <a:pt x="1" y="386"/>
                  </a:cubicBezTo>
                  <a:cubicBezTo>
                    <a:pt x="271" y="401"/>
                    <a:pt x="529" y="417"/>
                    <a:pt x="803" y="432"/>
                  </a:cubicBezTo>
                  <a:cubicBezTo>
                    <a:pt x="819" y="355"/>
                    <a:pt x="803" y="274"/>
                    <a:pt x="753" y="178"/>
                  </a:cubicBezTo>
                  <a:cubicBezTo>
                    <a:pt x="722" y="128"/>
                    <a:pt x="676" y="81"/>
                    <a:pt x="626" y="47"/>
                  </a:cubicBezTo>
                  <a:cubicBezTo>
                    <a:pt x="545" y="16"/>
                    <a:pt x="483" y="0"/>
                    <a:pt x="402" y="0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9" name="Google Shape;1609;p38"/>
            <p:cNvSpPr/>
            <p:nvPr/>
          </p:nvSpPr>
          <p:spPr>
            <a:xfrm>
              <a:off x="6524047" y="3788642"/>
              <a:ext cx="22667" cy="11362"/>
            </a:xfrm>
            <a:custGeom>
              <a:avLst/>
              <a:gdLst/>
              <a:ahLst/>
              <a:cxnLst/>
              <a:rect l="l" t="t" r="r" b="b"/>
              <a:pathLst>
                <a:path w="804" h="403" extrusionOk="0">
                  <a:moveTo>
                    <a:pt x="1" y="1"/>
                  </a:moveTo>
                  <a:cubicBezTo>
                    <a:pt x="1" y="67"/>
                    <a:pt x="16" y="144"/>
                    <a:pt x="63" y="225"/>
                  </a:cubicBezTo>
                  <a:cubicBezTo>
                    <a:pt x="97" y="275"/>
                    <a:pt x="144" y="321"/>
                    <a:pt x="194" y="356"/>
                  </a:cubicBezTo>
                  <a:cubicBezTo>
                    <a:pt x="271" y="387"/>
                    <a:pt x="337" y="402"/>
                    <a:pt x="402" y="402"/>
                  </a:cubicBezTo>
                  <a:cubicBezTo>
                    <a:pt x="610" y="402"/>
                    <a:pt x="772" y="259"/>
                    <a:pt x="803" y="47"/>
                  </a:cubicBezTo>
                  <a:cubicBezTo>
                    <a:pt x="529" y="32"/>
                    <a:pt x="271" y="16"/>
                    <a:pt x="1" y="1"/>
                  </a:cubicBezTo>
                  <a:close/>
                </a:path>
              </a:pathLst>
            </a:custGeom>
            <a:solidFill>
              <a:srgbClr val="0C2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10" name="Google Shape;1610;p38"/>
            <p:cNvSpPr/>
            <p:nvPr/>
          </p:nvSpPr>
          <p:spPr>
            <a:xfrm>
              <a:off x="6703494" y="3747452"/>
              <a:ext cx="31237" cy="25345"/>
            </a:xfrm>
            <a:custGeom>
              <a:avLst/>
              <a:gdLst/>
              <a:ahLst/>
              <a:cxnLst/>
              <a:rect l="l" t="t" r="r" b="b"/>
              <a:pathLst>
                <a:path w="1108" h="899" extrusionOk="0">
                  <a:moveTo>
                    <a:pt x="544" y="0"/>
                  </a:moveTo>
                  <a:cubicBezTo>
                    <a:pt x="239" y="0"/>
                    <a:pt x="0" y="336"/>
                    <a:pt x="158" y="675"/>
                  </a:cubicBezTo>
                  <a:cubicBezTo>
                    <a:pt x="193" y="756"/>
                    <a:pt x="255" y="818"/>
                    <a:pt x="336" y="853"/>
                  </a:cubicBezTo>
                  <a:cubicBezTo>
                    <a:pt x="417" y="883"/>
                    <a:pt x="482" y="899"/>
                    <a:pt x="544" y="899"/>
                  </a:cubicBezTo>
                  <a:cubicBezTo>
                    <a:pt x="868" y="899"/>
                    <a:pt x="1107" y="579"/>
                    <a:pt x="945" y="239"/>
                  </a:cubicBezTo>
                  <a:cubicBezTo>
                    <a:pt x="914" y="158"/>
                    <a:pt x="849" y="97"/>
                    <a:pt x="771" y="62"/>
                  </a:cubicBezTo>
                  <a:cubicBezTo>
                    <a:pt x="690" y="16"/>
                    <a:pt x="625" y="0"/>
                    <a:pt x="544" y="0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11" name="Google Shape;1611;p38"/>
            <p:cNvSpPr/>
            <p:nvPr/>
          </p:nvSpPr>
          <p:spPr>
            <a:xfrm>
              <a:off x="6676739" y="3779084"/>
              <a:ext cx="21765" cy="12320"/>
            </a:xfrm>
            <a:custGeom>
              <a:avLst/>
              <a:gdLst/>
              <a:ahLst/>
              <a:cxnLst/>
              <a:rect l="l" t="t" r="r" b="b"/>
              <a:pathLst>
                <a:path w="772" h="437" extrusionOk="0">
                  <a:moveTo>
                    <a:pt x="401" y="1"/>
                  </a:moveTo>
                  <a:cubicBezTo>
                    <a:pt x="178" y="1"/>
                    <a:pt x="0" y="193"/>
                    <a:pt x="31" y="436"/>
                  </a:cubicBezTo>
                  <a:cubicBezTo>
                    <a:pt x="274" y="421"/>
                    <a:pt x="513" y="406"/>
                    <a:pt x="772" y="386"/>
                  </a:cubicBezTo>
                  <a:cubicBezTo>
                    <a:pt x="772" y="325"/>
                    <a:pt x="756" y="244"/>
                    <a:pt x="706" y="178"/>
                  </a:cubicBezTo>
                  <a:cubicBezTo>
                    <a:pt x="691" y="132"/>
                    <a:pt x="641" y="82"/>
                    <a:pt x="594" y="51"/>
                  </a:cubicBezTo>
                  <a:cubicBezTo>
                    <a:pt x="529" y="20"/>
                    <a:pt x="467" y="1"/>
                    <a:pt x="401" y="1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12" name="Google Shape;1612;p38"/>
            <p:cNvSpPr/>
            <p:nvPr/>
          </p:nvSpPr>
          <p:spPr>
            <a:xfrm>
              <a:off x="6677613" y="3789967"/>
              <a:ext cx="20891" cy="10037"/>
            </a:xfrm>
            <a:custGeom>
              <a:avLst/>
              <a:gdLst/>
              <a:ahLst/>
              <a:cxnLst/>
              <a:rect l="l" t="t" r="r" b="b"/>
              <a:pathLst>
                <a:path w="741" h="356" extrusionOk="0">
                  <a:moveTo>
                    <a:pt x="741" y="0"/>
                  </a:moveTo>
                  <a:lnTo>
                    <a:pt x="741" y="0"/>
                  </a:lnTo>
                  <a:cubicBezTo>
                    <a:pt x="482" y="20"/>
                    <a:pt x="243" y="35"/>
                    <a:pt x="0" y="50"/>
                  </a:cubicBezTo>
                  <a:cubicBezTo>
                    <a:pt x="0" y="81"/>
                    <a:pt x="16" y="131"/>
                    <a:pt x="50" y="178"/>
                  </a:cubicBezTo>
                  <a:cubicBezTo>
                    <a:pt x="81" y="243"/>
                    <a:pt x="112" y="274"/>
                    <a:pt x="162" y="309"/>
                  </a:cubicBezTo>
                  <a:cubicBezTo>
                    <a:pt x="243" y="340"/>
                    <a:pt x="305" y="355"/>
                    <a:pt x="370" y="355"/>
                  </a:cubicBezTo>
                  <a:cubicBezTo>
                    <a:pt x="563" y="355"/>
                    <a:pt x="725" y="193"/>
                    <a:pt x="741" y="0"/>
                  </a:cubicBezTo>
                  <a:close/>
                </a:path>
              </a:pathLst>
            </a:custGeom>
            <a:solidFill>
              <a:srgbClr val="0C2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13" name="Google Shape;1613;p38"/>
            <p:cNvSpPr/>
            <p:nvPr/>
          </p:nvSpPr>
          <p:spPr>
            <a:xfrm>
              <a:off x="6756863" y="3521967"/>
              <a:ext cx="53538" cy="44741"/>
            </a:xfrm>
            <a:custGeom>
              <a:avLst/>
              <a:gdLst/>
              <a:ahLst/>
              <a:cxnLst/>
              <a:rect l="l" t="t" r="r" b="b"/>
              <a:pathLst>
                <a:path w="1899" h="1587" extrusionOk="0">
                  <a:moveTo>
                    <a:pt x="888" y="0"/>
                  </a:moveTo>
                  <a:cubicBezTo>
                    <a:pt x="608" y="0"/>
                    <a:pt x="348" y="138"/>
                    <a:pt x="209" y="380"/>
                  </a:cubicBezTo>
                  <a:cubicBezTo>
                    <a:pt x="1" y="751"/>
                    <a:pt x="163" y="1233"/>
                    <a:pt x="564" y="1472"/>
                  </a:cubicBezTo>
                  <a:cubicBezTo>
                    <a:pt x="709" y="1550"/>
                    <a:pt x="863" y="1587"/>
                    <a:pt x="1013" y="1587"/>
                  </a:cubicBezTo>
                  <a:cubicBezTo>
                    <a:pt x="1293" y="1587"/>
                    <a:pt x="1554" y="1455"/>
                    <a:pt x="1690" y="1214"/>
                  </a:cubicBezTo>
                  <a:cubicBezTo>
                    <a:pt x="1899" y="847"/>
                    <a:pt x="1737" y="346"/>
                    <a:pt x="1335" y="122"/>
                  </a:cubicBezTo>
                  <a:cubicBezTo>
                    <a:pt x="1191" y="39"/>
                    <a:pt x="1037" y="0"/>
                    <a:pt x="888" y="0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14" name="Google Shape;1614;p38"/>
            <p:cNvSpPr/>
            <p:nvPr/>
          </p:nvSpPr>
          <p:spPr>
            <a:xfrm>
              <a:off x="6747841" y="3521375"/>
              <a:ext cx="65266" cy="52466"/>
            </a:xfrm>
            <a:custGeom>
              <a:avLst/>
              <a:gdLst/>
              <a:ahLst/>
              <a:cxnLst/>
              <a:rect l="l" t="t" r="r" b="b"/>
              <a:pathLst>
                <a:path w="2315" h="1861" extrusionOk="0">
                  <a:moveTo>
                    <a:pt x="564" y="0"/>
                  </a:moveTo>
                  <a:cubicBezTo>
                    <a:pt x="143" y="270"/>
                    <a:pt x="1" y="1254"/>
                    <a:pt x="722" y="1701"/>
                  </a:cubicBezTo>
                  <a:cubicBezTo>
                    <a:pt x="895" y="1812"/>
                    <a:pt x="1085" y="1860"/>
                    <a:pt x="1270" y="1860"/>
                  </a:cubicBezTo>
                  <a:cubicBezTo>
                    <a:pt x="1758" y="1860"/>
                    <a:pt x="2223" y="1526"/>
                    <a:pt x="2315" y="1107"/>
                  </a:cubicBezTo>
                  <a:cubicBezTo>
                    <a:pt x="2185" y="1045"/>
                    <a:pt x="2068" y="1026"/>
                    <a:pt x="1973" y="1026"/>
                  </a:cubicBezTo>
                  <a:cubicBezTo>
                    <a:pt x="1818" y="1026"/>
                    <a:pt x="1721" y="1076"/>
                    <a:pt x="1721" y="1076"/>
                  </a:cubicBezTo>
                  <a:cubicBezTo>
                    <a:pt x="1721" y="1076"/>
                    <a:pt x="1898" y="772"/>
                    <a:pt x="1671" y="336"/>
                  </a:cubicBezTo>
                  <a:cubicBezTo>
                    <a:pt x="1609" y="319"/>
                    <a:pt x="1546" y="311"/>
                    <a:pt x="1486" y="311"/>
                  </a:cubicBezTo>
                  <a:cubicBezTo>
                    <a:pt x="1155" y="311"/>
                    <a:pt x="869" y="529"/>
                    <a:pt x="869" y="529"/>
                  </a:cubicBezTo>
                  <a:cubicBezTo>
                    <a:pt x="869" y="529"/>
                    <a:pt x="757" y="143"/>
                    <a:pt x="564" y="0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15" name="Google Shape;1615;p38"/>
          <p:cNvGrpSpPr/>
          <p:nvPr/>
        </p:nvGrpSpPr>
        <p:grpSpPr>
          <a:xfrm>
            <a:off x="4794231" y="3739795"/>
            <a:ext cx="642766" cy="1156828"/>
            <a:chOff x="6025600" y="3390870"/>
            <a:chExt cx="254269" cy="457624"/>
          </a:xfrm>
        </p:grpSpPr>
        <p:sp>
          <p:nvSpPr>
            <p:cNvPr id="1616" name="Google Shape;1616;p38"/>
            <p:cNvSpPr/>
            <p:nvPr/>
          </p:nvSpPr>
          <p:spPr>
            <a:xfrm>
              <a:off x="6025600" y="3690362"/>
              <a:ext cx="102903" cy="104199"/>
            </a:xfrm>
            <a:custGeom>
              <a:avLst/>
              <a:gdLst/>
              <a:ahLst/>
              <a:cxnLst/>
              <a:rect l="l" t="t" r="r" b="b"/>
              <a:pathLst>
                <a:path w="3650" h="3696" extrusionOk="0">
                  <a:moveTo>
                    <a:pt x="1867" y="0"/>
                  </a:moveTo>
                  <a:cubicBezTo>
                    <a:pt x="837" y="0"/>
                    <a:pt x="0" y="818"/>
                    <a:pt x="0" y="1848"/>
                  </a:cubicBezTo>
                  <a:cubicBezTo>
                    <a:pt x="0" y="2858"/>
                    <a:pt x="837" y="3695"/>
                    <a:pt x="1867" y="3695"/>
                  </a:cubicBezTo>
                  <a:cubicBezTo>
                    <a:pt x="2716" y="3695"/>
                    <a:pt x="3441" y="3101"/>
                    <a:pt x="3649" y="2314"/>
                  </a:cubicBezTo>
                  <a:lnTo>
                    <a:pt x="2862" y="2314"/>
                  </a:lnTo>
                  <a:cubicBezTo>
                    <a:pt x="2685" y="2685"/>
                    <a:pt x="2299" y="2955"/>
                    <a:pt x="1867" y="2955"/>
                  </a:cubicBezTo>
                  <a:cubicBezTo>
                    <a:pt x="1254" y="2955"/>
                    <a:pt x="756" y="2457"/>
                    <a:pt x="756" y="1848"/>
                  </a:cubicBezTo>
                  <a:cubicBezTo>
                    <a:pt x="756" y="1238"/>
                    <a:pt x="1254" y="737"/>
                    <a:pt x="1867" y="737"/>
                  </a:cubicBezTo>
                  <a:cubicBezTo>
                    <a:pt x="2218" y="737"/>
                    <a:pt x="2542" y="914"/>
                    <a:pt x="2750" y="1188"/>
                  </a:cubicBezTo>
                  <a:lnTo>
                    <a:pt x="3583" y="1188"/>
                  </a:lnTo>
                  <a:cubicBezTo>
                    <a:pt x="3329" y="498"/>
                    <a:pt x="2654" y="0"/>
                    <a:pt x="1867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17" name="Google Shape;1617;p38"/>
            <p:cNvSpPr/>
            <p:nvPr/>
          </p:nvSpPr>
          <p:spPr>
            <a:xfrm>
              <a:off x="6036905" y="3702541"/>
              <a:ext cx="48519" cy="79841"/>
            </a:xfrm>
            <a:custGeom>
              <a:avLst/>
              <a:gdLst/>
              <a:ahLst/>
              <a:cxnLst/>
              <a:rect l="l" t="t" r="r" b="b"/>
              <a:pathLst>
                <a:path w="1721" h="2832" extrusionOk="0">
                  <a:moveTo>
                    <a:pt x="1431" y="0"/>
                  </a:moveTo>
                  <a:cubicBezTo>
                    <a:pt x="645" y="0"/>
                    <a:pt x="0" y="629"/>
                    <a:pt x="0" y="1416"/>
                  </a:cubicBezTo>
                  <a:cubicBezTo>
                    <a:pt x="0" y="2203"/>
                    <a:pt x="645" y="2831"/>
                    <a:pt x="1431" y="2831"/>
                  </a:cubicBezTo>
                  <a:cubicBezTo>
                    <a:pt x="1528" y="2831"/>
                    <a:pt x="1624" y="2831"/>
                    <a:pt x="1721" y="2797"/>
                  </a:cubicBezTo>
                  <a:cubicBezTo>
                    <a:pt x="1705" y="2700"/>
                    <a:pt x="1674" y="2604"/>
                    <a:pt x="1659" y="2507"/>
                  </a:cubicBezTo>
                  <a:cubicBezTo>
                    <a:pt x="1593" y="2507"/>
                    <a:pt x="1528" y="2523"/>
                    <a:pt x="1466" y="2523"/>
                  </a:cubicBezTo>
                  <a:cubicBezTo>
                    <a:pt x="853" y="2523"/>
                    <a:pt x="355" y="2025"/>
                    <a:pt x="355" y="1416"/>
                  </a:cubicBezTo>
                  <a:cubicBezTo>
                    <a:pt x="355" y="806"/>
                    <a:pt x="853" y="305"/>
                    <a:pt x="1466" y="305"/>
                  </a:cubicBezTo>
                  <a:cubicBezTo>
                    <a:pt x="1512" y="305"/>
                    <a:pt x="1563" y="305"/>
                    <a:pt x="1593" y="324"/>
                  </a:cubicBezTo>
                  <a:lnTo>
                    <a:pt x="1593" y="0"/>
                  </a:lnTo>
                  <a:close/>
                </a:path>
              </a:pathLst>
            </a:custGeom>
            <a:solidFill>
              <a:srgbClr val="2E4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18" name="Google Shape;1618;p38"/>
            <p:cNvSpPr/>
            <p:nvPr/>
          </p:nvSpPr>
          <p:spPr>
            <a:xfrm>
              <a:off x="6170116" y="3431665"/>
              <a:ext cx="101155" cy="122778"/>
            </a:xfrm>
            <a:custGeom>
              <a:avLst/>
              <a:gdLst/>
              <a:ahLst/>
              <a:cxnLst/>
              <a:rect l="l" t="t" r="r" b="b"/>
              <a:pathLst>
                <a:path w="3588" h="4355" extrusionOk="0">
                  <a:moveTo>
                    <a:pt x="2831" y="0"/>
                  </a:moveTo>
                  <a:cubicBezTo>
                    <a:pt x="2430" y="0"/>
                    <a:pt x="2091" y="336"/>
                    <a:pt x="2091" y="752"/>
                  </a:cubicBezTo>
                  <a:lnTo>
                    <a:pt x="2091" y="2665"/>
                  </a:lnTo>
                  <a:cubicBezTo>
                    <a:pt x="2091" y="2777"/>
                    <a:pt x="1994" y="2858"/>
                    <a:pt x="1883" y="2858"/>
                  </a:cubicBezTo>
                  <a:lnTo>
                    <a:pt x="756" y="2858"/>
                  </a:lnTo>
                  <a:cubicBezTo>
                    <a:pt x="340" y="2858"/>
                    <a:pt x="0" y="3198"/>
                    <a:pt x="0" y="3614"/>
                  </a:cubicBezTo>
                  <a:cubicBezTo>
                    <a:pt x="0" y="4031"/>
                    <a:pt x="340" y="4355"/>
                    <a:pt x="756" y="4355"/>
                  </a:cubicBezTo>
                  <a:lnTo>
                    <a:pt x="1883" y="4355"/>
                  </a:lnTo>
                  <a:cubicBezTo>
                    <a:pt x="2816" y="4355"/>
                    <a:pt x="3587" y="3599"/>
                    <a:pt x="3587" y="2665"/>
                  </a:cubicBezTo>
                  <a:lnTo>
                    <a:pt x="3587" y="752"/>
                  </a:lnTo>
                  <a:cubicBezTo>
                    <a:pt x="3587" y="336"/>
                    <a:pt x="3248" y="0"/>
                    <a:pt x="2831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19" name="Google Shape;1619;p38"/>
            <p:cNvSpPr/>
            <p:nvPr/>
          </p:nvSpPr>
          <p:spPr>
            <a:xfrm>
              <a:off x="6087680" y="3488756"/>
              <a:ext cx="114631" cy="112347"/>
            </a:xfrm>
            <a:custGeom>
              <a:avLst/>
              <a:gdLst/>
              <a:ahLst/>
              <a:cxnLst/>
              <a:rect l="l" t="t" r="r" b="b"/>
              <a:pathLst>
                <a:path w="4066" h="3985" extrusionOk="0">
                  <a:moveTo>
                    <a:pt x="757" y="0"/>
                  </a:moveTo>
                  <a:cubicBezTo>
                    <a:pt x="340" y="0"/>
                    <a:pt x="1" y="336"/>
                    <a:pt x="1" y="752"/>
                  </a:cubicBezTo>
                  <a:lnTo>
                    <a:pt x="1" y="2233"/>
                  </a:lnTo>
                  <a:cubicBezTo>
                    <a:pt x="1" y="3198"/>
                    <a:pt x="787" y="3985"/>
                    <a:pt x="1767" y="3985"/>
                  </a:cubicBezTo>
                  <a:lnTo>
                    <a:pt x="3329" y="3985"/>
                  </a:lnTo>
                  <a:cubicBezTo>
                    <a:pt x="3730" y="3985"/>
                    <a:pt x="4066" y="3664"/>
                    <a:pt x="4066" y="3244"/>
                  </a:cubicBezTo>
                  <a:cubicBezTo>
                    <a:pt x="4066" y="2827"/>
                    <a:pt x="3730" y="2488"/>
                    <a:pt x="3329" y="2488"/>
                  </a:cubicBezTo>
                  <a:lnTo>
                    <a:pt x="1767" y="2488"/>
                  </a:lnTo>
                  <a:cubicBezTo>
                    <a:pt x="1624" y="2488"/>
                    <a:pt x="1497" y="2376"/>
                    <a:pt x="1497" y="2233"/>
                  </a:cubicBezTo>
                  <a:lnTo>
                    <a:pt x="1497" y="752"/>
                  </a:lnTo>
                  <a:cubicBezTo>
                    <a:pt x="1497" y="336"/>
                    <a:pt x="1158" y="0"/>
                    <a:pt x="757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0" name="Google Shape;1620;p38"/>
            <p:cNvSpPr/>
            <p:nvPr/>
          </p:nvSpPr>
          <p:spPr>
            <a:xfrm>
              <a:off x="6151621" y="3432088"/>
              <a:ext cx="59824" cy="209780"/>
            </a:xfrm>
            <a:custGeom>
              <a:avLst/>
              <a:gdLst/>
              <a:ahLst/>
              <a:cxnLst/>
              <a:rect l="l" t="t" r="r" b="b"/>
              <a:pathLst>
                <a:path w="2122" h="7441" extrusionOk="0">
                  <a:moveTo>
                    <a:pt x="1061" y="1"/>
                  </a:moveTo>
                  <a:cubicBezTo>
                    <a:pt x="915" y="1"/>
                    <a:pt x="787" y="32"/>
                    <a:pt x="656" y="82"/>
                  </a:cubicBezTo>
                  <a:cubicBezTo>
                    <a:pt x="271" y="240"/>
                    <a:pt x="1" y="610"/>
                    <a:pt x="1" y="1061"/>
                  </a:cubicBezTo>
                  <a:lnTo>
                    <a:pt x="1" y="7294"/>
                  </a:lnTo>
                  <a:cubicBezTo>
                    <a:pt x="1" y="7375"/>
                    <a:pt x="62" y="7441"/>
                    <a:pt x="143" y="7441"/>
                  </a:cubicBezTo>
                  <a:lnTo>
                    <a:pt x="1975" y="7441"/>
                  </a:lnTo>
                  <a:cubicBezTo>
                    <a:pt x="2056" y="7441"/>
                    <a:pt x="2122" y="7375"/>
                    <a:pt x="2122" y="7294"/>
                  </a:cubicBezTo>
                  <a:lnTo>
                    <a:pt x="2122" y="1061"/>
                  </a:lnTo>
                  <a:cubicBezTo>
                    <a:pt x="2122" y="772"/>
                    <a:pt x="1991" y="498"/>
                    <a:pt x="1798" y="305"/>
                  </a:cubicBezTo>
                  <a:cubicBezTo>
                    <a:pt x="1605" y="113"/>
                    <a:pt x="1351" y="1"/>
                    <a:pt x="1061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1" name="Google Shape;1621;p38"/>
            <p:cNvSpPr/>
            <p:nvPr/>
          </p:nvSpPr>
          <p:spPr>
            <a:xfrm>
              <a:off x="6151621" y="3434372"/>
              <a:ext cx="18522" cy="207497"/>
            </a:xfrm>
            <a:custGeom>
              <a:avLst/>
              <a:gdLst/>
              <a:ahLst/>
              <a:cxnLst/>
              <a:rect l="l" t="t" r="r" b="b"/>
              <a:pathLst>
                <a:path w="657" h="7360" extrusionOk="0">
                  <a:moveTo>
                    <a:pt x="656" y="1"/>
                  </a:moveTo>
                  <a:cubicBezTo>
                    <a:pt x="271" y="159"/>
                    <a:pt x="1" y="529"/>
                    <a:pt x="1" y="980"/>
                  </a:cubicBezTo>
                  <a:lnTo>
                    <a:pt x="1" y="7213"/>
                  </a:lnTo>
                  <a:cubicBezTo>
                    <a:pt x="1" y="7294"/>
                    <a:pt x="62" y="7360"/>
                    <a:pt x="143" y="7360"/>
                  </a:cubicBezTo>
                  <a:lnTo>
                    <a:pt x="656" y="7360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2" name="Google Shape;1622;p38"/>
            <p:cNvSpPr/>
            <p:nvPr/>
          </p:nvSpPr>
          <p:spPr>
            <a:xfrm>
              <a:off x="6088131" y="3626844"/>
              <a:ext cx="184886" cy="97039"/>
            </a:xfrm>
            <a:custGeom>
              <a:avLst/>
              <a:gdLst/>
              <a:ahLst/>
              <a:cxnLst/>
              <a:rect l="l" t="t" r="r" b="b"/>
              <a:pathLst>
                <a:path w="6558" h="3442" extrusionOk="0">
                  <a:moveTo>
                    <a:pt x="3375" y="1"/>
                  </a:moveTo>
                  <a:cubicBezTo>
                    <a:pt x="2299" y="1"/>
                    <a:pt x="1481" y="386"/>
                    <a:pt x="903" y="772"/>
                  </a:cubicBezTo>
                  <a:cubicBezTo>
                    <a:pt x="305" y="1193"/>
                    <a:pt x="0" y="1624"/>
                    <a:pt x="0" y="1624"/>
                  </a:cubicBezTo>
                  <a:lnTo>
                    <a:pt x="3954" y="3441"/>
                  </a:lnTo>
                  <a:lnTo>
                    <a:pt x="6557" y="1624"/>
                  </a:lnTo>
                  <a:cubicBezTo>
                    <a:pt x="6557" y="1624"/>
                    <a:pt x="6364" y="1289"/>
                    <a:pt x="5932" y="919"/>
                  </a:cubicBezTo>
                  <a:cubicBezTo>
                    <a:pt x="5415" y="483"/>
                    <a:pt x="4582" y="1"/>
                    <a:pt x="3375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3" name="Google Shape;1623;p38"/>
            <p:cNvSpPr/>
            <p:nvPr/>
          </p:nvSpPr>
          <p:spPr>
            <a:xfrm>
              <a:off x="6093995" y="3648608"/>
              <a:ext cx="174004" cy="39921"/>
            </a:xfrm>
            <a:custGeom>
              <a:avLst/>
              <a:gdLst/>
              <a:ahLst/>
              <a:cxnLst/>
              <a:rect l="l" t="t" r="r" b="b"/>
              <a:pathLst>
                <a:path w="6172" h="1416" extrusionOk="0">
                  <a:moveTo>
                    <a:pt x="695" y="0"/>
                  </a:moveTo>
                  <a:cubicBezTo>
                    <a:pt x="386" y="228"/>
                    <a:pt x="147" y="451"/>
                    <a:pt x="0" y="613"/>
                  </a:cubicBezTo>
                  <a:lnTo>
                    <a:pt x="1304" y="613"/>
                  </a:lnTo>
                  <a:lnTo>
                    <a:pt x="2669" y="1126"/>
                  </a:lnTo>
                  <a:lnTo>
                    <a:pt x="3587" y="868"/>
                  </a:lnTo>
                  <a:lnTo>
                    <a:pt x="4694" y="1416"/>
                  </a:lnTo>
                  <a:lnTo>
                    <a:pt x="5902" y="613"/>
                  </a:lnTo>
                  <a:lnTo>
                    <a:pt x="6172" y="613"/>
                  </a:lnTo>
                  <a:cubicBezTo>
                    <a:pt x="6075" y="482"/>
                    <a:pt x="5917" y="309"/>
                    <a:pt x="5724" y="147"/>
                  </a:cubicBezTo>
                  <a:cubicBezTo>
                    <a:pt x="4918" y="355"/>
                    <a:pt x="4166" y="436"/>
                    <a:pt x="3491" y="436"/>
                  </a:cubicBezTo>
                  <a:cubicBezTo>
                    <a:pt x="2237" y="436"/>
                    <a:pt x="1223" y="178"/>
                    <a:pt x="695" y="0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4" name="Google Shape;1624;p38"/>
            <p:cNvSpPr/>
            <p:nvPr/>
          </p:nvSpPr>
          <p:spPr>
            <a:xfrm>
              <a:off x="6081816" y="3665891"/>
              <a:ext cx="198052" cy="182603"/>
            </a:xfrm>
            <a:custGeom>
              <a:avLst/>
              <a:gdLst/>
              <a:ahLst/>
              <a:cxnLst/>
              <a:rect l="l" t="t" r="r" b="b"/>
              <a:pathLst>
                <a:path w="7025" h="6477" extrusionOk="0">
                  <a:moveTo>
                    <a:pt x="0" y="0"/>
                  </a:moveTo>
                  <a:lnTo>
                    <a:pt x="0" y="3198"/>
                  </a:lnTo>
                  <a:cubicBezTo>
                    <a:pt x="0" y="3807"/>
                    <a:pt x="178" y="4386"/>
                    <a:pt x="467" y="4868"/>
                  </a:cubicBezTo>
                  <a:cubicBezTo>
                    <a:pt x="1046" y="5832"/>
                    <a:pt x="2091" y="6476"/>
                    <a:pt x="3294" y="6476"/>
                  </a:cubicBezTo>
                  <a:lnTo>
                    <a:pt x="3746" y="6476"/>
                  </a:lnTo>
                  <a:cubicBezTo>
                    <a:pt x="5080" y="6476"/>
                    <a:pt x="6218" y="5690"/>
                    <a:pt x="6735" y="4563"/>
                  </a:cubicBezTo>
                  <a:cubicBezTo>
                    <a:pt x="6928" y="4147"/>
                    <a:pt x="7024" y="3680"/>
                    <a:pt x="7024" y="3198"/>
                  </a:cubicBezTo>
                  <a:lnTo>
                    <a:pt x="7024" y="0"/>
                  </a:lnTo>
                  <a:lnTo>
                    <a:pt x="6334" y="0"/>
                  </a:lnTo>
                  <a:lnTo>
                    <a:pt x="5126" y="803"/>
                  </a:lnTo>
                  <a:lnTo>
                    <a:pt x="4019" y="255"/>
                  </a:lnTo>
                  <a:lnTo>
                    <a:pt x="3101" y="513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5" name="Google Shape;1625;p38"/>
            <p:cNvSpPr/>
            <p:nvPr/>
          </p:nvSpPr>
          <p:spPr>
            <a:xfrm>
              <a:off x="6094982" y="3794534"/>
              <a:ext cx="176711" cy="53960"/>
            </a:xfrm>
            <a:custGeom>
              <a:avLst/>
              <a:gdLst/>
              <a:ahLst/>
              <a:cxnLst/>
              <a:rect l="l" t="t" r="r" b="b"/>
              <a:pathLst>
                <a:path w="6268" h="1914" extrusionOk="0">
                  <a:moveTo>
                    <a:pt x="6268" y="0"/>
                  </a:moveTo>
                  <a:lnTo>
                    <a:pt x="6268" y="0"/>
                  </a:lnTo>
                  <a:cubicBezTo>
                    <a:pt x="4146" y="112"/>
                    <a:pt x="1527" y="243"/>
                    <a:pt x="0" y="305"/>
                  </a:cubicBezTo>
                  <a:cubicBezTo>
                    <a:pt x="579" y="1269"/>
                    <a:pt x="1624" y="1913"/>
                    <a:pt x="2827" y="1913"/>
                  </a:cubicBezTo>
                  <a:lnTo>
                    <a:pt x="3279" y="1913"/>
                  </a:lnTo>
                  <a:cubicBezTo>
                    <a:pt x="4613" y="1913"/>
                    <a:pt x="5751" y="1127"/>
                    <a:pt x="6268" y="0"/>
                  </a:cubicBezTo>
                  <a:close/>
                </a:path>
              </a:pathLst>
            </a:custGeom>
            <a:solidFill>
              <a:srgbClr val="B2C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6" name="Google Shape;1626;p38"/>
            <p:cNvSpPr/>
            <p:nvPr/>
          </p:nvSpPr>
          <p:spPr>
            <a:xfrm>
              <a:off x="6174683" y="3710266"/>
              <a:ext cx="55793" cy="68846"/>
            </a:xfrm>
            <a:custGeom>
              <a:avLst/>
              <a:gdLst/>
              <a:ahLst/>
              <a:cxnLst/>
              <a:rect l="l" t="t" r="r" b="b"/>
              <a:pathLst>
                <a:path w="1979" h="2442" extrusionOk="0">
                  <a:moveTo>
                    <a:pt x="980" y="0"/>
                  </a:moveTo>
                  <a:cubicBezTo>
                    <a:pt x="436" y="0"/>
                    <a:pt x="0" y="548"/>
                    <a:pt x="0" y="1223"/>
                  </a:cubicBezTo>
                  <a:cubicBezTo>
                    <a:pt x="0" y="1898"/>
                    <a:pt x="436" y="2442"/>
                    <a:pt x="980" y="2442"/>
                  </a:cubicBezTo>
                  <a:cubicBezTo>
                    <a:pt x="1528" y="2442"/>
                    <a:pt x="1979" y="1898"/>
                    <a:pt x="1979" y="1223"/>
                  </a:cubicBezTo>
                  <a:cubicBezTo>
                    <a:pt x="1979" y="548"/>
                    <a:pt x="1528" y="0"/>
                    <a:pt x="980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7" name="Google Shape;1627;p38"/>
            <p:cNvSpPr/>
            <p:nvPr/>
          </p:nvSpPr>
          <p:spPr>
            <a:xfrm>
              <a:off x="6182831" y="3720697"/>
              <a:ext cx="38962" cy="48096"/>
            </a:xfrm>
            <a:custGeom>
              <a:avLst/>
              <a:gdLst/>
              <a:ahLst/>
              <a:cxnLst/>
              <a:rect l="l" t="t" r="r" b="b"/>
              <a:pathLst>
                <a:path w="1382" h="1706" extrusionOk="0">
                  <a:moveTo>
                    <a:pt x="691" y="0"/>
                  </a:moveTo>
                  <a:cubicBezTo>
                    <a:pt x="321" y="0"/>
                    <a:pt x="1" y="386"/>
                    <a:pt x="1" y="853"/>
                  </a:cubicBezTo>
                  <a:cubicBezTo>
                    <a:pt x="1" y="1335"/>
                    <a:pt x="321" y="1705"/>
                    <a:pt x="691" y="1705"/>
                  </a:cubicBezTo>
                  <a:cubicBezTo>
                    <a:pt x="1077" y="1705"/>
                    <a:pt x="1381" y="1335"/>
                    <a:pt x="1381" y="853"/>
                  </a:cubicBezTo>
                  <a:cubicBezTo>
                    <a:pt x="1381" y="386"/>
                    <a:pt x="1077" y="0"/>
                    <a:pt x="691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8" name="Google Shape;1628;p38"/>
            <p:cNvSpPr/>
            <p:nvPr/>
          </p:nvSpPr>
          <p:spPr>
            <a:xfrm>
              <a:off x="6163801" y="3390870"/>
              <a:ext cx="48096" cy="43980"/>
            </a:xfrm>
            <a:custGeom>
              <a:avLst/>
              <a:gdLst/>
              <a:ahLst/>
              <a:cxnLst/>
              <a:rect l="l" t="t" r="r" b="b"/>
              <a:pathLst>
                <a:path w="1706" h="1560" extrusionOk="0">
                  <a:moveTo>
                    <a:pt x="853" y="1"/>
                  </a:moveTo>
                  <a:cubicBezTo>
                    <a:pt x="371" y="1"/>
                    <a:pt x="1" y="352"/>
                    <a:pt x="1" y="772"/>
                  </a:cubicBezTo>
                  <a:cubicBezTo>
                    <a:pt x="1" y="1204"/>
                    <a:pt x="371" y="1559"/>
                    <a:pt x="853" y="1559"/>
                  </a:cubicBezTo>
                  <a:cubicBezTo>
                    <a:pt x="1320" y="1559"/>
                    <a:pt x="1705" y="1204"/>
                    <a:pt x="1705" y="772"/>
                  </a:cubicBezTo>
                  <a:cubicBezTo>
                    <a:pt x="1705" y="352"/>
                    <a:pt x="1320" y="1"/>
                    <a:pt x="853" y="1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9" name="Google Shape;1629;p38"/>
            <p:cNvSpPr/>
            <p:nvPr/>
          </p:nvSpPr>
          <p:spPr>
            <a:xfrm>
              <a:off x="6152495" y="3395325"/>
              <a:ext cx="69748" cy="47251"/>
            </a:xfrm>
            <a:custGeom>
              <a:avLst/>
              <a:gdLst/>
              <a:ahLst/>
              <a:cxnLst/>
              <a:rect l="l" t="t" r="r" b="b"/>
              <a:pathLst>
                <a:path w="2474" h="1676" extrusionOk="0">
                  <a:moveTo>
                    <a:pt x="1350" y="1"/>
                  </a:moveTo>
                  <a:cubicBezTo>
                    <a:pt x="949" y="97"/>
                    <a:pt x="756" y="564"/>
                    <a:pt x="756" y="564"/>
                  </a:cubicBezTo>
                  <a:cubicBezTo>
                    <a:pt x="756" y="564"/>
                    <a:pt x="467" y="290"/>
                    <a:pt x="224" y="259"/>
                  </a:cubicBezTo>
                  <a:lnTo>
                    <a:pt x="224" y="259"/>
                  </a:lnTo>
                  <a:cubicBezTo>
                    <a:pt x="0" y="691"/>
                    <a:pt x="371" y="1625"/>
                    <a:pt x="1223" y="1675"/>
                  </a:cubicBezTo>
                  <a:cubicBezTo>
                    <a:pt x="1237" y="1676"/>
                    <a:pt x="1251" y="1676"/>
                    <a:pt x="1265" y="1676"/>
                  </a:cubicBezTo>
                  <a:cubicBezTo>
                    <a:pt x="1965" y="1676"/>
                    <a:pt x="2473" y="923"/>
                    <a:pt x="2299" y="356"/>
                  </a:cubicBezTo>
                  <a:lnTo>
                    <a:pt x="2299" y="356"/>
                  </a:lnTo>
                  <a:cubicBezTo>
                    <a:pt x="1929" y="387"/>
                    <a:pt x="1767" y="630"/>
                    <a:pt x="1767" y="630"/>
                  </a:cubicBezTo>
                  <a:cubicBezTo>
                    <a:pt x="1767" y="630"/>
                    <a:pt x="1767" y="275"/>
                    <a:pt x="1350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0" name="Google Shape;1630;p38"/>
            <p:cNvSpPr/>
            <p:nvPr/>
          </p:nvSpPr>
          <p:spPr>
            <a:xfrm>
              <a:off x="6082690" y="3514524"/>
              <a:ext cx="10882" cy="2312"/>
            </a:xfrm>
            <a:custGeom>
              <a:avLst/>
              <a:gdLst/>
              <a:ahLst/>
              <a:cxnLst/>
              <a:rect l="l" t="t" r="r" b="b"/>
              <a:pathLst>
                <a:path w="386" h="82" extrusionOk="0">
                  <a:moveTo>
                    <a:pt x="35" y="0"/>
                  </a:moveTo>
                  <a:cubicBezTo>
                    <a:pt x="16" y="0"/>
                    <a:pt x="0" y="16"/>
                    <a:pt x="0" y="31"/>
                  </a:cubicBezTo>
                  <a:cubicBezTo>
                    <a:pt x="0" y="66"/>
                    <a:pt x="16" y="81"/>
                    <a:pt x="35" y="81"/>
                  </a:cubicBezTo>
                  <a:lnTo>
                    <a:pt x="355" y="81"/>
                  </a:lnTo>
                  <a:cubicBezTo>
                    <a:pt x="370" y="81"/>
                    <a:pt x="386" y="66"/>
                    <a:pt x="386" y="31"/>
                  </a:cubicBezTo>
                  <a:cubicBezTo>
                    <a:pt x="386" y="16"/>
                    <a:pt x="370" y="0"/>
                    <a:pt x="355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1" name="Google Shape;1631;p38"/>
            <p:cNvSpPr/>
            <p:nvPr/>
          </p:nvSpPr>
          <p:spPr>
            <a:xfrm>
              <a:off x="6121709" y="3504092"/>
              <a:ext cx="10910" cy="1861"/>
            </a:xfrm>
            <a:custGeom>
              <a:avLst/>
              <a:gdLst/>
              <a:ahLst/>
              <a:cxnLst/>
              <a:rect l="l" t="t" r="r" b="b"/>
              <a:pathLst>
                <a:path w="387" h="66" extrusionOk="0">
                  <a:moveTo>
                    <a:pt x="32" y="0"/>
                  </a:moveTo>
                  <a:cubicBezTo>
                    <a:pt x="16" y="0"/>
                    <a:pt x="1" y="15"/>
                    <a:pt x="1" y="35"/>
                  </a:cubicBezTo>
                  <a:cubicBezTo>
                    <a:pt x="1" y="50"/>
                    <a:pt x="16" y="66"/>
                    <a:pt x="32" y="66"/>
                  </a:cubicBezTo>
                  <a:lnTo>
                    <a:pt x="336" y="66"/>
                  </a:lnTo>
                  <a:cubicBezTo>
                    <a:pt x="367" y="66"/>
                    <a:pt x="387" y="50"/>
                    <a:pt x="387" y="35"/>
                  </a:cubicBezTo>
                  <a:cubicBezTo>
                    <a:pt x="387" y="15"/>
                    <a:pt x="367" y="0"/>
                    <a:pt x="336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2" name="Google Shape;1632;p38"/>
            <p:cNvSpPr/>
            <p:nvPr/>
          </p:nvSpPr>
          <p:spPr>
            <a:xfrm>
              <a:off x="6082690" y="3538121"/>
              <a:ext cx="10882" cy="4060"/>
            </a:xfrm>
            <a:custGeom>
              <a:avLst/>
              <a:gdLst/>
              <a:ahLst/>
              <a:cxnLst/>
              <a:rect l="l" t="t" r="r" b="b"/>
              <a:pathLst>
                <a:path w="386" h="144" extrusionOk="0">
                  <a:moveTo>
                    <a:pt x="50" y="0"/>
                  </a:moveTo>
                  <a:cubicBezTo>
                    <a:pt x="35" y="0"/>
                    <a:pt x="16" y="0"/>
                    <a:pt x="16" y="31"/>
                  </a:cubicBezTo>
                  <a:cubicBezTo>
                    <a:pt x="0" y="47"/>
                    <a:pt x="16" y="62"/>
                    <a:pt x="35" y="62"/>
                  </a:cubicBezTo>
                  <a:lnTo>
                    <a:pt x="340" y="143"/>
                  </a:lnTo>
                  <a:cubicBezTo>
                    <a:pt x="355" y="143"/>
                    <a:pt x="370" y="143"/>
                    <a:pt x="386" y="128"/>
                  </a:cubicBezTo>
                  <a:cubicBezTo>
                    <a:pt x="386" y="97"/>
                    <a:pt x="370" y="81"/>
                    <a:pt x="355" y="81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3" name="Google Shape;1633;p38"/>
            <p:cNvSpPr/>
            <p:nvPr/>
          </p:nvSpPr>
          <p:spPr>
            <a:xfrm>
              <a:off x="6112151" y="3531270"/>
              <a:ext cx="10037" cy="6879"/>
            </a:xfrm>
            <a:custGeom>
              <a:avLst/>
              <a:gdLst/>
              <a:ahLst/>
              <a:cxnLst/>
              <a:rect l="l" t="t" r="r" b="b"/>
              <a:pathLst>
                <a:path w="356" h="244" extrusionOk="0">
                  <a:moveTo>
                    <a:pt x="66" y="0"/>
                  </a:moveTo>
                  <a:cubicBezTo>
                    <a:pt x="51" y="0"/>
                    <a:pt x="31" y="0"/>
                    <a:pt x="16" y="16"/>
                  </a:cubicBezTo>
                  <a:cubicBezTo>
                    <a:pt x="0" y="35"/>
                    <a:pt x="0" y="66"/>
                    <a:pt x="31" y="66"/>
                  </a:cubicBezTo>
                  <a:lnTo>
                    <a:pt x="290" y="228"/>
                  </a:lnTo>
                  <a:cubicBezTo>
                    <a:pt x="290" y="243"/>
                    <a:pt x="305" y="243"/>
                    <a:pt x="305" y="243"/>
                  </a:cubicBezTo>
                  <a:cubicBezTo>
                    <a:pt x="321" y="243"/>
                    <a:pt x="340" y="228"/>
                    <a:pt x="340" y="228"/>
                  </a:cubicBezTo>
                  <a:cubicBezTo>
                    <a:pt x="355" y="209"/>
                    <a:pt x="355" y="178"/>
                    <a:pt x="321" y="178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4" name="Google Shape;1634;p38"/>
            <p:cNvSpPr/>
            <p:nvPr/>
          </p:nvSpPr>
          <p:spPr>
            <a:xfrm>
              <a:off x="6109868" y="3568175"/>
              <a:ext cx="7302" cy="9332"/>
            </a:xfrm>
            <a:custGeom>
              <a:avLst/>
              <a:gdLst/>
              <a:ahLst/>
              <a:cxnLst/>
              <a:rect l="l" t="t" r="r" b="b"/>
              <a:pathLst>
                <a:path w="259" h="331" extrusionOk="0">
                  <a:moveTo>
                    <a:pt x="206" y="0"/>
                  </a:moveTo>
                  <a:cubicBezTo>
                    <a:pt x="196" y="0"/>
                    <a:pt x="187" y="8"/>
                    <a:pt x="178" y="26"/>
                  </a:cubicBezTo>
                  <a:lnTo>
                    <a:pt x="16" y="284"/>
                  </a:lnTo>
                  <a:cubicBezTo>
                    <a:pt x="0" y="300"/>
                    <a:pt x="0" y="315"/>
                    <a:pt x="16" y="331"/>
                  </a:cubicBezTo>
                  <a:lnTo>
                    <a:pt x="35" y="331"/>
                  </a:lnTo>
                  <a:cubicBezTo>
                    <a:pt x="51" y="331"/>
                    <a:pt x="66" y="331"/>
                    <a:pt x="66" y="315"/>
                  </a:cubicBezTo>
                  <a:lnTo>
                    <a:pt x="243" y="57"/>
                  </a:lnTo>
                  <a:cubicBezTo>
                    <a:pt x="259" y="41"/>
                    <a:pt x="243" y="26"/>
                    <a:pt x="228" y="10"/>
                  </a:cubicBezTo>
                  <a:cubicBezTo>
                    <a:pt x="220" y="4"/>
                    <a:pt x="213" y="0"/>
                    <a:pt x="206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5" name="Google Shape;1635;p38"/>
            <p:cNvSpPr/>
            <p:nvPr/>
          </p:nvSpPr>
          <p:spPr>
            <a:xfrm>
              <a:off x="6127601" y="3520388"/>
              <a:ext cx="10882" cy="1889"/>
            </a:xfrm>
            <a:custGeom>
              <a:avLst/>
              <a:gdLst/>
              <a:ahLst/>
              <a:cxnLst/>
              <a:rect l="l" t="t" r="r" b="b"/>
              <a:pathLst>
                <a:path w="386" h="67" extrusionOk="0">
                  <a:moveTo>
                    <a:pt x="31" y="1"/>
                  </a:moveTo>
                  <a:cubicBezTo>
                    <a:pt x="16" y="1"/>
                    <a:pt x="0" y="16"/>
                    <a:pt x="0" y="35"/>
                  </a:cubicBezTo>
                  <a:cubicBezTo>
                    <a:pt x="0" y="51"/>
                    <a:pt x="16" y="66"/>
                    <a:pt x="31" y="66"/>
                  </a:cubicBezTo>
                  <a:lnTo>
                    <a:pt x="336" y="66"/>
                  </a:lnTo>
                  <a:cubicBezTo>
                    <a:pt x="370" y="66"/>
                    <a:pt x="386" y="51"/>
                    <a:pt x="386" y="35"/>
                  </a:cubicBezTo>
                  <a:cubicBezTo>
                    <a:pt x="386" y="16"/>
                    <a:pt x="370" y="1"/>
                    <a:pt x="336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6" name="Google Shape;1636;p38"/>
            <p:cNvSpPr/>
            <p:nvPr/>
          </p:nvSpPr>
          <p:spPr>
            <a:xfrm>
              <a:off x="6082690" y="3562141"/>
              <a:ext cx="10882" cy="5469"/>
            </a:xfrm>
            <a:custGeom>
              <a:avLst/>
              <a:gdLst/>
              <a:ahLst/>
              <a:cxnLst/>
              <a:rect l="l" t="t" r="r" b="b"/>
              <a:pathLst>
                <a:path w="386" h="194" extrusionOk="0">
                  <a:moveTo>
                    <a:pt x="324" y="1"/>
                  </a:moveTo>
                  <a:lnTo>
                    <a:pt x="35" y="113"/>
                  </a:lnTo>
                  <a:cubicBezTo>
                    <a:pt x="16" y="128"/>
                    <a:pt x="0" y="143"/>
                    <a:pt x="16" y="159"/>
                  </a:cubicBezTo>
                  <a:cubicBezTo>
                    <a:pt x="16" y="174"/>
                    <a:pt x="35" y="194"/>
                    <a:pt x="50" y="194"/>
                  </a:cubicBezTo>
                  <a:lnTo>
                    <a:pt x="66" y="174"/>
                  </a:lnTo>
                  <a:lnTo>
                    <a:pt x="355" y="62"/>
                  </a:lnTo>
                  <a:cubicBezTo>
                    <a:pt x="370" y="62"/>
                    <a:pt x="386" y="32"/>
                    <a:pt x="370" y="16"/>
                  </a:cubicBezTo>
                  <a:cubicBezTo>
                    <a:pt x="370" y="1"/>
                    <a:pt x="340" y="1"/>
                    <a:pt x="324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7" name="Google Shape;1637;p38"/>
            <p:cNvSpPr/>
            <p:nvPr/>
          </p:nvSpPr>
          <p:spPr>
            <a:xfrm>
              <a:off x="6105836" y="3592477"/>
              <a:ext cx="10488" cy="5469"/>
            </a:xfrm>
            <a:custGeom>
              <a:avLst/>
              <a:gdLst/>
              <a:ahLst/>
              <a:cxnLst/>
              <a:rect l="l" t="t" r="r" b="b"/>
              <a:pathLst>
                <a:path w="372" h="194" extrusionOk="0">
                  <a:moveTo>
                    <a:pt x="321" y="1"/>
                  </a:moveTo>
                  <a:lnTo>
                    <a:pt x="32" y="113"/>
                  </a:lnTo>
                  <a:cubicBezTo>
                    <a:pt x="1" y="128"/>
                    <a:pt x="1" y="144"/>
                    <a:pt x="1" y="159"/>
                  </a:cubicBezTo>
                  <a:cubicBezTo>
                    <a:pt x="16" y="178"/>
                    <a:pt x="32" y="194"/>
                    <a:pt x="47" y="194"/>
                  </a:cubicBezTo>
                  <a:lnTo>
                    <a:pt x="336" y="82"/>
                  </a:lnTo>
                  <a:cubicBezTo>
                    <a:pt x="371" y="63"/>
                    <a:pt x="371" y="47"/>
                    <a:pt x="371" y="32"/>
                  </a:cubicBezTo>
                  <a:cubicBezTo>
                    <a:pt x="352" y="1"/>
                    <a:pt x="336" y="1"/>
                    <a:pt x="321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8" name="Google Shape;1638;p38"/>
            <p:cNvSpPr/>
            <p:nvPr/>
          </p:nvSpPr>
          <p:spPr>
            <a:xfrm>
              <a:off x="6112574" y="3481905"/>
              <a:ext cx="3750" cy="10882"/>
            </a:xfrm>
            <a:custGeom>
              <a:avLst/>
              <a:gdLst/>
              <a:ahLst/>
              <a:cxnLst/>
              <a:rect l="l" t="t" r="r" b="b"/>
              <a:pathLst>
                <a:path w="133" h="386" extrusionOk="0">
                  <a:moveTo>
                    <a:pt x="97" y="0"/>
                  </a:moveTo>
                  <a:cubicBezTo>
                    <a:pt x="82" y="0"/>
                    <a:pt x="66" y="16"/>
                    <a:pt x="51" y="31"/>
                  </a:cubicBezTo>
                  <a:lnTo>
                    <a:pt x="1" y="340"/>
                  </a:lnTo>
                  <a:cubicBezTo>
                    <a:pt x="1" y="355"/>
                    <a:pt x="16" y="370"/>
                    <a:pt x="36" y="386"/>
                  </a:cubicBezTo>
                  <a:cubicBezTo>
                    <a:pt x="66" y="386"/>
                    <a:pt x="82" y="370"/>
                    <a:pt x="82" y="355"/>
                  </a:cubicBezTo>
                  <a:lnTo>
                    <a:pt x="132" y="50"/>
                  </a:lnTo>
                  <a:cubicBezTo>
                    <a:pt x="132" y="16"/>
                    <a:pt x="113" y="0"/>
                    <a:pt x="97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9" name="Google Shape;1639;p38"/>
            <p:cNvSpPr/>
            <p:nvPr/>
          </p:nvSpPr>
          <p:spPr>
            <a:xfrm>
              <a:off x="6135326" y="3554868"/>
              <a:ext cx="3609" cy="10882"/>
            </a:xfrm>
            <a:custGeom>
              <a:avLst/>
              <a:gdLst/>
              <a:ahLst/>
              <a:cxnLst/>
              <a:rect l="l" t="t" r="r" b="b"/>
              <a:pathLst>
                <a:path w="128" h="386" extrusionOk="0">
                  <a:moveTo>
                    <a:pt x="96" y="0"/>
                  </a:moveTo>
                  <a:cubicBezTo>
                    <a:pt x="77" y="0"/>
                    <a:pt x="62" y="16"/>
                    <a:pt x="62" y="31"/>
                  </a:cubicBezTo>
                  <a:lnTo>
                    <a:pt x="0" y="336"/>
                  </a:lnTo>
                  <a:cubicBezTo>
                    <a:pt x="0" y="371"/>
                    <a:pt x="15" y="386"/>
                    <a:pt x="31" y="386"/>
                  </a:cubicBezTo>
                  <a:lnTo>
                    <a:pt x="46" y="386"/>
                  </a:lnTo>
                  <a:cubicBezTo>
                    <a:pt x="62" y="386"/>
                    <a:pt x="77" y="371"/>
                    <a:pt x="77" y="355"/>
                  </a:cubicBezTo>
                  <a:lnTo>
                    <a:pt x="127" y="47"/>
                  </a:lnTo>
                  <a:cubicBezTo>
                    <a:pt x="127" y="31"/>
                    <a:pt x="127" y="16"/>
                    <a:pt x="96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0" name="Google Shape;1640;p38"/>
            <p:cNvSpPr/>
            <p:nvPr/>
          </p:nvSpPr>
          <p:spPr>
            <a:xfrm>
              <a:off x="6094531" y="3491998"/>
              <a:ext cx="8176" cy="8965"/>
            </a:xfrm>
            <a:custGeom>
              <a:avLst/>
              <a:gdLst/>
              <a:ahLst/>
              <a:cxnLst/>
              <a:rect l="l" t="t" r="r" b="b"/>
              <a:pathLst>
                <a:path w="290" h="318" extrusionOk="0">
                  <a:moveTo>
                    <a:pt x="39" y="1"/>
                  </a:moveTo>
                  <a:cubicBezTo>
                    <a:pt x="31" y="1"/>
                    <a:pt x="24" y="5"/>
                    <a:pt x="16" y="12"/>
                  </a:cubicBezTo>
                  <a:cubicBezTo>
                    <a:pt x="1" y="28"/>
                    <a:pt x="1" y="43"/>
                    <a:pt x="16" y="59"/>
                  </a:cubicBezTo>
                  <a:lnTo>
                    <a:pt x="224" y="302"/>
                  </a:lnTo>
                  <a:cubicBezTo>
                    <a:pt x="224" y="302"/>
                    <a:pt x="240" y="317"/>
                    <a:pt x="255" y="317"/>
                  </a:cubicBezTo>
                  <a:lnTo>
                    <a:pt x="271" y="302"/>
                  </a:lnTo>
                  <a:cubicBezTo>
                    <a:pt x="290" y="286"/>
                    <a:pt x="290" y="271"/>
                    <a:pt x="271" y="252"/>
                  </a:cubicBezTo>
                  <a:lnTo>
                    <a:pt x="62" y="12"/>
                  </a:lnTo>
                  <a:cubicBezTo>
                    <a:pt x="55" y="5"/>
                    <a:pt x="47" y="1"/>
                    <a:pt x="39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1" name="Google Shape;1641;p38"/>
            <p:cNvSpPr/>
            <p:nvPr/>
          </p:nvSpPr>
          <p:spPr>
            <a:xfrm>
              <a:off x="6265802" y="3457856"/>
              <a:ext cx="10910" cy="1889"/>
            </a:xfrm>
            <a:custGeom>
              <a:avLst/>
              <a:gdLst/>
              <a:ahLst/>
              <a:cxnLst/>
              <a:rect l="l" t="t" r="r" b="b"/>
              <a:pathLst>
                <a:path w="387" h="67" extrusionOk="0">
                  <a:moveTo>
                    <a:pt x="31" y="1"/>
                  </a:moveTo>
                  <a:cubicBezTo>
                    <a:pt x="16" y="1"/>
                    <a:pt x="0" y="16"/>
                    <a:pt x="0" y="36"/>
                  </a:cubicBezTo>
                  <a:cubicBezTo>
                    <a:pt x="0" y="51"/>
                    <a:pt x="16" y="66"/>
                    <a:pt x="31" y="66"/>
                  </a:cubicBezTo>
                  <a:lnTo>
                    <a:pt x="351" y="66"/>
                  </a:lnTo>
                  <a:cubicBezTo>
                    <a:pt x="367" y="66"/>
                    <a:pt x="386" y="51"/>
                    <a:pt x="386" y="36"/>
                  </a:cubicBezTo>
                  <a:cubicBezTo>
                    <a:pt x="386" y="16"/>
                    <a:pt x="367" y="1"/>
                    <a:pt x="351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2" name="Google Shape;1642;p38"/>
            <p:cNvSpPr/>
            <p:nvPr/>
          </p:nvSpPr>
          <p:spPr>
            <a:xfrm>
              <a:off x="6226755" y="3447002"/>
              <a:ext cx="10910" cy="2312"/>
            </a:xfrm>
            <a:custGeom>
              <a:avLst/>
              <a:gdLst/>
              <a:ahLst/>
              <a:cxnLst/>
              <a:rect l="l" t="t" r="r" b="b"/>
              <a:pathLst>
                <a:path w="387" h="82" extrusionOk="0">
                  <a:moveTo>
                    <a:pt x="51" y="0"/>
                  </a:moveTo>
                  <a:cubicBezTo>
                    <a:pt x="16" y="0"/>
                    <a:pt x="1" y="16"/>
                    <a:pt x="1" y="50"/>
                  </a:cubicBezTo>
                  <a:cubicBezTo>
                    <a:pt x="1" y="66"/>
                    <a:pt x="16" y="81"/>
                    <a:pt x="51" y="81"/>
                  </a:cubicBezTo>
                  <a:lnTo>
                    <a:pt x="356" y="81"/>
                  </a:lnTo>
                  <a:cubicBezTo>
                    <a:pt x="371" y="81"/>
                    <a:pt x="387" y="66"/>
                    <a:pt x="387" y="50"/>
                  </a:cubicBezTo>
                  <a:cubicBezTo>
                    <a:pt x="387" y="16"/>
                    <a:pt x="371" y="0"/>
                    <a:pt x="356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3" name="Google Shape;1643;p38"/>
            <p:cNvSpPr/>
            <p:nvPr/>
          </p:nvSpPr>
          <p:spPr>
            <a:xfrm>
              <a:off x="6265802" y="3481285"/>
              <a:ext cx="10910" cy="4229"/>
            </a:xfrm>
            <a:custGeom>
              <a:avLst/>
              <a:gdLst/>
              <a:ahLst/>
              <a:cxnLst/>
              <a:rect l="l" t="t" r="r" b="b"/>
              <a:pathLst>
                <a:path w="387" h="150" extrusionOk="0">
                  <a:moveTo>
                    <a:pt x="350" y="0"/>
                  </a:moveTo>
                  <a:cubicBezTo>
                    <a:pt x="345" y="0"/>
                    <a:pt x="341" y="2"/>
                    <a:pt x="336" y="7"/>
                  </a:cubicBezTo>
                  <a:lnTo>
                    <a:pt x="31" y="88"/>
                  </a:lnTo>
                  <a:cubicBezTo>
                    <a:pt x="16" y="88"/>
                    <a:pt x="0" y="103"/>
                    <a:pt x="0" y="119"/>
                  </a:cubicBezTo>
                  <a:cubicBezTo>
                    <a:pt x="16" y="134"/>
                    <a:pt x="31" y="149"/>
                    <a:pt x="47" y="149"/>
                  </a:cubicBezTo>
                  <a:lnTo>
                    <a:pt x="351" y="72"/>
                  </a:lnTo>
                  <a:cubicBezTo>
                    <a:pt x="367" y="72"/>
                    <a:pt x="386" y="38"/>
                    <a:pt x="386" y="22"/>
                  </a:cubicBezTo>
                  <a:cubicBezTo>
                    <a:pt x="373" y="11"/>
                    <a:pt x="361" y="0"/>
                    <a:pt x="350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4" name="Google Shape;1644;p38"/>
            <p:cNvSpPr/>
            <p:nvPr/>
          </p:nvSpPr>
          <p:spPr>
            <a:xfrm>
              <a:off x="6237214" y="3474434"/>
              <a:ext cx="10008" cy="7048"/>
            </a:xfrm>
            <a:custGeom>
              <a:avLst/>
              <a:gdLst/>
              <a:ahLst/>
              <a:cxnLst/>
              <a:rect l="l" t="t" r="r" b="b"/>
              <a:pathLst>
                <a:path w="355" h="250" extrusionOk="0">
                  <a:moveTo>
                    <a:pt x="306" y="0"/>
                  </a:moveTo>
                  <a:cubicBezTo>
                    <a:pt x="300" y="0"/>
                    <a:pt x="294" y="2"/>
                    <a:pt x="289" y="7"/>
                  </a:cubicBezTo>
                  <a:lnTo>
                    <a:pt x="31" y="169"/>
                  </a:lnTo>
                  <a:cubicBezTo>
                    <a:pt x="16" y="184"/>
                    <a:pt x="0" y="200"/>
                    <a:pt x="16" y="219"/>
                  </a:cubicBezTo>
                  <a:cubicBezTo>
                    <a:pt x="16" y="234"/>
                    <a:pt x="31" y="250"/>
                    <a:pt x="50" y="250"/>
                  </a:cubicBezTo>
                  <a:lnTo>
                    <a:pt x="66" y="234"/>
                  </a:lnTo>
                  <a:lnTo>
                    <a:pt x="339" y="72"/>
                  </a:lnTo>
                  <a:cubicBezTo>
                    <a:pt x="355" y="57"/>
                    <a:pt x="355" y="42"/>
                    <a:pt x="339" y="26"/>
                  </a:cubicBezTo>
                  <a:cubicBezTo>
                    <a:pt x="339" y="12"/>
                    <a:pt x="322" y="0"/>
                    <a:pt x="306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5" name="Google Shape;1645;p38"/>
            <p:cNvSpPr/>
            <p:nvPr/>
          </p:nvSpPr>
          <p:spPr>
            <a:xfrm>
              <a:off x="6242205" y="3511479"/>
              <a:ext cx="7302" cy="9388"/>
            </a:xfrm>
            <a:custGeom>
              <a:avLst/>
              <a:gdLst/>
              <a:ahLst/>
              <a:cxnLst/>
              <a:rect l="l" t="t" r="r" b="b"/>
              <a:pathLst>
                <a:path w="259" h="333" extrusionOk="0">
                  <a:moveTo>
                    <a:pt x="56" y="0"/>
                  </a:moveTo>
                  <a:cubicBezTo>
                    <a:pt x="48" y="0"/>
                    <a:pt x="39" y="4"/>
                    <a:pt x="31" y="12"/>
                  </a:cubicBezTo>
                  <a:cubicBezTo>
                    <a:pt x="16" y="12"/>
                    <a:pt x="0" y="43"/>
                    <a:pt x="16" y="62"/>
                  </a:cubicBezTo>
                  <a:lnTo>
                    <a:pt x="193" y="317"/>
                  </a:lnTo>
                  <a:cubicBezTo>
                    <a:pt x="193" y="332"/>
                    <a:pt x="209" y="332"/>
                    <a:pt x="224" y="332"/>
                  </a:cubicBezTo>
                  <a:lnTo>
                    <a:pt x="240" y="332"/>
                  </a:lnTo>
                  <a:cubicBezTo>
                    <a:pt x="259" y="317"/>
                    <a:pt x="259" y="286"/>
                    <a:pt x="259" y="270"/>
                  </a:cubicBezTo>
                  <a:lnTo>
                    <a:pt x="81" y="12"/>
                  </a:lnTo>
                  <a:cubicBezTo>
                    <a:pt x="74" y="4"/>
                    <a:pt x="65" y="0"/>
                    <a:pt x="56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6" name="Google Shape;1646;p38"/>
            <p:cNvSpPr/>
            <p:nvPr/>
          </p:nvSpPr>
          <p:spPr>
            <a:xfrm>
              <a:off x="6220891" y="3463749"/>
              <a:ext cx="10910" cy="1861"/>
            </a:xfrm>
            <a:custGeom>
              <a:avLst/>
              <a:gdLst/>
              <a:ahLst/>
              <a:cxnLst/>
              <a:rect l="l" t="t" r="r" b="b"/>
              <a:pathLst>
                <a:path w="387" h="66" extrusionOk="0">
                  <a:moveTo>
                    <a:pt x="51" y="0"/>
                  </a:moveTo>
                  <a:cubicBezTo>
                    <a:pt x="16" y="0"/>
                    <a:pt x="1" y="19"/>
                    <a:pt x="1" y="35"/>
                  </a:cubicBezTo>
                  <a:cubicBezTo>
                    <a:pt x="1" y="50"/>
                    <a:pt x="16" y="66"/>
                    <a:pt x="51" y="66"/>
                  </a:cubicBezTo>
                  <a:lnTo>
                    <a:pt x="355" y="66"/>
                  </a:lnTo>
                  <a:cubicBezTo>
                    <a:pt x="371" y="66"/>
                    <a:pt x="386" y="50"/>
                    <a:pt x="386" y="35"/>
                  </a:cubicBezTo>
                  <a:cubicBezTo>
                    <a:pt x="386" y="19"/>
                    <a:pt x="371" y="0"/>
                    <a:pt x="355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7" name="Google Shape;1647;p38"/>
            <p:cNvSpPr/>
            <p:nvPr/>
          </p:nvSpPr>
          <p:spPr>
            <a:xfrm>
              <a:off x="6149789" y="3470148"/>
              <a:ext cx="10882" cy="2312"/>
            </a:xfrm>
            <a:custGeom>
              <a:avLst/>
              <a:gdLst/>
              <a:ahLst/>
              <a:cxnLst/>
              <a:rect l="l" t="t" r="r" b="b"/>
              <a:pathLst>
                <a:path w="386" h="82" extrusionOk="0">
                  <a:moveTo>
                    <a:pt x="31" y="1"/>
                  </a:moveTo>
                  <a:cubicBezTo>
                    <a:pt x="15" y="1"/>
                    <a:pt x="0" y="16"/>
                    <a:pt x="0" y="32"/>
                  </a:cubicBezTo>
                  <a:cubicBezTo>
                    <a:pt x="0" y="62"/>
                    <a:pt x="15" y="82"/>
                    <a:pt x="31" y="82"/>
                  </a:cubicBezTo>
                  <a:lnTo>
                    <a:pt x="336" y="82"/>
                  </a:lnTo>
                  <a:cubicBezTo>
                    <a:pt x="370" y="82"/>
                    <a:pt x="386" y="62"/>
                    <a:pt x="386" y="32"/>
                  </a:cubicBezTo>
                  <a:cubicBezTo>
                    <a:pt x="386" y="16"/>
                    <a:pt x="370" y="1"/>
                    <a:pt x="336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8" name="Google Shape;1648;p38"/>
            <p:cNvSpPr/>
            <p:nvPr/>
          </p:nvSpPr>
          <p:spPr>
            <a:xfrm>
              <a:off x="6165210" y="3493013"/>
              <a:ext cx="9924" cy="6625"/>
            </a:xfrm>
            <a:custGeom>
              <a:avLst/>
              <a:gdLst/>
              <a:ahLst/>
              <a:cxnLst/>
              <a:rect l="l" t="t" r="r" b="b"/>
              <a:pathLst>
                <a:path w="352" h="235" extrusionOk="0">
                  <a:moveTo>
                    <a:pt x="306" y="1"/>
                  </a:moveTo>
                  <a:cubicBezTo>
                    <a:pt x="300" y="1"/>
                    <a:pt x="295" y="3"/>
                    <a:pt x="290" y="7"/>
                  </a:cubicBezTo>
                  <a:lnTo>
                    <a:pt x="32" y="169"/>
                  </a:lnTo>
                  <a:cubicBezTo>
                    <a:pt x="16" y="185"/>
                    <a:pt x="1" y="200"/>
                    <a:pt x="16" y="216"/>
                  </a:cubicBezTo>
                  <a:cubicBezTo>
                    <a:pt x="32" y="235"/>
                    <a:pt x="32" y="235"/>
                    <a:pt x="47" y="235"/>
                  </a:cubicBezTo>
                  <a:lnTo>
                    <a:pt x="62" y="235"/>
                  </a:lnTo>
                  <a:lnTo>
                    <a:pt x="336" y="73"/>
                  </a:lnTo>
                  <a:cubicBezTo>
                    <a:pt x="352" y="57"/>
                    <a:pt x="352" y="42"/>
                    <a:pt x="336" y="23"/>
                  </a:cubicBezTo>
                  <a:cubicBezTo>
                    <a:pt x="336" y="12"/>
                    <a:pt x="321" y="1"/>
                    <a:pt x="306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9" name="Google Shape;1649;p38"/>
            <p:cNvSpPr/>
            <p:nvPr/>
          </p:nvSpPr>
          <p:spPr>
            <a:xfrm>
              <a:off x="6185537" y="3565835"/>
              <a:ext cx="10037" cy="6682"/>
            </a:xfrm>
            <a:custGeom>
              <a:avLst/>
              <a:gdLst/>
              <a:ahLst/>
              <a:cxnLst/>
              <a:rect l="l" t="t" r="r" b="b"/>
              <a:pathLst>
                <a:path w="356" h="237" extrusionOk="0">
                  <a:moveTo>
                    <a:pt x="321" y="1"/>
                  </a:moveTo>
                  <a:cubicBezTo>
                    <a:pt x="311" y="1"/>
                    <a:pt x="298" y="5"/>
                    <a:pt x="290" y="12"/>
                  </a:cubicBezTo>
                  <a:lnTo>
                    <a:pt x="32" y="174"/>
                  </a:lnTo>
                  <a:cubicBezTo>
                    <a:pt x="16" y="190"/>
                    <a:pt x="1" y="205"/>
                    <a:pt x="16" y="221"/>
                  </a:cubicBezTo>
                  <a:cubicBezTo>
                    <a:pt x="16" y="236"/>
                    <a:pt x="32" y="236"/>
                    <a:pt x="51" y="236"/>
                  </a:cubicBezTo>
                  <a:lnTo>
                    <a:pt x="67" y="236"/>
                  </a:lnTo>
                  <a:lnTo>
                    <a:pt x="340" y="78"/>
                  </a:lnTo>
                  <a:cubicBezTo>
                    <a:pt x="356" y="63"/>
                    <a:pt x="356" y="43"/>
                    <a:pt x="340" y="12"/>
                  </a:cubicBezTo>
                  <a:cubicBezTo>
                    <a:pt x="340" y="5"/>
                    <a:pt x="332" y="1"/>
                    <a:pt x="321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50" name="Google Shape;1650;p38"/>
            <p:cNvSpPr/>
            <p:nvPr/>
          </p:nvSpPr>
          <p:spPr>
            <a:xfrm>
              <a:off x="6164675" y="3540405"/>
              <a:ext cx="10910" cy="1776"/>
            </a:xfrm>
            <a:custGeom>
              <a:avLst/>
              <a:gdLst/>
              <a:ahLst/>
              <a:cxnLst/>
              <a:rect l="l" t="t" r="r" b="b"/>
              <a:pathLst>
                <a:path w="387" h="63" extrusionOk="0">
                  <a:moveTo>
                    <a:pt x="51" y="0"/>
                  </a:moveTo>
                  <a:cubicBezTo>
                    <a:pt x="20" y="0"/>
                    <a:pt x="0" y="16"/>
                    <a:pt x="0" y="31"/>
                  </a:cubicBezTo>
                  <a:cubicBezTo>
                    <a:pt x="0" y="47"/>
                    <a:pt x="20" y="62"/>
                    <a:pt x="51" y="62"/>
                  </a:cubicBezTo>
                  <a:lnTo>
                    <a:pt x="355" y="62"/>
                  </a:lnTo>
                  <a:cubicBezTo>
                    <a:pt x="371" y="62"/>
                    <a:pt x="386" y="47"/>
                    <a:pt x="386" y="31"/>
                  </a:cubicBezTo>
                  <a:cubicBezTo>
                    <a:pt x="386" y="16"/>
                    <a:pt x="371" y="0"/>
                    <a:pt x="355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51" name="Google Shape;1651;p38"/>
            <p:cNvSpPr/>
            <p:nvPr/>
          </p:nvSpPr>
          <p:spPr>
            <a:xfrm>
              <a:off x="6265802" y="3505305"/>
              <a:ext cx="10910" cy="5216"/>
            </a:xfrm>
            <a:custGeom>
              <a:avLst/>
              <a:gdLst/>
              <a:ahLst/>
              <a:cxnLst/>
              <a:rect l="l" t="t" r="r" b="b"/>
              <a:pathLst>
                <a:path w="387" h="185" extrusionOk="0">
                  <a:moveTo>
                    <a:pt x="46" y="1"/>
                  </a:moveTo>
                  <a:cubicBezTo>
                    <a:pt x="31" y="1"/>
                    <a:pt x="16" y="12"/>
                    <a:pt x="16" y="23"/>
                  </a:cubicBezTo>
                  <a:cubicBezTo>
                    <a:pt x="0" y="38"/>
                    <a:pt x="16" y="69"/>
                    <a:pt x="31" y="69"/>
                  </a:cubicBezTo>
                  <a:lnTo>
                    <a:pt x="321" y="185"/>
                  </a:lnTo>
                  <a:lnTo>
                    <a:pt x="336" y="185"/>
                  </a:lnTo>
                  <a:cubicBezTo>
                    <a:pt x="351" y="185"/>
                    <a:pt x="367" y="185"/>
                    <a:pt x="367" y="165"/>
                  </a:cubicBezTo>
                  <a:cubicBezTo>
                    <a:pt x="386" y="150"/>
                    <a:pt x="367" y="119"/>
                    <a:pt x="351" y="119"/>
                  </a:cubicBezTo>
                  <a:lnTo>
                    <a:pt x="62" y="7"/>
                  </a:lnTo>
                  <a:cubicBezTo>
                    <a:pt x="58" y="3"/>
                    <a:pt x="52" y="1"/>
                    <a:pt x="46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52" name="Google Shape;1652;p38"/>
            <p:cNvSpPr/>
            <p:nvPr/>
          </p:nvSpPr>
          <p:spPr>
            <a:xfrm>
              <a:off x="6255371" y="3533977"/>
              <a:ext cx="10882" cy="5469"/>
            </a:xfrm>
            <a:custGeom>
              <a:avLst/>
              <a:gdLst/>
              <a:ahLst/>
              <a:cxnLst/>
              <a:rect l="l" t="t" r="r" b="b"/>
              <a:pathLst>
                <a:path w="386" h="194" extrusionOk="0">
                  <a:moveTo>
                    <a:pt x="62" y="1"/>
                  </a:moveTo>
                  <a:cubicBezTo>
                    <a:pt x="46" y="1"/>
                    <a:pt x="16" y="16"/>
                    <a:pt x="16" y="35"/>
                  </a:cubicBezTo>
                  <a:cubicBezTo>
                    <a:pt x="0" y="51"/>
                    <a:pt x="16" y="66"/>
                    <a:pt x="31" y="82"/>
                  </a:cubicBezTo>
                  <a:lnTo>
                    <a:pt x="320" y="194"/>
                  </a:lnTo>
                  <a:lnTo>
                    <a:pt x="336" y="194"/>
                  </a:lnTo>
                  <a:cubicBezTo>
                    <a:pt x="351" y="194"/>
                    <a:pt x="370" y="194"/>
                    <a:pt x="370" y="178"/>
                  </a:cubicBezTo>
                  <a:cubicBezTo>
                    <a:pt x="386" y="147"/>
                    <a:pt x="370" y="132"/>
                    <a:pt x="351" y="132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53" name="Google Shape;1653;p38"/>
            <p:cNvSpPr/>
            <p:nvPr/>
          </p:nvSpPr>
          <p:spPr>
            <a:xfrm>
              <a:off x="6206005" y="3604064"/>
              <a:ext cx="10347" cy="5187"/>
            </a:xfrm>
            <a:custGeom>
              <a:avLst/>
              <a:gdLst/>
              <a:ahLst/>
              <a:cxnLst/>
              <a:rect l="l" t="t" r="r" b="b"/>
              <a:pathLst>
                <a:path w="367" h="184" extrusionOk="0">
                  <a:moveTo>
                    <a:pt x="33" y="0"/>
                  </a:moveTo>
                  <a:cubicBezTo>
                    <a:pt x="22" y="0"/>
                    <a:pt x="11" y="11"/>
                    <a:pt x="0" y="22"/>
                  </a:cubicBezTo>
                  <a:cubicBezTo>
                    <a:pt x="0" y="37"/>
                    <a:pt x="16" y="57"/>
                    <a:pt x="31" y="72"/>
                  </a:cubicBezTo>
                  <a:lnTo>
                    <a:pt x="320" y="184"/>
                  </a:lnTo>
                  <a:lnTo>
                    <a:pt x="336" y="184"/>
                  </a:lnTo>
                  <a:cubicBezTo>
                    <a:pt x="336" y="184"/>
                    <a:pt x="351" y="184"/>
                    <a:pt x="367" y="168"/>
                  </a:cubicBezTo>
                  <a:cubicBezTo>
                    <a:pt x="367" y="153"/>
                    <a:pt x="367" y="118"/>
                    <a:pt x="336" y="118"/>
                  </a:cubicBezTo>
                  <a:lnTo>
                    <a:pt x="46" y="6"/>
                  </a:lnTo>
                  <a:cubicBezTo>
                    <a:pt x="42" y="2"/>
                    <a:pt x="37" y="0"/>
                    <a:pt x="33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54" name="Google Shape;1654;p38"/>
            <p:cNvSpPr/>
            <p:nvPr/>
          </p:nvSpPr>
          <p:spPr>
            <a:xfrm>
              <a:off x="6231322" y="3546523"/>
              <a:ext cx="4595" cy="10657"/>
            </a:xfrm>
            <a:custGeom>
              <a:avLst/>
              <a:gdLst/>
              <a:ahLst/>
              <a:cxnLst/>
              <a:rect l="l" t="t" r="r" b="b"/>
              <a:pathLst>
                <a:path w="163" h="378" extrusionOk="0">
                  <a:moveTo>
                    <a:pt x="46" y="1"/>
                  </a:moveTo>
                  <a:cubicBezTo>
                    <a:pt x="41" y="1"/>
                    <a:pt x="36" y="3"/>
                    <a:pt x="32" y="7"/>
                  </a:cubicBezTo>
                  <a:cubicBezTo>
                    <a:pt x="16" y="7"/>
                    <a:pt x="1" y="22"/>
                    <a:pt x="1" y="38"/>
                  </a:cubicBezTo>
                  <a:lnTo>
                    <a:pt x="82" y="343"/>
                  </a:lnTo>
                  <a:cubicBezTo>
                    <a:pt x="82" y="362"/>
                    <a:pt x="97" y="377"/>
                    <a:pt x="113" y="377"/>
                  </a:cubicBezTo>
                  <a:lnTo>
                    <a:pt x="128" y="377"/>
                  </a:lnTo>
                  <a:cubicBezTo>
                    <a:pt x="144" y="377"/>
                    <a:pt x="163" y="343"/>
                    <a:pt x="144" y="327"/>
                  </a:cubicBezTo>
                  <a:lnTo>
                    <a:pt x="82" y="22"/>
                  </a:lnTo>
                  <a:cubicBezTo>
                    <a:pt x="71" y="12"/>
                    <a:pt x="58" y="1"/>
                    <a:pt x="46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55" name="Google Shape;1655;p38"/>
            <p:cNvSpPr/>
            <p:nvPr/>
          </p:nvSpPr>
          <p:spPr>
            <a:xfrm>
              <a:off x="6243079" y="3425068"/>
              <a:ext cx="3721" cy="10629"/>
            </a:xfrm>
            <a:custGeom>
              <a:avLst/>
              <a:gdLst/>
              <a:ahLst/>
              <a:cxnLst/>
              <a:rect l="l" t="t" r="r" b="b"/>
              <a:pathLst>
                <a:path w="132" h="377" extrusionOk="0">
                  <a:moveTo>
                    <a:pt x="50" y="1"/>
                  </a:moveTo>
                  <a:cubicBezTo>
                    <a:pt x="44" y="1"/>
                    <a:pt x="39" y="3"/>
                    <a:pt x="35" y="7"/>
                  </a:cubicBezTo>
                  <a:cubicBezTo>
                    <a:pt x="16" y="7"/>
                    <a:pt x="0" y="22"/>
                    <a:pt x="0" y="41"/>
                  </a:cubicBezTo>
                  <a:lnTo>
                    <a:pt x="50" y="346"/>
                  </a:lnTo>
                  <a:cubicBezTo>
                    <a:pt x="66" y="377"/>
                    <a:pt x="81" y="377"/>
                    <a:pt x="97" y="377"/>
                  </a:cubicBezTo>
                  <a:cubicBezTo>
                    <a:pt x="112" y="377"/>
                    <a:pt x="131" y="362"/>
                    <a:pt x="131" y="346"/>
                  </a:cubicBezTo>
                  <a:lnTo>
                    <a:pt x="81" y="41"/>
                  </a:lnTo>
                  <a:cubicBezTo>
                    <a:pt x="81" y="16"/>
                    <a:pt x="65" y="1"/>
                    <a:pt x="50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56" name="Google Shape;1656;p38"/>
            <p:cNvSpPr/>
            <p:nvPr/>
          </p:nvSpPr>
          <p:spPr>
            <a:xfrm>
              <a:off x="6219594" y="3507053"/>
              <a:ext cx="4032" cy="10657"/>
            </a:xfrm>
            <a:custGeom>
              <a:avLst/>
              <a:gdLst/>
              <a:ahLst/>
              <a:cxnLst/>
              <a:rect l="l" t="t" r="r" b="b"/>
              <a:pathLst>
                <a:path w="143" h="378" extrusionOk="0">
                  <a:moveTo>
                    <a:pt x="58" y="1"/>
                  </a:moveTo>
                  <a:cubicBezTo>
                    <a:pt x="55" y="1"/>
                    <a:pt x="51" y="3"/>
                    <a:pt x="47" y="7"/>
                  </a:cubicBezTo>
                  <a:cubicBezTo>
                    <a:pt x="16" y="7"/>
                    <a:pt x="0" y="26"/>
                    <a:pt x="16" y="42"/>
                  </a:cubicBezTo>
                  <a:lnTo>
                    <a:pt x="62" y="346"/>
                  </a:lnTo>
                  <a:cubicBezTo>
                    <a:pt x="62" y="377"/>
                    <a:pt x="77" y="377"/>
                    <a:pt x="97" y="377"/>
                  </a:cubicBezTo>
                  <a:cubicBezTo>
                    <a:pt x="128" y="377"/>
                    <a:pt x="143" y="362"/>
                    <a:pt x="128" y="346"/>
                  </a:cubicBezTo>
                  <a:lnTo>
                    <a:pt x="77" y="42"/>
                  </a:lnTo>
                  <a:cubicBezTo>
                    <a:pt x="77" y="16"/>
                    <a:pt x="69" y="1"/>
                    <a:pt x="58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57" name="Google Shape;1657;p38"/>
            <p:cNvSpPr/>
            <p:nvPr/>
          </p:nvSpPr>
          <p:spPr>
            <a:xfrm>
              <a:off x="6256667" y="3435359"/>
              <a:ext cx="8176" cy="8514"/>
            </a:xfrm>
            <a:custGeom>
              <a:avLst/>
              <a:gdLst/>
              <a:ahLst/>
              <a:cxnLst/>
              <a:rect l="l" t="t" r="r" b="b"/>
              <a:pathLst>
                <a:path w="290" h="302" extrusionOk="0">
                  <a:moveTo>
                    <a:pt x="251" y="0"/>
                  </a:moveTo>
                  <a:cubicBezTo>
                    <a:pt x="243" y="0"/>
                    <a:pt x="236" y="4"/>
                    <a:pt x="228" y="12"/>
                  </a:cubicBezTo>
                  <a:lnTo>
                    <a:pt x="16" y="236"/>
                  </a:lnTo>
                  <a:cubicBezTo>
                    <a:pt x="0" y="255"/>
                    <a:pt x="0" y="286"/>
                    <a:pt x="16" y="301"/>
                  </a:cubicBezTo>
                  <a:lnTo>
                    <a:pt x="35" y="301"/>
                  </a:lnTo>
                  <a:cubicBezTo>
                    <a:pt x="51" y="301"/>
                    <a:pt x="66" y="301"/>
                    <a:pt x="66" y="286"/>
                  </a:cubicBezTo>
                  <a:lnTo>
                    <a:pt x="274" y="62"/>
                  </a:lnTo>
                  <a:cubicBezTo>
                    <a:pt x="290" y="43"/>
                    <a:pt x="290" y="27"/>
                    <a:pt x="274" y="12"/>
                  </a:cubicBezTo>
                  <a:cubicBezTo>
                    <a:pt x="267" y="4"/>
                    <a:pt x="259" y="0"/>
                    <a:pt x="251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58" name="Google Shape;1658;p38"/>
            <p:cNvSpPr/>
            <p:nvPr/>
          </p:nvSpPr>
          <p:spPr>
            <a:xfrm>
              <a:off x="6192839" y="3480580"/>
              <a:ext cx="10910" cy="2227"/>
            </a:xfrm>
            <a:custGeom>
              <a:avLst/>
              <a:gdLst/>
              <a:ahLst/>
              <a:cxnLst/>
              <a:rect l="l" t="t" r="r" b="b"/>
              <a:pathLst>
                <a:path w="387" h="79" extrusionOk="0">
                  <a:moveTo>
                    <a:pt x="31" y="1"/>
                  </a:moveTo>
                  <a:cubicBezTo>
                    <a:pt x="16" y="1"/>
                    <a:pt x="0" y="16"/>
                    <a:pt x="0" y="47"/>
                  </a:cubicBezTo>
                  <a:cubicBezTo>
                    <a:pt x="0" y="63"/>
                    <a:pt x="16" y="78"/>
                    <a:pt x="31" y="78"/>
                  </a:cubicBezTo>
                  <a:lnTo>
                    <a:pt x="336" y="78"/>
                  </a:lnTo>
                  <a:cubicBezTo>
                    <a:pt x="371" y="78"/>
                    <a:pt x="386" y="63"/>
                    <a:pt x="386" y="47"/>
                  </a:cubicBezTo>
                  <a:cubicBezTo>
                    <a:pt x="386" y="16"/>
                    <a:pt x="371" y="1"/>
                    <a:pt x="336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59" name="Google Shape;1659;p38"/>
            <p:cNvSpPr/>
            <p:nvPr/>
          </p:nvSpPr>
          <p:spPr>
            <a:xfrm>
              <a:off x="6206005" y="3582468"/>
              <a:ext cx="10882" cy="2312"/>
            </a:xfrm>
            <a:custGeom>
              <a:avLst/>
              <a:gdLst/>
              <a:ahLst/>
              <a:cxnLst/>
              <a:rect l="l" t="t" r="r" b="b"/>
              <a:pathLst>
                <a:path w="386" h="82" extrusionOk="0">
                  <a:moveTo>
                    <a:pt x="31" y="1"/>
                  </a:moveTo>
                  <a:cubicBezTo>
                    <a:pt x="16" y="1"/>
                    <a:pt x="0" y="16"/>
                    <a:pt x="0" y="32"/>
                  </a:cubicBezTo>
                  <a:cubicBezTo>
                    <a:pt x="0" y="67"/>
                    <a:pt x="16" y="82"/>
                    <a:pt x="31" y="82"/>
                  </a:cubicBezTo>
                  <a:lnTo>
                    <a:pt x="336" y="82"/>
                  </a:lnTo>
                  <a:cubicBezTo>
                    <a:pt x="367" y="82"/>
                    <a:pt x="386" y="67"/>
                    <a:pt x="386" y="32"/>
                  </a:cubicBezTo>
                  <a:cubicBezTo>
                    <a:pt x="386" y="16"/>
                    <a:pt x="367" y="1"/>
                    <a:pt x="336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60" name="Google Shape;1660;p38"/>
            <p:cNvSpPr/>
            <p:nvPr/>
          </p:nvSpPr>
          <p:spPr>
            <a:xfrm>
              <a:off x="6182408" y="3517681"/>
              <a:ext cx="10882" cy="4144"/>
            </a:xfrm>
            <a:custGeom>
              <a:avLst/>
              <a:gdLst/>
              <a:ahLst/>
              <a:cxnLst/>
              <a:rect l="l" t="t" r="r" b="b"/>
              <a:pathLst>
                <a:path w="386" h="147" extrusionOk="0">
                  <a:moveTo>
                    <a:pt x="320" y="0"/>
                  </a:moveTo>
                  <a:lnTo>
                    <a:pt x="31" y="81"/>
                  </a:lnTo>
                  <a:cubicBezTo>
                    <a:pt x="0" y="81"/>
                    <a:pt x="0" y="112"/>
                    <a:pt x="0" y="131"/>
                  </a:cubicBezTo>
                  <a:cubicBezTo>
                    <a:pt x="0" y="147"/>
                    <a:pt x="16" y="147"/>
                    <a:pt x="31" y="147"/>
                  </a:cubicBezTo>
                  <a:lnTo>
                    <a:pt x="46" y="147"/>
                  </a:lnTo>
                  <a:lnTo>
                    <a:pt x="355" y="66"/>
                  </a:lnTo>
                  <a:cubicBezTo>
                    <a:pt x="370" y="66"/>
                    <a:pt x="386" y="50"/>
                    <a:pt x="370" y="35"/>
                  </a:cubicBezTo>
                  <a:cubicBezTo>
                    <a:pt x="370" y="0"/>
                    <a:pt x="355" y="0"/>
                    <a:pt x="320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61" name="Google Shape;1661;p38"/>
            <p:cNvSpPr/>
            <p:nvPr/>
          </p:nvSpPr>
          <p:spPr>
            <a:xfrm>
              <a:off x="6183705" y="3458307"/>
              <a:ext cx="8176" cy="8711"/>
            </a:xfrm>
            <a:custGeom>
              <a:avLst/>
              <a:gdLst/>
              <a:ahLst/>
              <a:cxnLst/>
              <a:rect l="l" t="t" r="r" b="b"/>
              <a:pathLst>
                <a:path w="290" h="309" extrusionOk="0">
                  <a:moveTo>
                    <a:pt x="274" y="0"/>
                  </a:moveTo>
                  <a:cubicBezTo>
                    <a:pt x="259" y="0"/>
                    <a:pt x="228" y="0"/>
                    <a:pt x="213" y="20"/>
                  </a:cubicBezTo>
                  <a:lnTo>
                    <a:pt x="0" y="243"/>
                  </a:lnTo>
                  <a:cubicBezTo>
                    <a:pt x="0" y="259"/>
                    <a:pt x="0" y="274"/>
                    <a:pt x="20" y="290"/>
                  </a:cubicBezTo>
                  <a:cubicBezTo>
                    <a:pt x="20" y="309"/>
                    <a:pt x="35" y="309"/>
                    <a:pt x="35" y="309"/>
                  </a:cubicBezTo>
                  <a:cubicBezTo>
                    <a:pt x="51" y="309"/>
                    <a:pt x="51" y="309"/>
                    <a:pt x="66" y="290"/>
                  </a:cubicBezTo>
                  <a:lnTo>
                    <a:pt x="274" y="66"/>
                  </a:lnTo>
                  <a:cubicBezTo>
                    <a:pt x="290" y="50"/>
                    <a:pt x="290" y="20"/>
                    <a:pt x="274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62" name="Google Shape;1662;p38"/>
          <p:cNvGrpSpPr/>
          <p:nvPr/>
        </p:nvGrpSpPr>
        <p:grpSpPr>
          <a:xfrm>
            <a:off x="7132055" y="3833118"/>
            <a:ext cx="1097933" cy="1063504"/>
            <a:chOff x="8354993" y="3390869"/>
            <a:chExt cx="434326" cy="420706"/>
          </a:xfrm>
        </p:grpSpPr>
        <p:sp>
          <p:nvSpPr>
            <p:cNvPr id="1663" name="Google Shape;1663;p38"/>
            <p:cNvSpPr/>
            <p:nvPr/>
          </p:nvSpPr>
          <p:spPr>
            <a:xfrm>
              <a:off x="8418149" y="3652973"/>
              <a:ext cx="364940" cy="158603"/>
            </a:xfrm>
            <a:custGeom>
              <a:avLst/>
              <a:gdLst/>
              <a:ahLst/>
              <a:cxnLst/>
              <a:rect l="l" t="t" r="r" b="b"/>
              <a:pathLst>
                <a:path w="3808" h="1655" extrusionOk="0">
                  <a:moveTo>
                    <a:pt x="1" y="0"/>
                  </a:moveTo>
                  <a:lnTo>
                    <a:pt x="1" y="1300"/>
                  </a:lnTo>
                  <a:cubicBezTo>
                    <a:pt x="1" y="1493"/>
                    <a:pt x="159" y="1655"/>
                    <a:pt x="352" y="1655"/>
                  </a:cubicBezTo>
                  <a:lnTo>
                    <a:pt x="3472" y="1655"/>
                  </a:lnTo>
                  <a:cubicBezTo>
                    <a:pt x="3665" y="1655"/>
                    <a:pt x="3808" y="1493"/>
                    <a:pt x="3808" y="1300"/>
                  </a:cubicBezTo>
                  <a:lnTo>
                    <a:pt x="3808" y="0"/>
                  </a:ln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64" name="Google Shape;1664;p38"/>
            <p:cNvSpPr/>
            <p:nvPr/>
          </p:nvSpPr>
          <p:spPr>
            <a:xfrm>
              <a:off x="8658505" y="3491015"/>
              <a:ext cx="36992" cy="212652"/>
            </a:xfrm>
            <a:custGeom>
              <a:avLst/>
              <a:gdLst/>
              <a:ahLst/>
              <a:cxnLst/>
              <a:rect l="l" t="t" r="r" b="b"/>
              <a:pathLst>
                <a:path w="386" h="2219" extrusionOk="0">
                  <a:moveTo>
                    <a:pt x="305" y="1"/>
                  </a:moveTo>
                  <a:cubicBezTo>
                    <a:pt x="270" y="1"/>
                    <a:pt x="224" y="16"/>
                    <a:pt x="224" y="66"/>
                  </a:cubicBezTo>
                  <a:lnTo>
                    <a:pt x="0" y="2122"/>
                  </a:lnTo>
                  <a:cubicBezTo>
                    <a:pt x="0" y="2172"/>
                    <a:pt x="31" y="2203"/>
                    <a:pt x="62" y="2219"/>
                  </a:cubicBezTo>
                  <a:lnTo>
                    <a:pt x="77" y="2219"/>
                  </a:lnTo>
                  <a:cubicBezTo>
                    <a:pt x="112" y="2219"/>
                    <a:pt x="143" y="2188"/>
                    <a:pt x="158" y="2138"/>
                  </a:cubicBezTo>
                  <a:lnTo>
                    <a:pt x="366" y="82"/>
                  </a:lnTo>
                  <a:cubicBezTo>
                    <a:pt x="386" y="36"/>
                    <a:pt x="351" y="1"/>
                    <a:pt x="305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65" name="Google Shape;1665;p38"/>
            <p:cNvSpPr/>
            <p:nvPr/>
          </p:nvSpPr>
          <p:spPr>
            <a:xfrm>
              <a:off x="8598032" y="3569598"/>
              <a:ext cx="75710" cy="55966"/>
            </a:xfrm>
            <a:custGeom>
              <a:avLst/>
              <a:gdLst/>
              <a:ahLst/>
              <a:cxnLst/>
              <a:rect l="l" t="t" r="r" b="b"/>
              <a:pathLst>
                <a:path w="790" h="584" extrusionOk="0">
                  <a:moveTo>
                    <a:pt x="150" y="0"/>
                  </a:moveTo>
                  <a:cubicBezTo>
                    <a:pt x="118" y="0"/>
                    <a:pt x="99" y="2"/>
                    <a:pt x="99" y="2"/>
                  </a:cubicBezTo>
                  <a:cubicBezTo>
                    <a:pt x="99" y="2"/>
                    <a:pt x="1" y="584"/>
                    <a:pt x="528" y="584"/>
                  </a:cubicBezTo>
                  <a:cubicBezTo>
                    <a:pt x="602" y="584"/>
                    <a:pt x="689" y="572"/>
                    <a:pt x="789" y="546"/>
                  </a:cubicBezTo>
                  <a:cubicBezTo>
                    <a:pt x="723" y="45"/>
                    <a:pt x="298" y="0"/>
                    <a:pt x="15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66" name="Google Shape;1666;p38"/>
            <p:cNvSpPr/>
            <p:nvPr/>
          </p:nvSpPr>
          <p:spPr>
            <a:xfrm>
              <a:off x="8516476" y="3537302"/>
              <a:ext cx="84814" cy="100241"/>
            </a:xfrm>
            <a:custGeom>
              <a:avLst/>
              <a:gdLst/>
              <a:ahLst/>
              <a:cxnLst/>
              <a:rect l="l" t="t" r="r" b="b"/>
              <a:pathLst>
                <a:path w="885" h="1046" extrusionOk="0">
                  <a:moveTo>
                    <a:pt x="691" y="0"/>
                  </a:moveTo>
                  <a:cubicBezTo>
                    <a:pt x="691" y="0"/>
                    <a:pt x="1" y="208"/>
                    <a:pt x="132" y="1045"/>
                  </a:cubicBezTo>
                  <a:cubicBezTo>
                    <a:pt x="884" y="852"/>
                    <a:pt x="691" y="0"/>
                    <a:pt x="691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67" name="Google Shape;1667;p38"/>
            <p:cNvSpPr/>
            <p:nvPr/>
          </p:nvSpPr>
          <p:spPr>
            <a:xfrm>
              <a:off x="8673647" y="3610806"/>
              <a:ext cx="81747" cy="49737"/>
            </a:xfrm>
            <a:custGeom>
              <a:avLst/>
              <a:gdLst/>
              <a:ahLst/>
              <a:cxnLst/>
              <a:rect l="l" t="t" r="r" b="b"/>
              <a:pathLst>
                <a:path w="853" h="519" extrusionOk="0">
                  <a:moveTo>
                    <a:pt x="452" y="0"/>
                  </a:moveTo>
                  <a:cubicBezTo>
                    <a:pt x="295" y="0"/>
                    <a:pt x="123" y="99"/>
                    <a:pt x="0" y="440"/>
                  </a:cubicBezTo>
                  <a:cubicBezTo>
                    <a:pt x="112" y="496"/>
                    <a:pt x="214" y="519"/>
                    <a:pt x="305" y="519"/>
                  </a:cubicBezTo>
                  <a:cubicBezTo>
                    <a:pt x="660" y="519"/>
                    <a:pt x="853" y="182"/>
                    <a:pt x="853" y="182"/>
                  </a:cubicBezTo>
                  <a:cubicBezTo>
                    <a:pt x="853" y="182"/>
                    <a:pt x="666" y="0"/>
                    <a:pt x="452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68" name="Google Shape;1668;p38"/>
            <p:cNvSpPr/>
            <p:nvPr/>
          </p:nvSpPr>
          <p:spPr>
            <a:xfrm>
              <a:off x="8592186" y="3394031"/>
              <a:ext cx="197133" cy="159849"/>
            </a:xfrm>
            <a:custGeom>
              <a:avLst/>
              <a:gdLst/>
              <a:ahLst/>
              <a:cxnLst/>
              <a:rect l="l" t="t" r="r" b="b"/>
              <a:pathLst>
                <a:path w="2057" h="1668" extrusionOk="0">
                  <a:moveTo>
                    <a:pt x="1022" y="1"/>
                  </a:moveTo>
                  <a:cubicBezTo>
                    <a:pt x="440" y="1"/>
                    <a:pt x="0" y="610"/>
                    <a:pt x="287" y="1240"/>
                  </a:cubicBezTo>
                  <a:cubicBezTo>
                    <a:pt x="353" y="1383"/>
                    <a:pt x="480" y="1510"/>
                    <a:pt x="627" y="1576"/>
                  </a:cubicBezTo>
                  <a:cubicBezTo>
                    <a:pt x="761" y="1639"/>
                    <a:pt x="894" y="1668"/>
                    <a:pt x="1021" y="1668"/>
                  </a:cubicBezTo>
                  <a:cubicBezTo>
                    <a:pt x="1610" y="1668"/>
                    <a:pt x="2057" y="1056"/>
                    <a:pt x="1768" y="434"/>
                  </a:cubicBezTo>
                  <a:cubicBezTo>
                    <a:pt x="1703" y="292"/>
                    <a:pt x="1575" y="161"/>
                    <a:pt x="1429" y="99"/>
                  </a:cubicBezTo>
                  <a:cubicBezTo>
                    <a:pt x="1290" y="31"/>
                    <a:pt x="1153" y="1"/>
                    <a:pt x="1022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69" name="Google Shape;1669;p38"/>
            <p:cNvSpPr/>
            <p:nvPr/>
          </p:nvSpPr>
          <p:spPr>
            <a:xfrm>
              <a:off x="8634354" y="3428819"/>
              <a:ext cx="112894" cy="90945"/>
            </a:xfrm>
            <a:custGeom>
              <a:avLst/>
              <a:gdLst/>
              <a:ahLst/>
              <a:cxnLst/>
              <a:rect l="l" t="t" r="r" b="b"/>
              <a:pathLst>
                <a:path w="1178" h="949" extrusionOk="0">
                  <a:moveTo>
                    <a:pt x="580" y="1"/>
                  </a:moveTo>
                  <a:cubicBezTo>
                    <a:pt x="248" y="1"/>
                    <a:pt x="1" y="344"/>
                    <a:pt x="171" y="700"/>
                  </a:cubicBezTo>
                  <a:cubicBezTo>
                    <a:pt x="202" y="781"/>
                    <a:pt x="267" y="858"/>
                    <a:pt x="364" y="893"/>
                  </a:cubicBezTo>
                  <a:cubicBezTo>
                    <a:pt x="443" y="931"/>
                    <a:pt x="522" y="948"/>
                    <a:pt x="596" y="948"/>
                  </a:cubicBezTo>
                  <a:cubicBezTo>
                    <a:pt x="929" y="948"/>
                    <a:pt x="1178" y="605"/>
                    <a:pt x="1004" y="249"/>
                  </a:cubicBezTo>
                  <a:cubicBezTo>
                    <a:pt x="973" y="152"/>
                    <a:pt x="892" y="87"/>
                    <a:pt x="811" y="56"/>
                  </a:cubicBezTo>
                  <a:cubicBezTo>
                    <a:pt x="732" y="18"/>
                    <a:pt x="654" y="1"/>
                    <a:pt x="580" y="1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70" name="Google Shape;1670;p38"/>
            <p:cNvSpPr/>
            <p:nvPr/>
          </p:nvSpPr>
          <p:spPr>
            <a:xfrm>
              <a:off x="8664542" y="3453161"/>
              <a:ext cx="52230" cy="41879"/>
            </a:xfrm>
            <a:custGeom>
              <a:avLst/>
              <a:gdLst/>
              <a:ahLst/>
              <a:cxnLst/>
              <a:rect l="l" t="t" r="r" b="b"/>
              <a:pathLst>
                <a:path w="545" h="437" extrusionOk="0">
                  <a:moveTo>
                    <a:pt x="274" y="0"/>
                  </a:moveTo>
                  <a:cubicBezTo>
                    <a:pt x="116" y="0"/>
                    <a:pt x="1" y="161"/>
                    <a:pt x="80" y="334"/>
                  </a:cubicBezTo>
                  <a:cubicBezTo>
                    <a:pt x="95" y="365"/>
                    <a:pt x="130" y="396"/>
                    <a:pt x="161" y="411"/>
                  </a:cubicBezTo>
                  <a:cubicBezTo>
                    <a:pt x="199" y="429"/>
                    <a:pt x="236" y="437"/>
                    <a:pt x="272" y="437"/>
                  </a:cubicBezTo>
                  <a:cubicBezTo>
                    <a:pt x="430" y="437"/>
                    <a:pt x="544" y="277"/>
                    <a:pt x="465" y="107"/>
                  </a:cubicBezTo>
                  <a:cubicBezTo>
                    <a:pt x="450" y="76"/>
                    <a:pt x="419" y="45"/>
                    <a:pt x="384" y="26"/>
                  </a:cubicBezTo>
                  <a:cubicBezTo>
                    <a:pt x="347" y="8"/>
                    <a:pt x="309" y="0"/>
                    <a:pt x="274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71" name="Google Shape;1671;p38"/>
            <p:cNvSpPr/>
            <p:nvPr/>
          </p:nvSpPr>
          <p:spPr>
            <a:xfrm>
              <a:off x="8488779" y="3542669"/>
              <a:ext cx="66318" cy="171732"/>
            </a:xfrm>
            <a:custGeom>
              <a:avLst/>
              <a:gdLst/>
              <a:ahLst/>
              <a:cxnLst/>
              <a:rect l="l" t="t" r="r" b="b"/>
              <a:pathLst>
                <a:path w="692" h="1792" extrusionOk="0">
                  <a:moveTo>
                    <a:pt x="101" y="0"/>
                  </a:moveTo>
                  <a:cubicBezTo>
                    <a:pt x="85" y="0"/>
                    <a:pt x="68" y="4"/>
                    <a:pt x="51" y="10"/>
                  </a:cubicBezTo>
                  <a:cubicBezTo>
                    <a:pt x="16" y="25"/>
                    <a:pt x="1" y="75"/>
                    <a:pt x="35" y="106"/>
                  </a:cubicBezTo>
                  <a:cubicBezTo>
                    <a:pt x="35" y="121"/>
                    <a:pt x="467" y="877"/>
                    <a:pt x="548" y="1730"/>
                  </a:cubicBezTo>
                  <a:cubicBezTo>
                    <a:pt x="548" y="1761"/>
                    <a:pt x="579" y="1792"/>
                    <a:pt x="614" y="1792"/>
                  </a:cubicBezTo>
                  <a:lnTo>
                    <a:pt x="629" y="1792"/>
                  </a:lnTo>
                  <a:cubicBezTo>
                    <a:pt x="660" y="1792"/>
                    <a:pt x="691" y="1745"/>
                    <a:pt x="691" y="1714"/>
                  </a:cubicBezTo>
                  <a:cubicBezTo>
                    <a:pt x="614" y="827"/>
                    <a:pt x="178" y="75"/>
                    <a:pt x="163" y="40"/>
                  </a:cubicBezTo>
                  <a:cubicBezTo>
                    <a:pt x="153" y="11"/>
                    <a:pt x="129" y="0"/>
                    <a:pt x="101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72" name="Google Shape;1672;p38"/>
            <p:cNvSpPr/>
            <p:nvPr/>
          </p:nvSpPr>
          <p:spPr>
            <a:xfrm>
              <a:off x="8354993" y="3390869"/>
              <a:ext cx="234029" cy="166174"/>
            </a:xfrm>
            <a:custGeom>
              <a:avLst/>
              <a:gdLst/>
              <a:ahLst/>
              <a:cxnLst/>
              <a:rect l="l" t="t" r="r" b="b"/>
              <a:pathLst>
                <a:path w="2442" h="1734" extrusionOk="0">
                  <a:moveTo>
                    <a:pt x="1879" y="1"/>
                  </a:moveTo>
                  <a:lnTo>
                    <a:pt x="1447" y="645"/>
                  </a:lnTo>
                  <a:lnTo>
                    <a:pt x="772" y="97"/>
                  </a:lnTo>
                  <a:lnTo>
                    <a:pt x="772" y="903"/>
                  </a:lnTo>
                  <a:lnTo>
                    <a:pt x="0" y="934"/>
                  </a:lnTo>
                  <a:cubicBezTo>
                    <a:pt x="0" y="934"/>
                    <a:pt x="422" y="1734"/>
                    <a:pt x="1102" y="1734"/>
                  </a:cubicBezTo>
                  <a:cubicBezTo>
                    <a:pt x="1229" y="1734"/>
                    <a:pt x="1365" y="1706"/>
                    <a:pt x="1509" y="1640"/>
                  </a:cubicBezTo>
                  <a:cubicBezTo>
                    <a:pt x="2442" y="1223"/>
                    <a:pt x="1879" y="1"/>
                    <a:pt x="1879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73" name="Google Shape;1673;p38"/>
            <p:cNvSpPr/>
            <p:nvPr/>
          </p:nvSpPr>
          <p:spPr>
            <a:xfrm>
              <a:off x="8453320" y="3679231"/>
              <a:ext cx="295843" cy="106182"/>
            </a:xfrm>
            <a:custGeom>
              <a:avLst/>
              <a:gdLst/>
              <a:ahLst/>
              <a:cxnLst/>
              <a:rect l="l" t="t" r="r" b="b"/>
              <a:pathLst>
                <a:path w="3087" h="1108" extrusionOk="0">
                  <a:moveTo>
                    <a:pt x="0" y="0"/>
                  </a:moveTo>
                  <a:lnTo>
                    <a:pt x="0" y="833"/>
                  </a:lnTo>
                  <a:cubicBezTo>
                    <a:pt x="0" y="980"/>
                    <a:pt x="116" y="1107"/>
                    <a:pt x="259" y="1107"/>
                  </a:cubicBezTo>
                  <a:lnTo>
                    <a:pt x="2816" y="1107"/>
                  </a:lnTo>
                  <a:cubicBezTo>
                    <a:pt x="2974" y="1107"/>
                    <a:pt x="3086" y="980"/>
                    <a:pt x="3086" y="833"/>
                  </a:cubicBezTo>
                  <a:lnTo>
                    <a:pt x="3086" y="0"/>
                  </a:ln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74" name="Google Shape;1674;p38"/>
            <p:cNvSpPr/>
            <p:nvPr/>
          </p:nvSpPr>
          <p:spPr>
            <a:xfrm>
              <a:off x="8453320" y="3717660"/>
              <a:ext cx="295843" cy="67754"/>
            </a:xfrm>
            <a:custGeom>
              <a:avLst/>
              <a:gdLst/>
              <a:ahLst/>
              <a:cxnLst/>
              <a:rect l="l" t="t" r="r" b="b"/>
              <a:pathLst>
                <a:path w="3087" h="707" extrusionOk="0">
                  <a:moveTo>
                    <a:pt x="0" y="0"/>
                  </a:moveTo>
                  <a:lnTo>
                    <a:pt x="0" y="706"/>
                  </a:lnTo>
                  <a:lnTo>
                    <a:pt x="3086" y="706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75" name="Google Shape;1675;p38"/>
            <p:cNvSpPr/>
            <p:nvPr/>
          </p:nvSpPr>
          <p:spPr>
            <a:xfrm>
              <a:off x="8473637" y="3691402"/>
              <a:ext cx="27792" cy="72545"/>
            </a:xfrm>
            <a:custGeom>
              <a:avLst/>
              <a:gdLst/>
              <a:ahLst/>
              <a:cxnLst/>
              <a:rect l="l" t="t" r="r" b="b"/>
              <a:pathLst>
                <a:path w="290" h="757" extrusionOk="0">
                  <a:moveTo>
                    <a:pt x="143" y="0"/>
                  </a:moveTo>
                  <a:cubicBezTo>
                    <a:pt x="62" y="0"/>
                    <a:pt x="1" y="66"/>
                    <a:pt x="1" y="162"/>
                  </a:cubicBezTo>
                  <a:lnTo>
                    <a:pt x="1" y="594"/>
                  </a:lnTo>
                  <a:cubicBezTo>
                    <a:pt x="1" y="691"/>
                    <a:pt x="62" y="756"/>
                    <a:pt x="143" y="756"/>
                  </a:cubicBezTo>
                  <a:cubicBezTo>
                    <a:pt x="224" y="756"/>
                    <a:pt x="290" y="691"/>
                    <a:pt x="290" y="594"/>
                  </a:cubicBezTo>
                  <a:lnTo>
                    <a:pt x="290" y="162"/>
                  </a:lnTo>
                  <a:cubicBezTo>
                    <a:pt x="290" y="66"/>
                    <a:pt x="224" y="0"/>
                    <a:pt x="143" y="0"/>
                  </a:cubicBezTo>
                  <a:close/>
                </a:path>
              </a:pathLst>
            </a:custGeom>
            <a:solidFill>
              <a:srgbClr val="F4F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76" name="Google Shape;1676;p38"/>
          <p:cNvGrpSpPr/>
          <p:nvPr/>
        </p:nvGrpSpPr>
        <p:grpSpPr>
          <a:xfrm rot="5400000">
            <a:off x="7811714" y="1866212"/>
            <a:ext cx="710917" cy="241171"/>
            <a:chOff x="7325426" y="3246600"/>
            <a:chExt cx="710917" cy="241171"/>
          </a:xfrm>
        </p:grpSpPr>
        <p:sp>
          <p:nvSpPr>
            <p:cNvPr id="1677" name="Google Shape;1677;p38"/>
            <p:cNvSpPr/>
            <p:nvPr/>
          </p:nvSpPr>
          <p:spPr>
            <a:xfrm>
              <a:off x="7884711" y="3336629"/>
              <a:ext cx="151632" cy="151142"/>
            </a:xfrm>
            <a:custGeom>
              <a:avLst/>
              <a:gdLst/>
              <a:ahLst/>
              <a:cxnLst/>
              <a:rect l="l" t="t" r="r" b="b"/>
              <a:pathLst>
                <a:path w="1239" h="1235" extrusionOk="0">
                  <a:moveTo>
                    <a:pt x="625" y="1"/>
                  </a:moveTo>
                  <a:cubicBezTo>
                    <a:pt x="625" y="336"/>
                    <a:pt x="336" y="610"/>
                    <a:pt x="1" y="610"/>
                  </a:cubicBezTo>
                  <a:cubicBezTo>
                    <a:pt x="336" y="610"/>
                    <a:pt x="625" y="884"/>
                    <a:pt x="625" y="1235"/>
                  </a:cubicBezTo>
                  <a:cubicBezTo>
                    <a:pt x="625" y="884"/>
                    <a:pt x="899" y="610"/>
                    <a:pt x="1239" y="610"/>
                  </a:cubicBezTo>
                  <a:cubicBezTo>
                    <a:pt x="899" y="610"/>
                    <a:pt x="625" y="336"/>
                    <a:pt x="625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78" name="Google Shape;1678;p38"/>
            <p:cNvSpPr/>
            <p:nvPr/>
          </p:nvSpPr>
          <p:spPr>
            <a:xfrm>
              <a:off x="7325426" y="3246600"/>
              <a:ext cx="74349" cy="74100"/>
            </a:xfrm>
            <a:custGeom>
              <a:avLst/>
              <a:gdLst/>
              <a:ahLst/>
              <a:cxnLst/>
              <a:rect l="l" t="t" r="r" b="b"/>
              <a:pathLst>
                <a:path w="1239" h="1235" extrusionOk="0">
                  <a:moveTo>
                    <a:pt x="625" y="1"/>
                  </a:moveTo>
                  <a:cubicBezTo>
                    <a:pt x="625" y="336"/>
                    <a:pt x="336" y="610"/>
                    <a:pt x="1" y="610"/>
                  </a:cubicBezTo>
                  <a:cubicBezTo>
                    <a:pt x="336" y="610"/>
                    <a:pt x="625" y="884"/>
                    <a:pt x="625" y="1235"/>
                  </a:cubicBezTo>
                  <a:cubicBezTo>
                    <a:pt x="625" y="884"/>
                    <a:pt x="899" y="610"/>
                    <a:pt x="1239" y="610"/>
                  </a:cubicBezTo>
                  <a:cubicBezTo>
                    <a:pt x="899" y="610"/>
                    <a:pt x="625" y="336"/>
                    <a:pt x="625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79" name="Google Shape;1679;p38"/>
          <p:cNvGrpSpPr/>
          <p:nvPr/>
        </p:nvGrpSpPr>
        <p:grpSpPr>
          <a:xfrm rot="5400000">
            <a:off x="4523389" y="1195012"/>
            <a:ext cx="710917" cy="241171"/>
            <a:chOff x="7325426" y="3246600"/>
            <a:chExt cx="710917" cy="241171"/>
          </a:xfrm>
        </p:grpSpPr>
        <p:sp>
          <p:nvSpPr>
            <p:cNvPr id="1680" name="Google Shape;1680;p38"/>
            <p:cNvSpPr/>
            <p:nvPr/>
          </p:nvSpPr>
          <p:spPr>
            <a:xfrm>
              <a:off x="7884711" y="3336629"/>
              <a:ext cx="151632" cy="151142"/>
            </a:xfrm>
            <a:custGeom>
              <a:avLst/>
              <a:gdLst/>
              <a:ahLst/>
              <a:cxnLst/>
              <a:rect l="l" t="t" r="r" b="b"/>
              <a:pathLst>
                <a:path w="1239" h="1235" extrusionOk="0">
                  <a:moveTo>
                    <a:pt x="625" y="1"/>
                  </a:moveTo>
                  <a:cubicBezTo>
                    <a:pt x="625" y="336"/>
                    <a:pt x="336" y="610"/>
                    <a:pt x="1" y="610"/>
                  </a:cubicBezTo>
                  <a:cubicBezTo>
                    <a:pt x="336" y="610"/>
                    <a:pt x="625" y="884"/>
                    <a:pt x="625" y="1235"/>
                  </a:cubicBezTo>
                  <a:cubicBezTo>
                    <a:pt x="625" y="884"/>
                    <a:pt x="899" y="610"/>
                    <a:pt x="1239" y="610"/>
                  </a:cubicBezTo>
                  <a:cubicBezTo>
                    <a:pt x="899" y="610"/>
                    <a:pt x="625" y="336"/>
                    <a:pt x="625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81" name="Google Shape;1681;p38"/>
            <p:cNvSpPr/>
            <p:nvPr/>
          </p:nvSpPr>
          <p:spPr>
            <a:xfrm>
              <a:off x="7325426" y="3246600"/>
              <a:ext cx="74349" cy="74100"/>
            </a:xfrm>
            <a:custGeom>
              <a:avLst/>
              <a:gdLst/>
              <a:ahLst/>
              <a:cxnLst/>
              <a:rect l="l" t="t" r="r" b="b"/>
              <a:pathLst>
                <a:path w="1239" h="1235" extrusionOk="0">
                  <a:moveTo>
                    <a:pt x="625" y="1"/>
                  </a:moveTo>
                  <a:cubicBezTo>
                    <a:pt x="625" y="336"/>
                    <a:pt x="336" y="610"/>
                    <a:pt x="1" y="610"/>
                  </a:cubicBezTo>
                  <a:cubicBezTo>
                    <a:pt x="336" y="610"/>
                    <a:pt x="625" y="884"/>
                    <a:pt x="625" y="1235"/>
                  </a:cubicBezTo>
                  <a:cubicBezTo>
                    <a:pt x="625" y="884"/>
                    <a:pt x="899" y="610"/>
                    <a:pt x="1239" y="610"/>
                  </a:cubicBezTo>
                  <a:cubicBezTo>
                    <a:pt x="899" y="610"/>
                    <a:pt x="625" y="336"/>
                    <a:pt x="625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95A5A1-DD35-4FC5-A077-657E794C1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Thô-mát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L.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Phrit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-man.</a:t>
            </a:r>
          </a:p>
        </p:txBody>
      </p:sp>
      <p:pic>
        <p:nvPicPr>
          <p:cNvPr id="1026" name="Picture 2" descr="Thomas Friedman - Wikipedia">
            <a:extLst>
              <a:ext uri="{FF2B5EF4-FFF2-40B4-BE49-F238E27FC236}">
                <a16:creationId xmlns:a16="http://schemas.microsoft.com/office/drawing/2014/main" id="{8D7505A1-9FC6-4951-B23C-4909AFB41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73" y="-223824"/>
            <a:ext cx="4244899" cy="5562340"/>
          </a:xfrm>
          <a:prstGeom prst="rect">
            <a:avLst/>
          </a:prstGeom>
          <a:noFill/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E492A91-FCE5-4458-B37A-0A1A4E45467D}"/>
              </a:ext>
            </a:extLst>
          </p:cNvPr>
          <p:cNvSpPr/>
          <p:nvPr/>
        </p:nvSpPr>
        <p:spPr>
          <a:xfrm>
            <a:off x="594732" y="1234068"/>
            <a:ext cx="4327790" cy="285471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uy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tín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uy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tín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hưởng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3900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95A5A1-DD35-4FC5-A077-657E794C1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Thủy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E492A91-FCE5-4458-B37A-0A1A4E45467D}"/>
              </a:ext>
            </a:extLst>
          </p:cNvPr>
          <p:cNvSpPr/>
          <p:nvPr/>
        </p:nvSpPr>
        <p:spPr>
          <a:xfrm>
            <a:off x="244209" y="1234069"/>
            <a:ext cx="6074815" cy="285471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: VB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tin (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: Quan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chuỗi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4" name="Picture 6" descr="Hình ảnh Hoa Thủy Tiên Tươi Hoa Thủy Tiên đẹp Một Cụm Hoa Thủy Tiên Hoa  Trang Trí Ngày Lễ PNG , Phim Hoạt Hình Hoa Thủy Tiên, Hoa Trong Nhà Mùa">
            <a:extLst>
              <a:ext uri="{FF2B5EF4-FFF2-40B4-BE49-F238E27FC236}">
                <a16:creationId xmlns:a16="http://schemas.microsoft.com/office/drawing/2014/main" id="{939C814A-0231-41E0-99BE-3D3E6F69E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" b="92813" l="10000" r="90000">
                        <a14:foregroundMark x1="49063" y1="14063" x2="52344" y2="15625"/>
                        <a14:foregroundMark x1="55000" y1="6406" x2="55000" y2="6406"/>
                        <a14:foregroundMark x1="62656" y1="7187" x2="62656" y2="7187"/>
                        <a14:foregroundMark x1="67344" y1="47344" x2="68594" y2="47969"/>
                        <a14:foregroundMark x1="67813" y1="50938" x2="70938" y2="51406"/>
                        <a14:foregroundMark x1="47188" y1="90938" x2="47031" y2="92813"/>
                        <a14:foregroundMark x1="42188" y1="25469" x2="39375" y2="26875"/>
                        <a14:foregroundMark x1="60313" y1="7813" x2="60313" y2="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542" y="1017725"/>
            <a:ext cx="4296761" cy="429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56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" name="Google Shape;2297;p43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cục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endParaRPr sz="28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98" name="Google Shape;2298;p43"/>
          <p:cNvSpPr txBox="1">
            <a:spLocks noGrp="1"/>
          </p:cNvSpPr>
          <p:nvPr>
            <p:ph type="title"/>
          </p:nvPr>
        </p:nvSpPr>
        <p:spPr>
          <a:xfrm>
            <a:off x="552637" y="1549627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Đoạn 1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99" name="Google Shape;2299;p43"/>
          <p:cNvSpPr txBox="1">
            <a:spLocks noGrp="1"/>
          </p:cNvSpPr>
          <p:nvPr>
            <p:ph type="subTitle" idx="1"/>
          </p:nvPr>
        </p:nvSpPr>
        <p:spPr>
          <a:xfrm>
            <a:off x="87766" y="2007412"/>
            <a:ext cx="2640171" cy="11793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Cần hiểu thế nào về tình trạng biến đổi khí hậu.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00" name="Google Shape;2300;p43"/>
          <p:cNvSpPr txBox="1">
            <a:spLocks noGrp="1"/>
          </p:cNvSpPr>
          <p:nvPr>
            <p:ph type="title" idx="2"/>
          </p:nvPr>
        </p:nvSpPr>
        <p:spPr>
          <a:xfrm>
            <a:off x="3477730" y="1549927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Đoạn 2-5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01" name="Google Shape;2301;p43"/>
          <p:cNvSpPr txBox="1">
            <a:spLocks noGrp="1"/>
          </p:cNvSpPr>
          <p:nvPr>
            <p:ph type="subTitle" idx="3"/>
          </p:nvPr>
        </p:nvSpPr>
        <p:spPr>
          <a:xfrm>
            <a:off x="3144645" y="2007712"/>
            <a:ext cx="2727404" cy="1342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Biến đổi khí hậu và những tác động liên hoàn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02" name="Google Shape;2302;p43"/>
          <p:cNvSpPr txBox="1">
            <a:spLocks noGrp="1"/>
          </p:cNvSpPr>
          <p:nvPr>
            <p:ph type="title" idx="4"/>
          </p:nvPr>
        </p:nvSpPr>
        <p:spPr>
          <a:xfrm>
            <a:off x="6109323" y="1549921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Đoạn 6, 7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03" name="Google Shape;2303;p43"/>
          <p:cNvSpPr txBox="1">
            <a:spLocks noGrp="1"/>
          </p:cNvSpPr>
          <p:nvPr>
            <p:ph type="subTitle" idx="5"/>
          </p:nvPr>
        </p:nvSpPr>
        <p:spPr>
          <a:xfrm>
            <a:off x="6109326" y="2007706"/>
            <a:ext cx="2653399" cy="807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Những báo cáo và con số về biến đổi khí hậu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04" name="Google Shape;2304;p43"/>
          <p:cNvSpPr/>
          <p:nvPr/>
        </p:nvSpPr>
        <p:spPr>
          <a:xfrm>
            <a:off x="6989725" y="4714325"/>
            <a:ext cx="1773000" cy="237600"/>
          </a:xfrm>
          <a:prstGeom prst="ellipse">
            <a:avLst/>
          </a:prstGeom>
          <a:solidFill>
            <a:srgbClr val="13304E">
              <a:alpha val="53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05" name="Google Shape;2305;p43"/>
          <p:cNvSpPr/>
          <p:nvPr/>
        </p:nvSpPr>
        <p:spPr>
          <a:xfrm>
            <a:off x="174600" y="4714325"/>
            <a:ext cx="1265100" cy="237600"/>
          </a:xfrm>
          <a:prstGeom prst="ellipse">
            <a:avLst/>
          </a:prstGeom>
          <a:solidFill>
            <a:srgbClr val="13304E">
              <a:alpha val="53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306" name="Google Shape;2306;p43"/>
          <p:cNvGrpSpPr/>
          <p:nvPr/>
        </p:nvGrpSpPr>
        <p:grpSpPr>
          <a:xfrm>
            <a:off x="7345675" y="4054465"/>
            <a:ext cx="1085092" cy="792655"/>
            <a:chOff x="1591700" y="2665330"/>
            <a:chExt cx="522407" cy="381616"/>
          </a:xfrm>
        </p:grpSpPr>
        <p:sp>
          <p:nvSpPr>
            <p:cNvPr id="2307" name="Google Shape;2307;p43"/>
            <p:cNvSpPr/>
            <p:nvPr/>
          </p:nvSpPr>
          <p:spPr>
            <a:xfrm>
              <a:off x="1661083" y="2980384"/>
              <a:ext cx="109190" cy="66562"/>
            </a:xfrm>
            <a:custGeom>
              <a:avLst/>
              <a:gdLst/>
              <a:ahLst/>
              <a:cxnLst/>
              <a:rect l="l" t="t" r="r" b="b"/>
              <a:pathLst>
                <a:path w="3873" h="2361" extrusionOk="0">
                  <a:moveTo>
                    <a:pt x="0" y="0"/>
                  </a:moveTo>
                  <a:lnTo>
                    <a:pt x="112" y="641"/>
                  </a:lnTo>
                  <a:lnTo>
                    <a:pt x="336" y="2041"/>
                  </a:lnTo>
                  <a:cubicBezTo>
                    <a:pt x="351" y="2234"/>
                    <a:pt x="513" y="2361"/>
                    <a:pt x="706" y="2361"/>
                  </a:cubicBezTo>
                  <a:lnTo>
                    <a:pt x="3182" y="2361"/>
                  </a:lnTo>
                  <a:cubicBezTo>
                    <a:pt x="3360" y="2361"/>
                    <a:pt x="3518" y="2234"/>
                    <a:pt x="3553" y="2041"/>
                  </a:cubicBezTo>
                  <a:lnTo>
                    <a:pt x="3776" y="641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FB7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08" name="Google Shape;2308;p43"/>
            <p:cNvSpPr/>
            <p:nvPr/>
          </p:nvSpPr>
          <p:spPr>
            <a:xfrm>
              <a:off x="1756233" y="2980384"/>
              <a:ext cx="14040" cy="18071"/>
            </a:xfrm>
            <a:custGeom>
              <a:avLst/>
              <a:gdLst/>
              <a:ahLst/>
              <a:cxnLst/>
              <a:rect l="l" t="t" r="r" b="b"/>
              <a:pathLst>
                <a:path w="498" h="641" extrusionOk="0">
                  <a:moveTo>
                    <a:pt x="97" y="0"/>
                  </a:moveTo>
                  <a:lnTo>
                    <a:pt x="0" y="641"/>
                  </a:lnTo>
                  <a:lnTo>
                    <a:pt x="401" y="64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E96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09" name="Google Shape;2309;p43"/>
            <p:cNvSpPr/>
            <p:nvPr/>
          </p:nvSpPr>
          <p:spPr>
            <a:xfrm>
              <a:off x="1935200" y="2980384"/>
              <a:ext cx="109218" cy="66562"/>
            </a:xfrm>
            <a:custGeom>
              <a:avLst/>
              <a:gdLst/>
              <a:ahLst/>
              <a:cxnLst/>
              <a:rect l="l" t="t" r="r" b="b"/>
              <a:pathLst>
                <a:path w="3874" h="2361" extrusionOk="0">
                  <a:moveTo>
                    <a:pt x="1" y="0"/>
                  </a:moveTo>
                  <a:lnTo>
                    <a:pt x="113" y="641"/>
                  </a:lnTo>
                  <a:lnTo>
                    <a:pt x="321" y="2041"/>
                  </a:lnTo>
                  <a:cubicBezTo>
                    <a:pt x="352" y="2234"/>
                    <a:pt x="514" y="2361"/>
                    <a:pt x="691" y="2361"/>
                  </a:cubicBezTo>
                  <a:lnTo>
                    <a:pt x="3164" y="2361"/>
                  </a:lnTo>
                  <a:cubicBezTo>
                    <a:pt x="3356" y="2361"/>
                    <a:pt x="3518" y="2234"/>
                    <a:pt x="3549" y="2041"/>
                  </a:cubicBezTo>
                  <a:lnTo>
                    <a:pt x="3761" y="641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FB7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0" name="Google Shape;2310;p43"/>
            <p:cNvSpPr/>
            <p:nvPr/>
          </p:nvSpPr>
          <p:spPr>
            <a:xfrm>
              <a:off x="1935200" y="2980384"/>
              <a:ext cx="14068" cy="18071"/>
            </a:xfrm>
            <a:custGeom>
              <a:avLst/>
              <a:gdLst/>
              <a:ahLst/>
              <a:cxnLst/>
              <a:rect l="l" t="t" r="r" b="b"/>
              <a:pathLst>
                <a:path w="499" h="641" extrusionOk="0">
                  <a:moveTo>
                    <a:pt x="1" y="0"/>
                  </a:moveTo>
                  <a:lnTo>
                    <a:pt x="113" y="641"/>
                  </a:lnTo>
                  <a:lnTo>
                    <a:pt x="498" y="641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E96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1" name="Google Shape;2311;p43"/>
            <p:cNvSpPr/>
            <p:nvPr/>
          </p:nvSpPr>
          <p:spPr>
            <a:xfrm>
              <a:off x="1619329" y="2702545"/>
              <a:ext cx="466727" cy="233378"/>
            </a:xfrm>
            <a:custGeom>
              <a:avLst/>
              <a:gdLst/>
              <a:ahLst/>
              <a:cxnLst/>
              <a:rect l="l" t="t" r="r" b="b"/>
              <a:pathLst>
                <a:path w="16555" h="8278" extrusionOk="0">
                  <a:moveTo>
                    <a:pt x="964" y="1"/>
                  </a:moveTo>
                  <a:cubicBezTo>
                    <a:pt x="436" y="1"/>
                    <a:pt x="0" y="437"/>
                    <a:pt x="0" y="965"/>
                  </a:cubicBezTo>
                  <a:lnTo>
                    <a:pt x="0" y="7298"/>
                  </a:lnTo>
                  <a:cubicBezTo>
                    <a:pt x="0" y="7846"/>
                    <a:pt x="436" y="8278"/>
                    <a:pt x="964" y="8278"/>
                  </a:cubicBezTo>
                  <a:lnTo>
                    <a:pt x="15590" y="8278"/>
                  </a:lnTo>
                  <a:cubicBezTo>
                    <a:pt x="16123" y="8278"/>
                    <a:pt x="16555" y="7846"/>
                    <a:pt x="16555" y="7298"/>
                  </a:cubicBezTo>
                  <a:lnTo>
                    <a:pt x="16555" y="965"/>
                  </a:lnTo>
                  <a:cubicBezTo>
                    <a:pt x="16555" y="437"/>
                    <a:pt x="16123" y="1"/>
                    <a:pt x="15590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2" name="Google Shape;2312;p43"/>
            <p:cNvSpPr/>
            <p:nvPr/>
          </p:nvSpPr>
          <p:spPr>
            <a:xfrm>
              <a:off x="1645633" y="2723859"/>
              <a:ext cx="105609" cy="85282"/>
            </a:xfrm>
            <a:custGeom>
              <a:avLst/>
              <a:gdLst/>
              <a:ahLst/>
              <a:cxnLst/>
              <a:rect l="l" t="t" r="r" b="b"/>
              <a:pathLst>
                <a:path w="3746" h="3025" extrusionOk="0">
                  <a:moveTo>
                    <a:pt x="514" y="1"/>
                  </a:moveTo>
                  <a:cubicBezTo>
                    <a:pt x="244" y="1"/>
                    <a:pt x="1" y="228"/>
                    <a:pt x="1" y="518"/>
                  </a:cubicBezTo>
                  <a:lnTo>
                    <a:pt x="1" y="2508"/>
                  </a:lnTo>
                  <a:cubicBezTo>
                    <a:pt x="1" y="2797"/>
                    <a:pt x="244" y="3025"/>
                    <a:pt x="514" y="3025"/>
                  </a:cubicBezTo>
                  <a:lnTo>
                    <a:pt x="3233" y="3025"/>
                  </a:lnTo>
                  <a:cubicBezTo>
                    <a:pt x="3522" y="3025"/>
                    <a:pt x="3746" y="2797"/>
                    <a:pt x="3746" y="2508"/>
                  </a:cubicBezTo>
                  <a:lnTo>
                    <a:pt x="3746" y="518"/>
                  </a:lnTo>
                  <a:cubicBezTo>
                    <a:pt x="3746" y="228"/>
                    <a:pt x="3522" y="1"/>
                    <a:pt x="3233" y="1"/>
                  </a:cubicBezTo>
                  <a:close/>
                </a:path>
              </a:pathLst>
            </a:custGeom>
            <a:solidFill>
              <a:srgbClr val="FB7E2D">
                <a:alpha val="3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3" name="Google Shape;2313;p43"/>
            <p:cNvSpPr/>
            <p:nvPr/>
          </p:nvSpPr>
          <p:spPr>
            <a:xfrm>
              <a:off x="1645633" y="2831724"/>
              <a:ext cx="105609" cy="85170"/>
            </a:xfrm>
            <a:custGeom>
              <a:avLst/>
              <a:gdLst/>
              <a:ahLst/>
              <a:cxnLst/>
              <a:rect l="l" t="t" r="r" b="b"/>
              <a:pathLst>
                <a:path w="3746" h="3021" extrusionOk="0">
                  <a:moveTo>
                    <a:pt x="514" y="1"/>
                  </a:moveTo>
                  <a:cubicBezTo>
                    <a:pt x="244" y="1"/>
                    <a:pt x="1" y="225"/>
                    <a:pt x="1" y="514"/>
                  </a:cubicBezTo>
                  <a:lnTo>
                    <a:pt x="1" y="2508"/>
                  </a:lnTo>
                  <a:cubicBezTo>
                    <a:pt x="1" y="2782"/>
                    <a:pt x="244" y="3021"/>
                    <a:pt x="514" y="3021"/>
                  </a:cubicBezTo>
                  <a:lnTo>
                    <a:pt x="3233" y="3021"/>
                  </a:lnTo>
                  <a:cubicBezTo>
                    <a:pt x="3522" y="3021"/>
                    <a:pt x="3746" y="2782"/>
                    <a:pt x="3746" y="2508"/>
                  </a:cubicBezTo>
                  <a:lnTo>
                    <a:pt x="3746" y="514"/>
                  </a:lnTo>
                  <a:cubicBezTo>
                    <a:pt x="3746" y="225"/>
                    <a:pt x="3522" y="1"/>
                    <a:pt x="3233" y="1"/>
                  </a:cubicBezTo>
                  <a:close/>
                </a:path>
              </a:pathLst>
            </a:custGeom>
            <a:solidFill>
              <a:srgbClr val="FB7E2D">
                <a:alpha val="3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4" name="Google Shape;2314;p43"/>
            <p:cNvSpPr/>
            <p:nvPr/>
          </p:nvSpPr>
          <p:spPr>
            <a:xfrm>
              <a:off x="1629309" y="2838039"/>
              <a:ext cx="72567" cy="75725"/>
            </a:xfrm>
            <a:custGeom>
              <a:avLst/>
              <a:gdLst/>
              <a:ahLst/>
              <a:cxnLst/>
              <a:rect l="l" t="t" r="r" b="b"/>
              <a:pathLst>
                <a:path w="2574" h="2686" extrusionOk="0">
                  <a:moveTo>
                    <a:pt x="209" y="1"/>
                  </a:moveTo>
                  <a:lnTo>
                    <a:pt x="209" y="1"/>
                  </a:lnTo>
                  <a:cubicBezTo>
                    <a:pt x="1" y="2330"/>
                    <a:pt x="2122" y="2685"/>
                    <a:pt x="2122" y="2685"/>
                  </a:cubicBezTo>
                  <a:cubicBezTo>
                    <a:pt x="2122" y="2685"/>
                    <a:pt x="2574" y="517"/>
                    <a:pt x="209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5" name="Google Shape;2315;p43"/>
            <p:cNvSpPr/>
            <p:nvPr/>
          </p:nvSpPr>
          <p:spPr>
            <a:xfrm>
              <a:off x="1647917" y="2855942"/>
              <a:ext cx="43529" cy="59655"/>
            </a:xfrm>
            <a:custGeom>
              <a:avLst/>
              <a:gdLst/>
              <a:ahLst/>
              <a:cxnLst/>
              <a:rect l="l" t="t" r="r" b="b"/>
              <a:pathLst>
                <a:path w="1544" h="2116" extrusionOk="0">
                  <a:moveTo>
                    <a:pt x="80" y="0"/>
                  </a:moveTo>
                  <a:cubicBezTo>
                    <a:pt x="66" y="0"/>
                    <a:pt x="50" y="4"/>
                    <a:pt x="31" y="10"/>
                  </a:cubicBezTo>
                  <a:cubicBezTo>
                    <a:pt x="1" y="41"/>
                    <a:pt x="1" y="91"/>
                    <a:pt x="16" y="122"/>
                  </a:cubicBezTo>
                  <a:lnTo>
                    <a:pt x="1397" y="2081"/>
                  </a:lnTo>
                  <a:cubicBezTo>
                    <a:pt x="1416" y="2116"/>
                    <a:pt x="1432" y="2116"/>
                    <a:pt x="1462" y="2116"/>
                  </a:cubicBezTo>
                  <a:cubicBezTo>
                    <a:pt x="1478" y="2116"/>
                    <a:pt x="1493" y="2116"/>
                    <a:pt x="1513" y="2100"/>
                  </a:cubicBezTo>
                  <a:cubicBezTo>
                    <a:pt x="1543" y="2081"/>
                    <a:pt x="1543" y="2035"/>
                    <a:pt x="1528" y="2004"/>
                  </a:cubicBezTo>
                  <a:lnTo>
                    <a:pt x="143" y="41"/>
                  </a:lnTo>
                  <a:cubicBezTo>
                    <a:pt x="124" y="11"/>
                    <a:pt x="104" y="0"/>
                    <a:pt x="8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6" name="Google Shape;2316;p43"/>
            <p:cNvSpPr/>
            <p:nvPr/>
          </p:nvSpPr>
          <p:spPr>
            <a:xfrm>
              <a:off x="1676955" y="2818135"/>
              <a:ext cx="85592" cy="89314"/>
            </a:xfrm>
            <a:custGeom>
              <a:avLst/>
              <a:gdLst/>
              <a:ahLst/>
              <a:cxnLst/>
              <a:rect l="l" t="t" r="r" b="b"/>
              <a:pathLst>
                <a:path w="3036" h="3168" extrusionOk="0">
                  <a:moveTo>
                    <a:pt x="1929" y="1"/>
                  </a:moveTo>
                  <a:lnTo>
                    <a:pt x="1929" y="1"/>
                  </a:lnTo>
                  <a:cubicBezTo>
                    <a:pt x="0" y="1320"/>
                    <a:pt x="1076" y="3167"/>
                    <a:pt x="1076" y="3167"/>
                  </a:cubicBezTo>
                  <a:cubicBezTo>
                    <a:pt x="1076" y="3167"/>
                    <a:pt x="3036" y="2138"/>
                    <a:pt x="1929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7" name="Google Shape;2317;p43"/>
            <p:cNvSpPr/>
            <p:nvPr/>
          </p:nvSpPr>
          <p:spPr>
            <a:xfrm>
              <a:off x="1658348" y="2776917"/>
              <a:ext cx="33098" cy="34395"/>
            </a:xfrm>
            <a:custGeom>
              <a:avLst/>
              <a:gdLst/>
              <a:ahLst/>
              <a:cxnLst/>
              <a:rect l="l" t="t" r="r" b="b"/>
              <a:pathLst>
                <a:path w="1174" h="1220" extrusionOk="0">
                  <a:moveTo>
                    <a:pt x="159" y="1"/>
                  </a:moveTo>
                  <a:cubicBezTo>
                    <a:pt x="1" y="996"/>
                    <a:pt x="915" y="1220"/>
                    <a:pt x="915" y="1220"/>
                  </a:cubicBezTo>
                  <a:cubicBezTo>
                    <a:pt x="915" y="1220"/>
                    <a:pt x="1173" y="290"/>
                    <a:pt x="159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8" name="Google Shape;2318;p43"/>
            <p:cNvSpPr/>
            <p:nvPr/>
          </p:nvSpPr>
          <p:spPr>
            <a:xfrm>
              <a:off x="1684116" y="2798231"/>
              <a:ext cx="30927" cy="25937"/>
            </a:xfrm>
            <a:custGeom>
              <a:avLst/>
              <a:gdLst/>
              <a:ahLst/>
              <a:cxnLst/>
              <a:rect l="l" t="t" r="r" b="b"/>
              <a:pathLst>
                <a:path w="1097" h="920" extrusionOk="0">
                  <a:moveTo>
                    <a:pt x="1096" y="1"/>
                  </a:moveTo>
                  <a:cubicBezTo>
                    <a:pt x="82" y="1"/>
                    <a:pt x="1" y="915"/>
                    <a:pt x="1" y="915"/>
                  </a:cubicBezTo>
                  <a:cubicBezTo>
                    <a:pt x="1" y="915"/>
                    <a:pt x="38" y="920"/>
                    <a:pt x="99" y="920"/>
                  </a:cubicBezTo>
                  <a:cubicBezTo>
                    <a:pt x="348" y="920"/>
                    <a:pt x="991" y="838"/>
                    <a:pt x="1096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9" name="Google Shape;2319;p43"/>
            <p:cNvSpPr/>
            <p:nvPr/>
          </p:nvSpPr>
          <p:spPr>
            <a:xfrm>
              <a:off x="1705007" y="2840210"/>
              <a:ext cx="22639" cy="69523"/>
            </a:xfrm>
            <a:custGeom>
              <a:avLst/>
              <a:gdLst/>
              <a:ahLst/>
              <a:cxnLst/>
              <a:rect l="l" t="t" r="r" b="b"/>
              <a:pathLst>
                <a:path w="803" h="2466" extrusionOk="0">
                  <a:moveTo>
                    <a:pt x="716" y="1"/>
                  </a:moveTo>
                  <a:cubicBezTo>
                    <a:pt x="680" y="1"/>
                    <a:pt x="657" y="26"/>
                    <a:pt x="645" y="55"/>
                  </a:cubicBezTo>
                  <a:lnTo>
                    <a:pt x="16" y="2369"/>
                  </a:lnTo>
                  <a:cubicBezTo>
                    <a:pt x="0" y="2415"/>
                    <a:pt x="31" y="2446"/>
                    <a:pt x="66" y="2465"/>
                  </a:cubicBezTo>
                  <a:lnTo>
                    <a:pt x="81" y="2465"/>
                  </a:lnTo>
                  <a:cubicBezTo>
                    <a:pt x="112" y="2465"/>
                    <a:pt x="143" y="2446"/>
                    <a:pt x="162" y="2415"/>
                  </a:cubicBezTo>
                  <a:lnTo>
                    <a:pt x="787" y="86"/>
                  </a:lnTo>
                  <a:cubicBezTo>
                    <a:pt x="803" y="55"/>
                    <a:pt x="772" y="5"/>
                    <a:pt x="741" y="5"/>
                  </a:cubicBezTo>
                  <a:cubicBezTo>
                    <a:pt x="732" y="2"/>
                    <a:pt x="723" y="1"/>
                    <a:pt x="716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20" name="Google Shape;2320;p43"/>
            <p:cNvSpPr/>
            <p:nvPr/>
          </p:nvSpPr>
          <p:spPr>
            <a:xfrm>
              <a:off x="1668243" y="2764428"/>
              <a:ext cx="37665" cy="140286"/>
            </a:xfrm>
            <a:custGeom>
              <a:avLst/>
              <a:gdLst/>
              <a:ahLst/>
              <a:cxnLst/>
              <a:rect l="l" t="t" r="r" b="b"/>
              <a:pathLst>
                <a:path w="1336" h="4976" extrusionOk="0">
                  <a:moveTo>
                    <a:pt x="1249" y="0"/>
                  </a:moveTo>
                  <a:cubicBezTo>
                    <a:pt x="1228" y="0"/>
                    <a:pt x="1208" y="8"/>
                    <a:pt x="1193" y="24"/>
                  </a:cubicBezTo>
                  <a:cubicBezTo>
                    <a:pt x="630" y="637"/>
                    <a:pt x="421" y="1663"/>
                    <a:pt x="579" y="3047"/>
                  </a:cubicBezTo>
                  <a:cubicBezTo>
                    <a:pt x="711" y="4058"/>
                    <a:pt x="1000" y="4910"/>
                    <a:pt x="1000" y="4926"/>
                  </a:cubicBezTo>
                  <a:cubicBezTo>
                    <a:pt x="1015" y="4961"/>
                    <a:pt x="1046" y="4976"/>
                    <a:pt x="1081" y="4976"/>
                  </a:cubicBezTo>
                  <a:lnTo>
                    <a:pt x="1096" y="4976"/>
                  </a:lnTo>
                  <a:cubicBezTo>
                    <a:pt x="1142" y="4961"/>
                    <a:pt x="1158" y="4910"/>
                    <a:pt x="1142" y="4880"/>
                  </a:cubicBezTo>
                  <a:cubicBezTo>
                    <a:pt x="1127" y="4845"/>
                    <a:pt x="1" y="1520"/>
                    <a:pt x="1304" y="120"/>
                  </a:cubicBezTo>
                  <a:cubicBezTo>
                    <a:pt x="1335" y="89"/>
                    <a:pt x="1335" y="43"/>
                    <a:pt x="1304" y="24"/>
                  </a:cubicBezTo>
                  <a:cubicBezTo>
                    <a:pt x="1289" y="8"/>
                    <a:pt x="1269" y="0"/>
                    <a:pt x="1249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21" name="Google Shape;2321;p43"/>
            <p:cNvSpPr/>
            <p:nvPr/>
          </p:nvSpPr>
          <p:spPr>
            <a:xfrm>
              <a:off x="1688260" y="2730568"/>
              <a:ext cx="51818" cy="45644"/>
            </a:xfrm>
            <a:custGeom>
              <a:avLst/>
              <a:gdLst/>
              <a:ahLst/>
              <a:cxnLst/>
              <a:rect l="l" t="t" r="r" b="b"/>
              <a:pathLst>
                <a:path w="1838" h="1619" extrusionOk="0">
                  <a:moveTo>
                    <a:pt x="522" y="1"/>
                  </a:moveTo>
                  <a:cubicBezTo>
                    <a:pt x="465" y="1"/>
                    <a:pt x="403" y="20"/>
                    <a:pt x="336" y="67"/>
                  </a:cubicBezTo>
                  <a:cubicBezTo>
                    <a:pt x="1" y="295"/>
                    <a:pt x="128" y="1066"/>
                    <a:pt x="209" y="1437"/>
                  </a:cubicBezTo>
                  <a:cubicBezTo>
                    <a:pt x="235" y="1544"/>
                    <a:pt x="318" y="1618"/>
                    <a:pt x="422" y="1618"/>
                  </a:cubicBezTo>
                  <a:cubicBezTo>
                    <a:pt x="442" y="1618"/>
                    <a:pt x="462" y="1616"/>
                    <a:pt x="483" y="1610"/>
                  </a:cubicBezTo>
                  <a:cubicBezTo>
                    <a:pt x="884" y="1548"/>
                    <a:pt x="1721" y="1356"/>
                    <a:pt x="1782" y="970"/>
                  </a:cubicBezTo>
                  <a:cubicBezTo>
                    <a:pt x="1838" y="641"/>
                    <a:pt x="1450" y="588"/>
                    <a:pt x="1199" y="588"/>
                  </a:cubicBezTo>
                  <a:cubicBezTo>
                    <a:pt x="1083" y="588"/>
                    <a:pt x="996" y="600"/>
                    <a:pt x="996" y="600"/>
                  </a:cubicBezTo>
                  <a:cubicBezTo>
                    <a:pt x="996" y="600"/>
                    <a:pt x="836" y="1"/>
                    <a:pt x="522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22" name="Google Shape;2322;p43"/>
            <p:cNvSpPr/>
            <p:nvPr/>
          </p:nvSpPr>
          <p:spPr>
            <a:xfrm>
              <a:off x="1702921" y="2736884"/>
              <a:ext cx="26811" cy="21173"/>
            </a:xfrm>
            <a:custGeom>
              <a:avLst/>
              <a:gdLst/>
              <a:ahLst/>
              <a:cxnLst/>
              <a:rect l="l" t="t" r="r" b="b"/>
              <a:pathLst>
                <a:path w="951" h="751" extrusionOk="0">
                  <a:moveTo>
                    <a:pt x="479" y="1"/>
                  </a:moveTo>
                  <a:cubicBezTo>
                    <a:pt x="412" y="1"/>
                    <a:pt x="340" y="18"/>
                    <a:pt x="267" y="56"/>
                  </a:cubicBezTo>
                  <a:cubicBezTo>
                    <a:pt x="217" y="71"/>
                    <a:pt x="171" y="117"/>
                    <a:pt x="155" y="167"/>
                  </a:cubicBezTo>
                  <a:cubicBezTo>
                    <a:pt x="0" y="465"/>
                    <a:pt x="197" y="750"/>
                    <a:pt x="465" y="750"/>
                  </a:cubicBezTo>
                  <a:cubicBezTo>
                    <a:pt x="530" y="750"/>
                    <a:pt x="599" y="734"/>
                    <a:pt x="668" y="696"/>
                  </a:cubicBezTo>
                  <a:cubicBezTo>
                    <a:pt x="734" y="665"/>
                    <a:pt x="765" y="634"/>
                    <a:pt x="796" y="569"/>
                  </a:cubicBezTo>
                  <a:cubicBezTo>
                    <a:pt x="951" y="283"/>
                    <a:pt x="755" y="1"/>
                    <a:pt x="479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23" name="Google Shape;2323;p43"/>
            <p:cNvSpPr/>
            <p:nvPr/>
          </p:nvSpPr>
          <p:spPr>
            <a:xfrm>
              <a:off x="1648339" y="2896990"/>
              <a:ext cx="102903" cy="48519"/>
            </a:xfrm>
            <a:custGeom>
              <a:avLst/>
              <a:gdLst/>
              <a:ahLst/>
              <a:cxnLst/>
              <a:rect l="l" t="t" r="r" b="b"/>
              <a:pathLst>
                <a:path w="3650" h="1721" extrusionOk="0">
                  <a:moveTo>
                    <a:pt x="1787" y="0"/>
                  </a:moveTo>
                  <a:cubicBezTo>
                    <a:pt x="549" y="0"/>
                    <a:pt x="1" y="1639"/>
                    <a:pt x="1" y="1639"/>
                  </a:cubicBezTo>
                  <a:lnTo>
                    <a:pt x="3650" y="1720"/>
                  </a:lnTo>
                  <a:cubicBezTo>
                    <a:pt x="3650" y="1720"/>
                    <a:pt x="3006" y="0"/>
                    <a:pt x="1787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24" name="Google Shape;2324;p43"/>
            <p:cNvSpPr/>
            <p:nvPr/>
          </p:nvSpPr>
          <p:spPr>
            <a:xfrm>
              <a:off x="1800157" y="2723859"/>
              <a:ext cx="105186" cy="85282"/>
            </a:xfrm>
            <a:custGeom>
              <a:avLst/>
              <a:gdLst/>
              <a:ahLst/>
              <a:cxnLst/>
              <a:rect l="l" t="t" r="r" b="b"/>
              <a:pathLst>
                <a:path w="3731" h="3025" extrusionOk="0">
                  <a:moveTo>
                    <a:pt x="513" y="1"/>
                  </a:moveTo>
                  <a:cubicBezTo>
                    <a:pt x="224" y="1"/>
                    <a:pt x="0" y="228"/>
                    <a:pt x="0" y="518"/>
                  </a:cubicBezTo>
                  <a:lnTo>
                    <a:pt x="0" y="2508"/>
                  </a:lnTo>
                  <a:cubicBezTo>
                    <a:pt x="0" y="2797"/>
                    <a:pt x="224" y="3025"/>
                    <a:pt x="513" y="3025"/>
                  </a:cubicBezTo>
                  <a:lnTo>
                    <a:pt x="3229" y="3025"/>
                  </a:lnTo>
                  <a:cubicBezTo>
                    <a:pt x="3503" y="3025"/>
                    <a:pt x="3730" y="2797"/>
                    <a:pt x="3730" y="2508"/>
                  </a:cubicBezTo>
                  <a:lnTo>
                    <a:pt x="3730" y="518"/>
                  </a:lnTo>
                  <a:cubicBezTo>
                    <a:pt x="3730" y="228"/>
                    <a:pt x="3503" y="1"/>
                    <a:pt x="3229" y="1"/>
                  </a:cubicBezTo>
                  <a:close/>
                </a:path>
              </a:pathLst>
            </a:custGeom>
            <a:solidFill>
              <a:srgbClr val="FB7E2D">
                <a:alpha val="3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25" name="Google Shape;2325;p43"/>
            <p:cNvSpPr/>
            <p:nvPr/>
          </p:nvSpPr>
          <p:spPr>
            <a:xfrm>
              <a:off x="1800157" y="2831724"/>
              <a:ext cx="105186" cy="85170"/>
            </a:xfrm>
            <a:custGeom>
              <a:avLst/>
              <a:gdLst/>
              <a:ahLst/>
              <a:cxnLst/>
              <a:rect l="l" t="t" r="r" b="b"/>
              <a:pathLst>
                <a:path w="3731" h="3021" extrusionOk="0">
                  <a:moveTo>
                    <a:pt x="513" y="1"/>
                  </a:moveTo>
                  <a:cubicBezTo>
                    <a:pt x="224" y="1"/>
                    <a:pt x="0" y="225"/>
                    <a:pt x="0" y="514"/>
                  </a:cubicBezTo>
                  <a:lnTo>
                    <a:pt x="0" y="2508"/>
                  </a:lnTo>
                  <a:cubicBezTo>
                    <a:pt x="0" y="2782"/>
                    <a:pt x="224" y="3021"/>
                    <a:pt x="513" y="3021"/>
                  </a:cubicBezTo>
                  <a:lnTo>
                    <a:pt x="3229" y="3021"/>
                  </a:lnTo>
                  <a:cubicBezTo>
                    <a:pt x="3503" y="3021"/>
                    <a:pt x="3730" y="2782"/>
                    <a:pt x="3730" y="2508"/>
                  </a:cubicBezTo>
                  <a:lnTo>
                    <a:pt x="3730" y="514"/>
                  </a:lnTo>
                  <a:cubicBezTo>
                    <a:pt x="3730" y="225"/>
                    <a:pt x="3503" y="1"/>
                    <a:pt x="3229" y="1"/>
                  </a:cubicBezTo>
                  <a:close/>
                </a:path>
              </a:pathLst>
            </a:custGeom>
            <a:solidFill>
              <a:srgbClr val="FB7E2D">
                <a:alpha val="3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26" name="Google Shape;2326;p43"/>
            <p:cNvSpPr/>
            <p:nvPr/>
          </p:nvSpPr>
          <p:spPr>
            <a:xfrm>
              <a:off x="1865395" y="2753771"/>
              <a:ext cx="50267" cy="30081"/>
            </a:xfrm>
            <a:custGeom>
              <a:avLst/>
              <a:gdLst/>
              <a:ahLst/>
              <a:cxnLst/>
              <a:rect l="l" t="t" r="r" b="b"/>
              <a:pathLst>
                <a:path w="1783" h="1067" extrusionOk="0">
                  <a:moveTo>
                    <a:pt x="1303" y="0"/>
                  </a:moveTo>
                  <a:cubicBezTo>
                    <a:pt x="273" y="0"/>
                    <a:pt x="1" y="1015"/>
                    <a:pt x="1" y="1015"/>
                  </a:cubicBezTo>
                  <a:cubicBezTo>
                    <a:pt x="1" y="1015"/>
                    <a:pt x="169" y="1067"/>
                    <a:pt x="408" y="1067"/>
                  </a:cubicBezTo>
                  <a:cubicBezTo>
                    <a:pt x="822" y="1067"/>
                    <a:pt x="1448" y="912"/>
                    <a:pt x="1783" y="66"/>
                  </a:cubicBezTo>
                  <a:cubicBezTo>
                    <a:pt x="1607" y="20"/>
                    <a:pt x="1448" y="0"/>
                    <a:pt x="1303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27" name="Google Shape;2327;p43"/>
            <p:cNvSpPr/>
            <p:nvPr/>
          </p:nvSpPr>
          <p:spPr>
            <a:xfrm>
              <a:off x="1834637" y="2763779"/>
              <a:ext cx="30786" cy="25937"/>
            </a:xfrm>
            <a:custGeom>
              <a:avLst/>
              <a:gdLst/>
              <a:ahLst/>
              <a:cxnLst/>
              <a:rect l="l" t="t" r="r" b="b"/>
              <a:pathLst>
                <a:path w="1092" h="920" extrusionOk="0">
                  <a:moveTo>
                    <a:pt x="0" y="0"/>
                  </a:moveTo>
                  <a:cubicBezTo>
                    <a:pt x="114" y="836"/>
                    <a:pt x="743" y="920"/>
                    <a:pt x="991" y="920"/>
                  </a:cubicBezTo>
                  <a:cubicBezTo>
                    <a:pt x="1053" y="920"/>
                    <a:pt x="1092" y="914"/>
                    <a:pt x="1092" y="914"/>
                  </a:cubicBezTo>
                  <a:cubicBezTo>
                    <a:pt x="1092" y="914"/>
                    <a:pt x="1011" y="0"/>
                    <a:pt x="0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28" name="Google Shape;2328;p43"/>
            <p:cNvSpPr/>
            <p:nvPr/>
          </p:nvSpPr>
          <p:spPr>
            <a:xfrm>
              <a:off x="1853667" y="2815851"/>
              <a:ext cx="45249" cy="47674"/>
            </a:xfrm>
            <a:custGeom>
              <a:avLst/>
              <a:gdLst/>
              <a:ahLst/>
              <a:cxnLst/>
              <a:rect l="l" t="t" r="r" b="b"/>
              <a:pathLst>
                <a:path w="1605" h="1691" extrusionOk="0">
                  <a:moveTo>
                    <a:pt x="1524" y="1"/>
                  </a:moveTo>
                  <a:lnTo>
                    <a:pt x="1524" y="1"/>
                  </a:lnTo>
                  <a:cubicBezTo>
                    <a:pt x="0" y="290"/>
                    <a:pt x="255" y="1690"/>
                    <a:pt x="255" y="1690"/>
                  </a:cubicBezTo>
                  <a:cubicBezTo>
                    <a:pt x="255" y="1690"/>
                    <a:pt x="1605" y="1497"/>
                    <a:pt x="1524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29" name="Google Shape;2329;p43"/>
            <p:cNvSpPr/>
            <p:nvPr/>
          </p:nvSpPr>
          <p:spPr>
            <a:xfrm>
              <a:off x="1854964" y="2872547"/>
              <a:ext cx="35804" cy="21060"/>
            </a:xfrm>
            <a:custGeom>
              <a:avLst/>
              <a:gdLst/>
              <a:ahLst/>
              <a:cxnLst/>
              <a:rect l="l" t="t" r="r" b="b"/>
              <a:pathLst>
                <a:path w="1270" h="747" extrusionOk="0">
                  <a:moveTo>
                    <a:pt x="932" y="1"/>
                  </a:moveTo>
                  <a:cubicBezTo>
                    <a:pt x="199" y="1"/>
                    <a:pt x="0" y="705"/>
                    <a:pt x="0" y="705"/>
                  </a:cubicBezTo>
                  <a:cubicBezTo>
                    <a:pt x="0" y="705"/>
                    <a:pt x="127" y="747"/>
                    <a:pt x="305" y="747"/>
                  </a:cubicBezTo>
                  <a:cubicBezTo>
                    <a:pt x="598" y="747"/>
                    <a:pt x="1030" y="635"/>
                    <a:pt x="1269" y="46"/>
                  </a:cubicBezTo>
                  <a:cubicBezTo>
                    <a:pt x="1146" y="14"/>
                    <a:pt x="1034" y="1"/>
                    <a:pt x="932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30" name="Google Shape;2330;p43"/>
            <p:cNvSpPr/>
            <p:nvPr/>
          </p:nvSpPr>
          <p:spPr>
            <a:xfrm>
              <a:off x="1832776" y="2834882"/>
              <a:ext cx="33944" cy="35804"/>
            </a:xfrm>
            <a:custGeom>
              <a:avLst/>
              <a:gdLst/>
              <a:ahLst/>
              <a:cxnLst/>
              <a:rect l="l" t="t" r="r" b="b"/>
              <a:pathLst>
                <a:path w="1204" h="1270" extrusionOk="0">
                  <a:moveTo>
                    <a:pt x="274" y="1"/>
                  </a:moveTo>
                  <a:cubicBezTo>
                    <a:pt x="1" y="1015"/>
                    <a:pt x="934" y="1270"/>
                    <a:pt x="934" y="1270"/>
                  </a:cubicBezTo>
                  <a:cubicBezTo>
                    <a:pt x="934" y="1270"/>
                    <a:pt x="1204" y="386"/>
                    <a:pt x="274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31" name="Google Shape;2331;p43"/>
            <p:cNvSpPr/>
            <p:nvPr/>
          </p:nvSpPr>
          <p:spPr>
            <a:xfrm>
              <a:off x="1812872" y="2792311"/>
              <a:ext cx="52551" cy="29123"/>
            </a:xfrm>
            <a:custGeom>
              <a:avLst/>
              <a:gdLst/>
              <a:ahLst/>
              <a:cxnLst/>
              <a:rect l="l" t="t" r="r" b="b"/>
              <a:pathLst>
                <a:path w="1864" h="1033" extrusionOk="0">
                  <a:moveTo>
                    <a:pt x="527" y="1"/>
                  </a:moveTo>
                  <a:cubicBezTo>
                    <a:pt x="368" y="1"/>
                    <a:pt x="193" y="24"/>
                    <a:pt x="1" y="80"/>
                  </a:cubicBezTo>
                  <a:cubicBezTo>
                    <a:pt x="336" y="863"/>
                    <a:pt x="888" y="1033"/>
                    <a:pt x="1304" y="1033"/>
                  </a:cubicBezTo>
                  <a:cubicBezTo>
                    <a:pt x="1624" y="1033"/>
                    <a:pt x="1864" y="932"/>
                    <a:pt x="1864" y="932"/>
                  </a:cubicBezTo>
                  <a:cubicBezTo>
                    <a:pt x="1864" y="932"/>
                    <a:pt x="1517" y="1"/>
                    <a:pt x="527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32" name="Google Shape;2332;p43"/>
            <p:cNvSpPr/>
            <p:nvPr/>
          </p:nvSpPr>
          <p:spPr>
            <a:xfrm>
              <a:off x="1851383" y="2725719"/>
              <a:ext cx="18607" cy="193457"/>
            </a:xfrm>
            <a:custGeom>
              <a:avLst/>
              <a:gdLst/>
              <a:ahLst/>
              <a:cxnLst/>
              <a:rect l="l" t="t" r="r" b="b"/>
              <a:pathLst>
                <a:path w="660" h="6862" extrusionOk="0">
                  <a:moveTo>
                    <a:pt x="544" y="0"/>
                  </a:moveTo>
                  <a:cubicBezTo>
                    <a:pt x="513" y="0"/>
                    <a:pt x="467" y="31"/>
                    <a:pt x="467" y="81"/>
                  </a:cubicBezTo>
                  <a:cubicBezTo>
                    <a:pt x="498" y="3279"/>
                    <a:pt x="15" y="6735"/>
                    <a:pt x="0" y="6766"/>
                  </a:cubicBezTo>
                  <a:cubicBezTo>
                    <a:pt x="0" y="6816"/>
                    <a:pt x="31" y="6847"/>
                    <a:pt x="62" y="6862"/>
                  </a:cubicBezTo>
                  <a:lnTo>
                    <a:pt x="81" y="6862"/>
                  </a:lnTo>
                  <a:cubicBezTo>
                    <a:pt x="112" y="6862"/>
                    <a:pt x="143" y="6831"/>
                    <a:pt x="158" y="6796"/>
                  </a:cubicBezTo>
                  <a:cubicBezTo>
                    <a:pt x="158" y="6750"/>
                    <a:pt x="660" y="3279"/>
                    <a:pt x="625" y="81"/>
                  </a:cubicBezTo>
                  <a:cubicBezTo>
                    <a:pt x="625" y="31"/>
                    <a:pt x="594" y="0"/>
                    <a:pt x="544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33" name="Google Shape;2333;p43"/>
            <p:cNvSpPr/>
            <p:nvPr/>
          </p:nvSpPr>
          <p:spPr>
            <a:xfrm>
              <a:off x="1819610" y="2668093"/>
              <a:ext cx="93345" cy="70002"/>
            </a:xfrm>
            <a:custGeom>
              <a:avLst/>
              <a:gdLst/>
              <a:ahLst/>
              <a:cxnLst/>
              <a:rect l="l" t="t" r="r" b="b"/>
              <a:pathLst>
                <a:path w="3311" h="2483" extrusionOk="0">
                  <a:moveTo>
                    <a:pt x="691" y="0"/>
                  </a:moveTo>
                  <a:cubicBezTo>
                    <a:pt x="530" y="0"/>
                    <a:pt x="385" y="69"/>
                    <a:pt x="290" y="258"/>
                  </a:cubicBezTo>
                  <a:cubicBezTo>
                    <a:pt x="1" y="837"/>
                    <a:pt x="934" y="1898"/>
                    <a:pt x="1401" y="2364"/>
                  </a:cubicBezTo>
                  <a:cubicBezTo>
                    <a:pt x="1476" y="2442"/>
                    <a:pt x="1574" y="2482"/>
                    <a:pt x="1673" y="2482"/>
                  </a:cubicBezTo>
                  <a:cubicBezTo>
                    <a:pt x="1762" y="2482"/>
                    <a:pt x="1853" y="2449"/>
                    <a:pt x="1929" y="2380"/>
                  </a:cubicBezTo>
                  <a:cubicBezTo>
                    <a:pt x="2396" y="1963"/>
                    <a:pt x="3310" y="1065"/>
                    <a:pt x="3071" y="420"/>
                  </a:cubicBezTo>
                  <a:cubicBezTo>
                    <a:pt x="2982" y="173"/>
                    <a:pt x="2816" y="87"/>
                    <a:pt x="2630" y="87"/>
                  </a:cubicBezTo>
                  <a:cubicBezTo>
                    <a:pt x="2212" y="87"/>
                    <a:pt x="1690" y="517"/>
                    <a:pt x="1690" y="517"/>
                  </a:cubicBezTo>
                  <a:cubicBezTo>
                    <a:pt x="1690" y="517"/>
                    <a:pt x="1130" y="0"/>
                    <a:pt x="691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34" name="Google Shape;2334;p43"/>
            <p:cNvSpPr/>
            <p:nvPr/>
          </p:nvSpPr>
          <p:spPr>
            <a:xfrm>
              <a:off x="1849523" y="2665330"/>
              <a:ext cx="35804" cy="34902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33" y="1"/>
                  </a:moveTo>
                  <a:cubicBezTo>
                    <a:pt x="347" y="1"/>
                    <a:pt x="71" y="195"/>
                    <a:pt x="16" y="549"/>
                  </a:cubicBezTo>
                  <a:cubicBezTo>
                    <a:pt x="0" y="665"/>
                    <a:pt x="16" y="777"/>
                    <a:pt x="66" y="873"/>
                  </a:cubicBezTo>
                  <a:cubicBezTo>
                    <a:pt x="197" y="1122"/>
                    <a:pt x="418" y="1237"/>
                    <a:pt x="634" y="1237"/>
                  </a:cubicBezTo>
                  <a:cubicBezTo>
                    <a:pt x="920" y="1237"/>
                    <a:pt x="1199" y="1036"/>
                    <a:pt x="1254" y="680"/>
                  </a:cubicBezTo>
                  <a:cubicBezTo>
                    <a:pt x="1269" y="569"/>
                    <a:pt x="1254" y="453"/>
                    <a:pt x="1208" y="356"/>
                  </a:cubicBezTo>
                  <a:cubicBezTo>
                    <a:pt x="1074" y="114"/>
                    <a:pt x="851" y="1"/>
                    <a:pt x="633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35" name="Google Shape;2335;p43"/>
            <p:cNvSpPr/>
            <p:nvPr/>
          </p:nvSpPr>
          <p:spPr>
            <a:xfrm>
              <a:off x="1801031" y="2911453"/>
              <a:ext cx="102903" cy="48068"/>
            </a:xfrm>
            <a:custGeom>
              <a:avLst/>
              <a:gdLst/>
              <a:ahLst/>
              <a:cxnLst/>
              <a:rect l="l" t="t" r="r" b="b"/>
              <a:pathLst>
                <a:path w="3650" h="1705" extrusionOk="0">
                  <a:moveTo>
                    <a:pt x="1867" y="0"/>
                  </a:moveTo>
                  <a:cubicBezTo>
                    <a:pt x="629" y="0"/>
                    <a:pt x="0" y="1705"/>
                    <a:pt x="0" y="1705"/>
                  </a:cubicBezTo>
                  <a:lnTo>
                    <a:pt x="3649" y="1639"/>
                  </a:lnTo>
                  <a:cubicBezTo>
                    <a:pt x="3649" y="1639"/>
                    <a:pt x="3101" y="0"/>
                    <a:pt x="1867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36" name="Google Shape;2336;p43"/>
            <p:cNvSpPr/>
            <p:nvPr/>
          </p:nvSpPr>
          <p:spPr>
            <a:xfrm>
              <a:off x="1954682" y="2723859"/>
              <a:ext cx="105073" cy="85282"/>
            </a:xfrm>
            <a:custGeom>
              <a:avLst/>
              <a:gdLst/>
              <a:ahLst/>
              <a:cxnLst/>
              <a:rect l="l" t="t" r="r" b="b"/>
              <a:pathLst>
                <a:path w="3727" h="3025" extrusionOk="0">
                  <a:moveTo>
                    <a:pt x="513" y="1"/>
                  </a:moveTo>
                  <a:cubicBezTo>
                    <a:pt x="224" y="1"/>
                    <a:pt x="0" y="228"/>
                    <a:pt x="0" y="518"/>
                  </a:cubicBezTo>
                  <a:lnTo>
                    <a:pt x="0" y="2508"/>
                  </a:lnTo>
                  <a:cubicBezTo>
                    <a:pt x="0" y="2797"/>
                    <a:pt x="224" y="3025"/>
                    <a:pt x="513" y="3025"/>
                  </a:cubicBezTo>
                  <a:lnTo>
                    <a:pt x="3213" y="3025"/>
                  </a:lnTo>
                  <a:cubicBezTo>
                    <a:pt x="3502" y="3025"/>
                    <a:pt x="3726" y="2797"/>
                    <a:pt x="3726" y="2508"/>
                  </a:cubicBezTo>
                  <a:lnTo>
                    <a:pt x="3726" y="518"/>
                  </a:lnTo>
                  <a:cubicBezTo>
                    <a:pt x="3726" y="228"/>
                    <a:pt x="3502" y="1"/>
                    <a:pt x="3213" y="1"/>
                  </a:cubicBezTo>
                  <a:close/>
                </a:path>
              </a:pathLst>
            </a:custGeom>
            <a:solidFill>
              <a:srgbClr val="FB7E2D">
                <a:alpha val="3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37" name="Google Shape;2337;p43"/>
            <p:cNvSpPr/>
            <p:nvPr/>
          </p:nvSpPr>
          <p:spPr>
            <a:xfrm>
              <a:off x="1954682" y="2831724"/>
              <a:ext cx="105073" cy="85170"/>
            </a:xfrm>
            <a:custGeom>
              <a:avLst/>
              <a:gdLst/>
              <a:ahLst/>
              <a:cxnLst/>
              <a:rect l="l" t="t" r="r" b="b"/>
              <a:pathLst>
                <a:path w="3727" h="3021" extrusionOk="0">
                  <a:moveTo>
                    <a:pt x="513" y="1"/>
                  </a:moveTo>
                  <a:cubicBezTo>
                    <a:pt x="224" y="1"/>
                    <a:pt x="0" y="225"/>
                    <a:pt x="0" y="514"/>
                  </a:cubicBezTo>
                  <a:lnTo>
                    <a:pt x="0" y="2508"/>
                  </a:lnTo>
                  <a:cubicBezTo>
                    <a:pt x="0" y="2782"/>
                    <a:pt x="224" y="3021"/>
                    <a:pt x="513" y="3021"/>
                  </a:cubicBezTo>
                  <a:lnTo>
                    <a:pt x="3213" y="3021"/>
                  </a:lnTo>
                  <a:cubicBezTo>
                    <a:pt x="3502" y="3021"/>
                    <a:pt x="3726" y="2782"/>
                    <a:pt x="3726" y="2508"/>
                  </a:cubicBezTo>
                  <a:lnTo>
                    <a:pt x="3726" y="514"/>
                  </a:lnTo>
                  <a:cubicBezTo>
                    <a:pt x="3726" y="225"/>
                    <a:pt x="3502" y="1"/>
                    <a:pt x="3213" y="1"/>
                  </a:cubicBezTo>
                  <a:close/>
                </a:path>
              </a:pathLst>
            </a:custGeom>
            <a:solidFill>
              <a:srgbClr val="FB7E2D">
                <a:alpha val="3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38" name="Google Shape;2338;p43"/>
            <p:cNvSpPr/>
            <p:nvPr/>
          </p:nvSpPr>
          <p:spPr>
            <a:xfrm>
              <a:off x="2009488" y="2821434"/>
              <a:ext cx="55257" cy="28221"/>
            </a:xfrm>
            <a:custGeom>
              <a:avLst/>
              <a:gdLst/>
              <a:ahLst/>
              <a:cxnLst/>
              <a:rect l="l" t="t" r="r" b="b"/>
              <a:pathLst>
                <a:path w="1960" h="1001" extrusionOk="0">
                  <a:moveTo>
                    <a:pt x="1279" y="1"/>
                  </a:moveTo>
                  <a:cubicBezTo>
                    <a:pt x="357" y="1"/>
                    <a:pt x="0" y="879"/>
                    <a:pt x="0" y="879"/>
                  </a:cubicBezTo>
                  <a:cubicBezTo>
                    <a:pt x="0" y="879"/>
                    <a:pt x="267" y="1000"/>
                    <a:pt x="625" y="1000"/>
                  </a:cubicBezTo>
                  <a:cubicBezTo>
                    <a:pt x="1038" y="1000"/>
                    <a:pt x="1573" y="839"/>
                    <a:pt x="1960" y="142"/>
                  </a:cubicBezTo>
                  <a:cubicBezTo>
                    <a:pt x="1705" y="42"/>
                    <a:pt x="1479" y="1"/>
                    <a:pt x="1279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39" name="Google Shape;2339;p43"/>
            <p:cNvSpPr/>
            <p:nvPr/>
          </p:nvSpPr>
          <p:spPr>
            <a:xfrm>
              <a:off x="2007205" y="2828595"/>
              <a:ext cx="44939" cy="19904"/>
            </a:xfrm>
            <a:custGeom>
              <a:avLst/>
              <a:gdLst/>
              <a:ahLst/>
              <a:cxnLst/>
              <a:rect l="l" t="t" r="r" b="b"/>
              <a:pathLst>
                <a:path w="1594" h="706" extrusionOk="0">
                  <a:moveTo>
                    <a:pt x="1477" y="0"/>
                  </a:moveTo>
                  <a:lnTo>
                    <a:pt x="50" y="563"/>
                  </a:lnTo>
                  <a:cubicBezTo>
                    <a:pt x="16" y="579"/>
                    <a:pt x="0" y="609"/>
                    <a:pt x="16" y="660"/>
                  </a:cubicBezTo>
                  <a:cubicBezTo>
                    <a:pt x="16" y="690"/>
                    <a:pt x="50" y="706"/>
                    <a:pt x="81" y="706"/>
                  </a:cubicBezTo>
                  <a:cubicBezTo>
                    <a:pt x="97" y="706"/>
                    <a:pt x="97" y="706"/>
                    <a:pt x="112" y="690"/>
                  </a:cubicBezTo>
                  <a:lnTo>
                    <a:pt x="1528" y="143"/>
                  </a:lnTo>
                  <a:cubicBezTo>
                    <a:pt x="1574" y="127"/>
                    <a:pt x="1593" y="96"/>
                    <a:pt x="1574" y="46"/>
                  </a:cubicBezTo>
                  <a:cubicBezTo>
                    <a:pt x="1558" y="15"/>
                    <a:pt x="1528" y="0"/>
                    <a:pt x="1477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40" name="Google Shape;2340;p43"/>
            <p:cNvSpPr/>
            <p:nvPr/>
          </p:nvSpPr>
          <p:spPr>
            <a:xfrm>
              <a:off x="1950114" y="2824873"/>
              <a:ext cx="52551" cy="53115"/>
            </a:xfrm>
            <a:custGeom>
              <a:avLst/>
              <a:gdLst/>
              <a:ahLst/>
              <a:cxnLst/>
              <a:rect l="l" t="t" r="r" b="b"/>
              <a:pathLst>
                <a:path w="1864" h="1884" extrusionOk="0">
                  <a:moveTo>
                    <a:pt x="0" y="1"/>
                  </a:moveTo>
                  <a:lnTo>
                    <a:pt x="0" y="1"/>
                  </a:lnTo>
                  <a:cubicBezTo>
                    <a:pt x="76" y="1826"/>
                    <a:pt x="1632" y="1883"/>
                    <a:pt x="1828" y="1883"/>
                  </a:cubicBezTo>
                  <a:cubicBezTo>
                    <a:pt x="1841" y="1883"/>
                    <a:pt x="1848" y="1883"/>
                    <a:pt x="1848" y="1883"/>
                  </a:cubicBezTo>
                  <a:cubicBezTo>
                    <a:pt x="1848" y="1883"/>
                    <a:pt x="1863" y="163"/>
                    <a:pt x="0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41" name="Google Shape;2341;p43"/>
            <p:cNvSpPr/>
            <p:nvPr/>
          </p:nvSpPr>
          <p:spPr>
            <a:xfrm>
              <a:off x="2004047" y="2774211"/>
              <a:ext cx="33070" cy="33944"/>
            </a:xfrm>
            <a:custGeom>
              <a:avLst/>
              <a:gdLst/>
              <a:ahLst/>
              <a:cxnLst/>
              <a:rect l="l" t="t" r="r" b="b"/>
              <a:pathLst>
                <a:path w="1173" h="1204" extrusionOk="0">
                  <a:moveTo>
                    <a:pt x="995" y="0"/>
                  </a:moveTo>
                  <a:cubicBezTo>
                    <a:pt x="0" y="290"/>
                    <a:pt x="259" y="1204"/>
                    <a:pt x="259" y="1204"/>
                  </a:cubicBezTo>
                  <a:cubicBezTo>
                    <a:pt x="259" y="1204"/>
                    <a:pt x="1173" y="996"/>
                    <a:pt x="995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42" name="Google Shape;2342;p43"/>
            <p:cNvSpPr/>
            <p:nvPr/>
          </p:nvSpPr>
          <p:spPr>
            <a:xfrm>
              <a:off x="1961420" y="2837391"/>
              <a:ext cx="43078" cy="42881"/>
            </a:xfrm>
            <a:custGeom>
              <a:avLst/>
              <a:gdLst/>
              <a:ahLst/>
              <a:cxnLst/>
              <a:rect l="l" t="t" r="r" b="b"/>
              <a:pathLst>
                <a:path w="1528" h="1521" extrusionOk="0">
                  <a:moveTo>
                    <a:pt x="90" y="0"/>
                  </a:moveTo>
                  <a:cubicBezTo>
                    <a:pt x="70" y="0"/>
                    <a:pt x="51" y="8"/>
                    <a:pt x="35" y="24"/>
                  </a:cubicBezTo>
                  <a:cubicBezTo>
                    <a:pt x="0" y="58"/>
                    <a:pt x="0" y="105"/>
                    <a:pt x="35" y="120"/>
                  </a:cubicBezTo>
                  <a:lnTo>
                    <a:pt x="1400" y="1485"/>
                  </a:lnTo>
                  <a:cubicBezTo>
                    <a:pt x="1416" y="1505"/>
                    <a:pt x="1431" y="1520"/>
                    <a:pt x="1447" y="1520"/>
                  </a:cubicBezTo>
                  <a:cubicBezTo>
                    <a:pt x="1462" y="1520"/>
                    <a:pt x="1481" y="1505"/>
                    <a:pt x="1497" y="1485"/>
                  </a:cubicBezTo>
                  <a:cubicBezTo>
                    <a:pt x="1528" y="1470"/>
                    <a:pt x="1528" y="1424"/>
                    <a:pt x="1497" y="1389"/>
                  </a:cubicBezTo>
                  <a:lnTo>
                    <a:pt x="147" y="24"/>
                  </a:lnTo>
                  <a:cubicBezTo>
                    <a:pt x="130" y="8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43" name="Google Shape;2343;p43"/>
            <p:cNvSpPr/>
            <p:nvPr/>
          </p:nvSpPr>
          <p:spPr>
            <a:xfrm>
              <a:off x="1989584" y="2761637"/>
              <a:ext cx="37552" cy="140370"/>
            </a:xfrm>
            <a:custGeom>
              <a:avLst/>
              <a:gdLst/>
              <a:ahLst/>
              <a:cxnLst/>
              <a:rect l="l" t="t" r="r" b="b"/>
              <a:pathLst>
                <a:path w="1332" h="4979" extrusionOk="0">
                  <a:moveTo>
                    <a:pt x="77" y="1"/>
                  </a:moveTo>
                  <a:cubicBezTo>
                    <a:pt x="60" y="1"/>
                    <a:pt x="44" y="4"/>
                    <a:pt x="31" y="11"/>
                  </a:cubicBezTo>
                  <a:cubicBezTo>
                    <a:pt x="0" y="45"/>
                    <a:pt x="0" y="92"/>
                    <a:pt x="31" y="123"/>
                  </a:cubicBezTo>
                  <a:cubicBezTo>
                    <a:pt x="1331" y="1523"/>
                    <a:pt x="209" y="4847"/>
                    <a:pt x="193" y="4882"/>
                  </a:cubicBezTo>
                  <a:cubicBezTo>
                    <a:pt x="174" y="4913"/>
                    <a:pt x="193" y="4963"/>
                    <a:pt x="240" y="4979"/>
                  </a:cubicBezTo>
                  <a:lnTo>
                    <a:pt x="255" y="4979"/>
                  </a:lnTo>
                  <a:cubicBezTo>
                    <a:pt x="290" y="4979"/>
                    <a:pt x="320" y="4963"/>
                    <a:pt x="336" y="4928"/>
                  </a:cubicBezTo>
                  <a:cubicBezTo>
                    <a:pt x="336" y="4913"/>
                    <a:pt x="625" y="4061"/>
                    <a:pt x="752" y="3035"/>
                  </a:cubicBezTo>
                  <a:cubicBezTo>
                    <a:pt x="914" y="1650"/>
                    <a:pt x="706" y="639"/>
                    <a:pt x="143" y="26"/>
                  </a:cubicBezTo>
                  <a:cubicBezTo>
                    <a:pt x="125" y="8"/>
                    <a:pt x="100" y="1"/>
                    <a:pt x="77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44" name="Google Shape;2344;p43"/>
            <p:cNvSpPr/>
            <p:nvPr/>
          </p:nvSpPr>
          <p:spPr>
            <a:xfrm>
              <a:off x="1965536" y="2738152"/>
              <a:ext cx="55285" cy="45193"/>
            </a:xfrm>
            <a:custGeom>
              <a:avLst/>
              <a:gdLst/>
              <a:ahLst/>
              <a:cxnLst/>
              <a:rect l="l" t="t" r="r" b="b"/>
              <a:pathLst>
                <a:path w="1961" h="1603" extrusionOk="0">
                  <a:moveTo>
                    <a:pt x="1472" y="1"/>
                  </a:moveTo>
                  <a:cubicBezTo>
                    <a:pt x="1191" y="1"/>
                    <a:pt x="915" y="443"/>
                    <a:pt x="915" y="443"/>
                  </a:cubicBezTo>
                  <a:cubicBezTo>
                    <a:pt x="915" y="443"/>
                    <a:pt x="631" y="317"/>
                    <a:pt x="387" y="317"/>
                  </a:cubicBezTo>
                  <a:cubicBezTo>
                    <a:pt x="221" y="317"/>
                    <a:pt x="74" y="375"/>
                    <a:pt x="47" y="570"/>
                  </a:cubicBezTo>
                  <a:cubicBezTo>
                    <a:pt x="1" y="956"/>
                    <a:pt x="757" y="1391"/>
                    <a:pt x="1108" y="1584"/>
                  </a:cubicBezTo>
                  <a:cubicBezTo>
                    <a:pt x="1138" y="1597"/>
                    <a:pt x="1170" y="1602"/>
                    <a:pt x="1202" y="1602"/>
                  </a:cubicBezTo>
                  <a:cubicBezTo>
                    <a:pt x="1291" y="1602"/>
                    <a:pt x="1379" y="1559"/>
                    <a:pt x="1413" y="1488"/>
                  </a:cubicBezTo>
                  <a:cubicBezTo>
                    <a:pt x="1605" y="1148"/>
                    <a:pt x="1960" y="443"/>
                    <a:pt x="1702" y="122"/>
                  </a:cubicBezTo>
                  <a:cubicBezTo>
                    <a:pt x="1629" y="35"/>
                    <a:pt x="1550" y="1"/>
                    <a:pt x="1472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45" name="Google Shape;2345;p43"/>
            <p:cNvSpPr/>
            <p:nvPr/>
          </p:nvSpPr>
          <p:spPr>
            <a:xfrm>
              <a:off x="1979378" y="2740267"/>
              <a:ext cx="23992" cy="21229"/>
            </a:xfrm>
            <a:custGeom>
              <a:avLst/>
              <a:gdLst/>
              <a:ahLst/>
              <a:cxnLst/>
              <a:rect l="l" t="t" r="r" b="b"/>
              <a:pathLst>
                <a:path w="851" h="753" extrusionOk="0">
                  <a:moveTo>
                    <a:pt x="423" y="1"/>
                  </a:moveTo>
                  <a:cubicBezTo>
                    <a:pt x="199" y="1"/>
                    <a:pt x="0" y="201"/>
                    <a:pt x="54" y="479"/>
                  </a:cubicBezTo>
                  <a:cubicBezTo>
                    <a:pt x="73" y="530"/>
                    <a:pt x="104" y="591"/>
                    <a:pt x="135" y="626"/>
                  </a:cubicBezTo>
                  <a:cubicBezTo>
                    <a:pt x="223" y="714"/>
                    <a:pt x="326" y="753"/>
                    <a:pt x="424" y="753"/>
                  </a:cubicBezTo>
                  <a:cubicBezTo>
                    <a:pt x="649" y="753"/>
                    <a:pt x="851" y="550"/>
                    <a:pt x="794" y="271"/>
                  </a:cubicBezTo>
                  <a:cubicBezTo>
                    <a:pt x="779" y="225"/>
                    <a:pt x="763" y="159"/>
                    <a:pt x="713" y="128"/>
                  </a:cubicBezTo>
                  <a:cubicBezTo>
                    <a:pt x="625" y="40"/>
                    <a:pt x="521" y="1"/>
                    <a:pt x="423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46" name="Google Shape;2346;p43"/>
            <p:cNvSpPr/>
            <p:nvPr/>
          </p:nvSpPr>
          <p:spPr>
            <a:xfrm>
              <a:off x="1944222" y="2894707"/>
              <a:ext cx="114208" cy="48068"/>
            </a:xfrm>
            <a:custGeom>
              <a:avLst/>
              <a:gdLst/>
              <a:ahLst/>
              <a:cxnLst/>
              <a:rect l="l" t="t" r="r" b="b"/>
              <a:pathLst>
                <a:path w="4051" h="1705" extrusionOk="0">
                  <a:moveTo>
                    <a:pt x="1976" y="0"/>
                  </a:moveTo>
                  <a:cubicBezTo>
                    <a:pt x="610" y="0"/>
                    <a:pt x="1" y="1639"/>
                    <a:pt x="1" y="1639"/>
                  </a:cubicBezTo>
                  <a:lnTo>
                    <a:pt x="4051" y="1705"/>
                  </a:lnTo>
                  <a:cubicBezTo>
                    <a:pt x="4051" y="1705"/>
                    <a:pt x="3345" y="0"/>
                    <a:pt x="1976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47" name="Google Shape;2347;p43"/>
            <p:cNvSpPr/>
            <p:nvPr/>
          </p:nvSpPr>
          <p:spPr>
            <a:xfrm>
              <a:off x="1650200" y="2980384"/>
              <a:ext cx="108767" cy="66562"/>
            </a:xfrm>
            <a:custGeom>
              <a:avLst/>
              <a:gdLst/>
              <a:ahLst/>
              <a:cxnLst/>
              <a:rect l="l" t="t" r="r" b="b"/>
              <a:pathLst>
                <a:path w="3858" h="2361" extrusionOk="0">
                  <a:moveTo>
                    <a:pt x="1" y="0"/>
                  </a:moveTo>
                  <a:lnTo>
                    <a:pt x="97" y="641"/>
                  </a:lnTo>
                  <a:lnTo>
                    <a:pt x="321" y="2041"/>
                  </a:lnTo>
                  <a:cubicBezTo>
                    <a:pt x="352" y="2234"/>
                    <a:pt x="514" y="2361"/>
                    <a:pt x="691" y="2361"/>
                  </a:cubicBezTo>
                  <a:lnTo>
                    <a:pt x="3167" y="2361"/>
                  </a:lnTo>
                  <a:cubicBezTo>
                    <a:pt x="3360" y="2361"/>
                    <a:pt x="3518" y="2234"/>
                    <a:pt x="3534" y="2041"/>
                  </a:cubicBezTo>
                  <a:lnTo>
                    <a:pt x="3761" y="641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48" name="Google Shape;2348;p43"/>
            <p:cNvSpPr/>
            <p:nvPr/>
          </p:nvSpPr>
          <p:spPr>
            <a:xfrm>
              <a:off x="1798297" y="2980384"/>
              <a:ext cx="108767" cy="66562"/>
            </a:xfrm>
            <a:custGeom>
              <a:avLst/>
              <a:gdLst/>
              <a:ahLst/>
              <a:cxnLst/>
              <a:rect l="l" t="t" r="r" b="b"/>
              <a:pathLst>
                <a:path w="3858" h="2361" extrusionOk="0">
                  <a:moveTo>
                    <a:pt x="1" y="0"/>
                  </a:moveTo>
                  <a:lnTo>
                    <a:pt x="97" y="641"/>
                  </a:lnTo>
                  <a:lnTo>
                    <a:pt x="325" y="2041"/>
                  </a:lnTo>
                  <a:cubicBezTo>
                    <a:pt x="356" y="2234"/>
                    <a:pt x="518" y="2361"/>
                    <a:pt x="691" y="2361"/>
                  </a:cubicBezTo>
                  <a:lnTo>
                    <a:pt x="3167" y="2361"/>
                  </a:lnTo>
                  <a:cubicBezTo>
                    <a:pt x="3360" y="2361"/>
                    <a:pt x="3507" y="2234"/>
                    <a:pt x="3538" y="2041"/>
                  </a:cubicBezTo>
                  <a:lnTo>
                    <a:pt x="3761" y="641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49" name="Google Shape;2349;p43"/>
            <p:cNvSpPr/>
            <p:nvPr/>
          </p:nvSpPr>
          <p:spPr>
            <a:xfrm>
              <a:off x="1946506" y="2980384"/>
              <a:ext cx="108795" cy="66562"/>
            </a:xfrm>
            <a:custGeom>
              <a:avLst/>
              <a:gdLst/>
              <a:ahLst/>
              <a:cxnLst/>
              <a:rect l="l" t="t" r="r" b="b"/>
              <a:pathLst>
                <a:path w="3859" h="2361" extrusionOk="0">
                  <a:moveTo>
                    <a:pt x="1" y="0"/>
                  </a:moveTo>
                  <a:lnTo>
                    <a:pt x="97" y="641"/>
                  </a:lnTo>
                  <a:lnTo>
                    <a:pt x="321" y="2041"/>
                  </a:lnTo>
                  <a:cubicBezTo>
                    <a:pt x="352" y="2234"/>
                    <a:pt x="514" y="2361"/>
                    <a:pt x="691" y="2361"/>
                  </a:cubicBezTo>
                  <a:lnTo>
                    <a:pt x="3168" y="2361"/>
                  </a:lnTo>
                  <a:cubicBezTo>
                    <a:pt x="3360" y="2361"/>
                    <a:pt x="3503" y="2234"/>
                    <a:pt x="3534" y="2041"/>
                  </a:cubicBezTo>
                  <a:lnTo>
                    <a:pt x="3762" y="641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0" name="Google Shape;2350;p43"/>
            <p:cNvSpPr/>
            <p:nvPr/>
          </p:nvSpPr>
          <p:spPr>
            <a:xfrm>
              <a:off x="1650200" y="2980384"/>
              <a:ext cx="108767" cy="18071"/>
            </a:xfrm>
            <a:custGeom>
              <a:avLst/>
              <a:gdLst/>
              <a:ahLst/>
              <a:cxnLst/>
              <a:rect l="l" t="t" r="r" b="b"/>
              <a:pathLst>
                <a:path w="3858" h="641" extrusionOk="0">
                  <a:moveTo>
                    <a:pt x="1" y="0"/>
                  </a:moveTo>
                  <a:lnTo>
                    <a:pt x="97" y="641"/>
                  </a:lnTo>
                  <a:lnTo>
                    <a:pt x="3761" y="641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E99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1" name="Google Shape;2351;p43"/>
            <p:cNvSpPr/>
            <p:nvPr/>
          </p:nvSpPr>
          <p:spPr>
            <a:xfrm>
              <a:off x="1798297" y="2980384"/>
              <a:ext cx="108767" cy="18071"/>
            </a:xfrm>
            <a:custGeom>
              <a:avLst/>
              <a:gdLst/>
              <a:ahLst/>
              <a:cxnLst/>
              <a:rect l="l" t="t" r="r" b="b"/>
              <a:pathLst>
                <a:path w="3858" h="641" extrusionOk="0">
                  <a:moveTo>
                    <a:pt x="1" y="0"/>
                  </a:moveTo>
                  <a:lnTo>
                    <a:pt x="97" y="641"/>
                  </a:lnTo>
                  <a:lnTo>
                    <a:pt x="3761" y="641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E99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2" name="Google Shape;2352;p43"/>
            <p:cNvSpPr/>
            <p:nvPr/>
          </p:nvSpPr>
          <p:spPr>
            <a:xfrm>
              <a:off x="1946506" y="2980384"/>
              <a:ext cx="108795" cy="18071"/>
            </a:xfrm>
            <a:custGeom>
              <a:avLst/>
              <a:gdLst/>
              <a:ahLst/>
              <a:cxnLst/>
              <a:rect l="l" t="t" r="r" b="b"/>
              <a:pathLst>
                <a:path w="3859" h="641" extrusionOk="0">
                  <a:moveTo>
                    <a:pt x="1" y="0"/>
                  </a:moveTo>
                  <a:lnTo>
                    <a:pt x="97" y="641"/>
                  </a:lnTo>
                  <a:lnTo>
                    <a:pt x="3762" y="641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E99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3" name="Google Shape;2353;p43"/>
            <p:cNvSpPr/>
            <p:nvPr/>
          </p:nvSpPr>
          <p:spPr>
            <a:xfrm>
              <a:off x="1591700" y="2931893"/>
              <a:ext cx="522407" cy="53960"/>
            </a:xfrm>
            <a:custGeom>
              <a:avLst/>
              <a:gdLst/>
              <a:ahLst/>
              <a:cxnLst/>
              <a:rect l="l" t="t" r="r" b="b"/>
              <a:pathLst>
                <a:path w="18530" h="1914" extrusionOk="0">
                  <a:moveTo>
                    <a:pt x="949" y="0"/>
                  </a:moveTo>
                  <a:cubicBezTo>
                    <a:pt x="421" y="0"/>
                    <a:pt x="0" y="432"/>
                    <a:pt x="0" y="964"/>
                  </a:cubicBezTo>
                  <a:cubicBezTo>
                    <a:pt x="0" y="1493"/>
                    <a:pt x="421" y="1913"/>
                    <a:pt x="949" y="1913"/>
                  </a:cubicBezTo>
                  <a:lnTo>
                    <a:pt x="17565" y="1913"/>
                  </a:lnTo>
                  <a:cubicBezTo>
                    <a:pt x="18098" y="1913"/>
                    <a:pt x="18530" y="1493"/>
                    <a:pt x="18530" y="964"/>
                  </a:cubicBezTo>
                  <a:cubicBezTo>
                    <a:pt x="18530" y="432"/>
                    <a:pt x="18098" y="0"/>
                    <a:pt x="17565" y="0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54" name="Google Shape;2354;p43"/>
          <p:cNvGrpSpPr/>
          <p:nvPr/>
        </p:nvGrpSpPr>
        <p:grpSpPr>
          <a:xfrm>
            <a:off x="447258" y="3488932"/>
            <a:ext cx="691800" cy="1358147"/>
            <a:chOff x="415133" y="2174439"/>
            <a:chExt cx="444430" cy="872509"/>
          </a:xfrm>
        </p:grpSpPr>
        <p:sp>
          <p:nvSpPr>
            <p:cNvPr id="2355" name="Google Shape;2355;p43"/>
            <p:cNvSpPr/>
            <p:nvPr/>
          </p:nvSpPr>
          <p:spPr>
            <a:xfrm>
              <a:off x="623026" y="2441508"/>
              <a:ext cx="104651" cy="181362"/>
            </a:xfrm>
            <a:custGeom>
              <a:avLst/>
              <a:gdLst/>
              <a:ahLst/>
              <a:cxnLst/>
              <a:rect l="l" t="t" r="r" b="b"/>
              <a:pathLst>
                <a:path w="3712" h="6433" extrusionOk="0">
                  <a:moveTo>
                    <a:pt x="3530" y="1"/>
                  </a:moveTo>
                  <a:cubicBezTo>
                    <a:pt x="3521" y="1"/>
                    <a:pt x="3512" y="1"/>
                    <a:pt x="3503" y="3"/>
                  </a:cubicBezTo>
                  <a:cubicBezTo>
                    <a:pt x="1945" y="99"/>
                    <a:pt x="869" y="1210"/>
                    <a:pt x="371" y="3250"/>
                  </a:cubicBezTo>
                  <a:cubicBezTo>
                    <a:pt x="1" y="4747"/>
                    <a:pt x="82" y="6193"/>
                    <a:pt x="97" y="6255"/>
                  </a:cubicBezTo>
                  <a:cubicBezTo>
                    <a:pt x="97" y="6351"/>
                    <a:pt x="178" y="6432"/>
                    <a:pt x="275" y="6432"/>
                  </a:cubicBezTo>
                  <a:lnTo>
                    <a:pt x="290" y="6432"/>
                  </a:lnTo>
                  <a:cubicBezTo>
                    <a:pt x="387" y="6417"/>
                    <a:pt x="468" y="6336"/>
                    <a:pt x="468" y="6240"/>
                  </a:cubicBezTo>
                  <a:cubicBezTo>
                    <a:pt x="468" y="6174"/>
                    <a:pt x="178" y="566"/>
                    <a:pt x="3538" y="373"/>
                  </a:cubicBezTo>
                  <a:cubicBezTo>
                    <a:pt x="3634" y="373"/>
                    <a:pt x="3711" y="277"/>
                    <a:pt x="3711" y="180"/>
                  </a:cubicBezTo>
                  <a:cubicBezTo>
                    <a:pt x="3697" y="78"/>
                    <a:pt x="3628" y="1"/>
                    <a:pt x="3530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6" name="Google Shape;2356;p43"/>
            <p:cNvSpPr/>
            <p:nvPr/>
          </p:nvSpPr>
          <p:spPr>
            <a:xfrm>
              <a:off x="484825" y="2501841"/>
              <a:ext cx="92020" cy="110599"/>
            </a:xfrm>
            <a:custGeom>
              <a:avLst/>
              <a:gdLst/>
              <a:ahLst/>
              <a:cxnLst/>
              <a:rect l="l" t="t" r="r" b="b"/>
              <a:pathLst>
                <a:path w="3264" h="3923" extrusionOk="0">
                  <a:moveTo>
                    <a:pt x="192" y="1"/>
                  </a:moveTo>
                  <a:cubicBezTo>
                    <a:pt x="97" y="1"/>
                    <a:pt x="30" y="75"/>
                    <a:pt x="16" y="162"/>
                  </a:cubicBezTo>
                  <a:cubicBezTo>
                    <a:pt x="1" y="258"/>
                    <a:pt x="82" y="354"/>
                    <a:pt x="193" y="370"/>
                  </a:cubicBezTo>
                  <a:cubicBezTo>
                    <a:pt x="1304" y="466"/>
                    <a:pt x="2091" y="1045"/>
                    <a:pt x="2492" y="2106"/>
                  </a:cubicBezTo>
                  <a:cubicBezTo>
                    <a:pt x="2797" y="2912"/>
                    <a:pt x="2766" y="3714"/>
                    <a:pt x="2766" y="3714"/>
                  </a:cubicBezTo>
                  <a:cubicBezTo>
                    <a:pt x="2766" y="3826"/>
                    <a:pt x="2847" y="3907"/>
                    <a:pt x="2944" y="3922"/>
                  </a:cubicBezTo>
                  <a:lnTo>
                    <a:pt x="2959" y="3922"/>
                  </a:lnTo>
                  <a:cubicBezTo>
                    <a:pt x="3055" y="3922"/>
                    <a:pt x="3136" y="3841"/>
                    <a:pt x="3136" y="3745"/>
                  </a:cubicBezTo>
                  <a:cubicBezTo>
                    <a:pt x="3136" y="3698"/>
                    <a:pt x="3264" y="258"/>
                    <a:pt x="224" y="3"/>
                  </a:cubicBezTo>
                  <a:cubicBezTo>
                    <a:pt x="213" y="1"/>
                    <a:pt x="202" y="1"/>
                    <a:pt x="192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7" name="Google Shape;2357;p43"/>
            <p:cNvSpPr/>
            <p:nvPr/>
          </p:nvSpPr>
          <p:spPr>
            <a:xfrm>
              <a:off x="504306" y="2354618"/>
              <a:ext cx="106032" cy="283250"/>
            </a:xfrm>
            <a:custGeom>
              <a:avLst/>
              <a:gdLst/>
              <a:ahLst/>
              <a:cxnLst/>
              <a:rect l="l" t="t" r="r" b="b"/>
              <a:pathLst>
                <a:path w="3761" h="10047" extrusionOk="0">
                  <a:moveTo>
                    <a:pt x="210" y="0"/>
                  </a:moveTo>
                  <a:cubicBezTo>
                    <a:pt x="162" y="0"/>
                    <a:pt x="114" y="16"/>
                    <a:pt x="81" y="49"/>
                  </a:cubicBezTo>
                  <a:cubicBezTo>
                    <a:pt x="0" y="130"/>
                    <a:pt x="0" y="242"/>
                    <a:pt x="81" y="323"/>
                  </a:cubicBezTo>
                  <a:cubicBezTo>
                    <a:pt x="2137" y="2313"/>
                    <a:pt x="2862" y="4790"/>
                    <a:pt x="3101" y="6525"/>
                  </a:cubicBezTo>
                  <a:cubicBezTo>
                    <a:pt x="3375" y="8388"/>
                    <a:pt x="3167" y="9819"/>
                    <a:pt x="3167" y="9819"/>
                  </a:cubicBezTo>
                  <a:cubicBezTo>
                    <a:pt x="3136" y="9931"/>
                    <a:pt x="3217" y="10027"/>
                    <a:pt x="3313" y="10047"/>
                  </a:cubicBezTo>
                  <a:lnTo>
                    <a:pt x="3344" y="10047"/>
                  </a:lnTo>
                  <a:cubicBezTo>
                    <a:pt x="3441" y="10047"/>
                    <a:pt x="3522" y="9981"/>
                    <a:pt x="3522" y="9885"/>
                  </a:cubicBezTo>
                  <a:cubicBezTo>
                    <a:pt x="3537" y="9819"/>
                    <a:pt x="3761" y="8407"/>
                    <a:pt x="3487" y="6479"/>
                  </a:cubicBezTo>
                  <a:cubicBezTo>
                    <a:pt x="3232" y="4693"/>
                    <a:pt x="2476" y="2140"/>
                    <a:pt x="339" y="49"/>
                  </a:cubicBezTo>
                  <a:cubicBezTo>
                    <a:pt x="307" y="16"/>
                    <a:pt x="258" y="0"/>
                    <a:pt x="21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8" name="Google Shape;2358;p43"/>
            <p:cNvSpPr/>
            <p:nvPr/>
          </p:nvSpPr>
          <p:spPr>
            <a:xfrm>
              <a:off x="485276" y="2592931"/>
              <a:ext cx="231517" cy="56695"/>
            </a:xfrm>
            <a:custGeom>
              <a:avLst/>
              <a:gdLst/>
              <a:ahLst/>
              <a:cxnLst/>
              <a:rect l="l" t="t" r="r" b="b"/>
              <a:pathLst>
                <a:path w="8212" h="2011" extrusionOk="0">
                  <a:moveTo>
                    <a:pt x="3954" y="1"/>
                  </a:moveTo>
                  <a:cubicBezTo>
                    <a:pt x="2669" y="1"/>
                    <a:pt x="1593" y="595"/>
                    <a:pt x="883" y="1112"/>
                  </a:cubicBezTo>
                  <a:cubicBezTo>
                    <a:pt x="324" y="1528"/>
                    <a:pt x="0" y="1914"/>
                    <a:pt x="0" y="1914"/>
                  </a:cubicBezTo>
                  <a:lnTo>
                    <a:pt x="8212" y="2010"/>
                  </a:lnTo>
                  <a:cubicBezTo>
                    <a:pt x="8212" y="2010"/>
                    <a:pt x="7633" y="1416"/>
                    <a:pt x="6734" y="869"/>
                  </a:cubicBezTo>
                  <a:cubicBezTo>
                    <a:pt x="5978" y="417"/>
                    <a:pt x="4999" y="1"/>
                    <a:pt x="3954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9" name="Google Shape;2359;p43"/>
            <p:cNvSpPr/>
            <p:nvPr/>
          </p:nvSpPr>
          <p:spPr>
            <a:xfrm>
              <a:off x="491140" y="2617403"/>
              <a:ext cx="215757" cy="23202"/>
            </a:xfrm>
            <a:custGeom>
              <a:avLst/>
              <a:gdLst/>
              <a:ahLst/>
              <a:cxnLst/>
              <a:rect l="l" t="t" r="r" b="b"/>
              <a:pathLst>
                <a:path w="7653" h="823" extrusionOk="0">
                  <a:moveTo>
                    <a:pt x="6526" y="1"/>
                  </a:moveTo>
                  <a:cubicBezTo>
                    <a:pt x="5547" y="417"/>
                    <a:pt x="4455" y="548"/>
                    <a:pt x="3456" y="548"/>
                  </a:cubicBezTo>
                  <a:cubicBezTo>
                    <a:pt x="2268" y="548"/>
                    <a:pt x="1238" y="355"/>
                    <a:pt x="675" y="244"/>
                  </a:cubicBezTo>
                  <a:cubicBezTo>
                    <a:pt x="386" y="467"/>
                    <a:pt x="162" y="660"/>
                    <a:pt x="0" y="822"/>
                  </a:cubicBezTo>
                  <a:lnTo>
                    <a:pt x="7653" y="822"/>
                  </a:lnTo>
                  <a:cubicBezTo>
                    <a:pt x="7394" y="595"/>
                    <a:pt x="7009" y="290"/>
                    <a:pt x="6526" y="1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0" name="Google Shape;2360;p43"/>
            <p:cNvSpPr/>
            <p:nvPr/>
          </p:nvSpPr>
          <p:spPr>
            <a:xfrm>
              <a:off x="475381" y="2640577"/>
              <a:ext cx="384179" cy="387337"/>
            </a:xfrm>
            <a:custGeom>
              <a:avLst/>
              <a:gdLst/>
              <a:ahLst/>
              <a:cxnLst/>
              <a:rect l="l" t="t" r="r" b="b"/>
              <a:pathLst>
                <a:path w="13627" h="13739" extrusionOk="0">
                  <a:moveTo>
                    <a:pt x="0" y="0"/>
                  </a:moveTo>
                  <a:lnTo>
                    <a:pt x="513" y="7938"/>
                  </a:lnTo>
                  <a:lnTo>
                    <a:pt x="594" y="9095"/>
                  </a:lnTo>
                  <a:lnTo>
                    <a:pt x="706" y="10734"/>
                  </a:lnTo>
                  <a:lnTo>
                    <a:pt x="752" y="11521"/>
                  </a:lnTo>
                  <a:lnTo>
                    <a:pt x="752" y="13739"/>
                  </a:lnTo>
                  <a:lnTo>
                    <a:pt x="13627" y="13739"/>
                  </a:lnTo>
                  <a:cubicBezTo>
                    <a:pt x="13627" y="13739"/>
                    <a:pt x="13627" y="13481"/>
                    <a:pt x="13577" y="13095"/>
                  </a:cubicBezTo>
                  <a:cubicBezTo>
                    <a:pt x="13500" y="12470"/>
                    <a:pt x="13288" y="11537"/>
                    <a:pt x="12775" y="11054"/>
                  </a:cubicBezTo>
                  <a:cubicBezTo>
                    <a:pt x="12277" y="10572"/>
                    <a:pt x="10268" y="9720"/>
                    <a:pt x="8983" y="9111"/>
                  </a:cubicBezTo>
                  <a:cubicBezTo>
                    <a:pt x="8613" y="8949"/>
                    <a:pt x="8389" y="8582"/>
                    <a:pt x="8420" y="8177"/>
                  </a:cubicBezTo>
                  <a:lnTo>
                    <a:pt x="8532" y="6345"/>
                  </a:lnTo>
                  <a:lnTo>
                    <a:pt x="8597" y="5446"/>
                  </a:lnTo>
                  <a:lnTo>
                    <a:pt x="8678" y="4320"/>
                  </a:lnTo>
                  <a:lnTo>
                    <a:pt x="8725" y="3406"/>
                  </a:lnTo>
                  <a:lnTo>
                    <a:pt x="8948" y="0"/>
                  </a:ln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1" name="Google Shape;2361;p43"/>
            <p:cNvSpPr/>
            <p:nvPr/>
          </p:nvSpPr>
          <p:spPr>
            <a:xfrm>
              <a:off x="604870" y="2736573"/>
              <a:ext cx="116491" cy="25824"/>
            </a:xfrm>
            <a:custGeom>
              <a:avLst/>
              <a:gdLst/>
              <a:ahLst/>
              <a:cxnLst/>
              <a:rect l="l" t="t" r="r" b="b"/>
              <a:pathLst>
                <a:path w="4132" h="916" extrusionOk="0">
                  <a:moveTo>
                    <a:pt x="452" y="1"/>
                  </a:moveTo>
                  <a:cubicBezTo>
                    <a:pt x="325" y="1"/>
                    <a:pt x="209" y="67"/>
                    <a:pt x="132" y="144"/>
                  </a:cubicBezTo>
                  <a:cubicBezTo>
                    <a:pt x="51" y="225"/>
                    <a:pt x="1" y="337"/>
                    <a:pt x="1" y="468"/>
                  </a:cubicBezTo>
                  <a:cubicBezTo>
                    <a:pt x="1" y="707"/>
                    <a:pt x="209" y="915"/>
                    <a:pt x="452" y="915"/>
                  </a:cubicBezTo>
                  <a:lnTo>
                    <a:pt x="4085" y="915"/>
                  </a:lnTo>
                  <a:lnTo>
                    <a:pt x="4132" y="1"/>
                  </a:lnTo>
                  <a:close/>
                </a:path>
              </a:pathLst>
            </a:custGeom>
            <a:solidFill>
              <a:srgbClr val="5A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2" name="Google Shape;2362;p43"/>
            <p:cNvSpPr/>
            <p:nvPr/>
          </p:nvSpPr>
          <p:spPr>
            <a:xfrm>
              <a:off x="604870" y="2794115"/>
              <a:ext cx="112911" cy="25373"/>
            </a:xfrm>
            <a:custGeom>
              <a:avLst/>
              <a:gdLst/>
              <a:ahLst/>
              <a:cxnLst/>
              <a:rect l="l" t="t" r="r" b="b"/>
              <a:pathLst>
                <a:path w="4005" h="900" extrusionOk="0">
                  <a:moveTo>
                    <a:pt x="452" y="0"/>
                  </a:moveTo>
                  <a:cubicBezTo>
                    <a:pt x="325" y="0"/>
                    <a:pt x="209" y="50"/>
                    <a:pt x="132" y="128"/>
                  </a:cubicBezTo>
                  <a:cubicBezTo>
                    <a:pt x="51" y="209"/>
                    <a:pt x="1" y="320"/>
                    <a:pt x="1" y="452"/>
                  </a:cubicBezTo>
                  <a:cubicBezTo>
                    <a:pt x="1" y="706"/>
                    <a:pt x="209" y="899"/>
                    <a:pt x="452" y="899"/>
                  </a:cubicBezTo>
                  <a:lnTo>
                    <a:pt x="3939" y="899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5A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3" name="Google Shape;2363;p43"/>
            <p:cNvSpPr/>
            <p:nvPr/>
          </p:nvSpPr>
          <p:spPr>
            <a:xfrm>
              <a:off x="496582" y="3027917"/>
              <a:ext cx="112009" cy="19030"/>
            </a:xfrm>
            <a:custGeom>
              <a:avLst/>
              <a:gdLst/>
              <a:ahLst/>
              <a:cxnLst/>
              <a:rect l="l" t="t" r="r" b="b"/>
              <a:pathLst>
                <a:path w="3973" h="675" extrusionOk="0">
                  <a:moveTo>
                    <a:pt x="0" y="0"/>
                  </a:moveTo>
                  <a:cubicBezTo>
                    <a:pt x="0" y="370"/>
                    <a:pt x="309" y="675"/>
                    <a:pt x="675" y="675"/>
                  </a:cubicBezTo>
                  <a:lnTo>
                    <a:pt x="3298" y="675"/>
                  </a:lnTo>
                  <a:cubicBezTo>
                    <a:pt x="3664" y="675"/>
                    <a:pt x="3973" y="370"/>
                    <a:pt x="3973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4" name="Google Shape;2364;p43"/>
            <p:cNvSpPr/>
            <p:nvPr/>
          </p:nvSpPr>
          <p:spPr>
            <a:xfrm>
              <a:off x="629792" y="3027917"/>
              <a:ext cx="229769" cy="19030"/>
            </a:xfrm>
            <a:custGeom>
              <a:avLst/>
              <a:gdLst/>
              <a:ahLst/>
              <a:cxnLst/>
              <a:rect l="l" t="t" r="r" b="b"/>
              <a:pathLst>
                <a:path w="8150" h="675" extrusionOk="0">
                  <a:moveTo>
                    <a:pt x="0" y="0"/>
                  </a:moveTo>
                  <a:cubicBezTo>
                    <a:pt x="0" y="370"/>
                    <a:pt x="309" y="675"/>
                    <a:pt x="675" y="675"/>
                  </a:cubicBezTo>
                  <a:lnTo>
                    <a:pt x="7475" y="675"/>
                  </a:lnTo>
                  <a:cubicBezTo>
                    <a:pt x="7845" y="675"/>
                    <a:pt x="8150" y="370"/>
                    <a:pt x="8150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5" name="Google Shape;2365;p43"/>
            <p:cNvSpPr/>
            <p:nvPr/>
          </p:nvSpPr>
          <p:spPr>
            <a:xfrm>
              <a:off x="438617" y="2640577"/>
              <a:ext cx="315812" cy="75415"/>
            </a:xfrm>
            <a:custGeom>
              <a:avLst/>
              <a:gdLst/>
              <a:ahLst/>
              <a:cxnLst/>
              <a:rect l="l" t="t" r="r" b="b"/>
              <a:pathLst>
                <a:path w="11202" h="2675" extrusionOk="0">
                  <a:moveTo>
                    <a:pt x="1304" y="0"/>
                  </a:moveTo>
                  <a:cubicBezTo>
                    <a:pt x="1304" y="0"/>
                    <a:pt x="0" y="2264"/>
                    <a:pt x="355" y="2507"/>
                  </a:cubicBezTo>
                  <a:cubicBezTo>
                    <a:pt x="519" y="2606"/>
                    <a:pt x="948" y="2675"/>
                    <a:pt x="1456" y="2675"/>
                  </a:cubicBezTo>
                  <a:cubicBezTo>
                    <a:pt x="2094" y="2675"/>
                    <a:pt x="2856" y="2567"/>
                    <a:pt x="3375" y="2280"/>
                  </a:cubicBezTo>
                  <a:cubicBezTo>
                    <a:pt x="4309" y="1767"/>
                    <a:pt x="4629" y="594"/>
                    <a:pt x="4629" y="594"/>
                  </a:cubicBezTo>
                  <a:cubicBezTo>
                    <a:pt x="4629" y="594"/>
                    <a:pt x="5030" y="1412"/>
                    <a:pt x="5624" y="1605"/>
                  </a:cubicBezTo>
                  <a:cubicBezTo>
                    <a:pt x="5950" y="1710"/>
                    <a:pt x="7351" y="1768"/>
                    <a:pt x="8619" y="1768"/>
                  </a:cubicBezTo>
                  <a:cubicBezTo>
                    <a:pt x="9679" y="1768"/>
                    <a:pt x="10647" y="1727"/>
                    <a:pt x="10816" y="1639"/>
                  </a:cubicBezTo>
                  <a:cubicBezTo>
                    <a:pt x="11201" y="1447"/>
                    <a:pt x="10252" y="0"/>
                    <a:pt x="10252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6" name="Google Shape;2366;p43"/>
            <p:cNvSpPr/>
            <p:nvPr/>
          </p:nvSpPr>
          <p:spPr>
            <a:xfrm>
              <a:off x="858125" y="3009733"/>
              <a:ext cx="1438" cy="18184"/>
            </a:xfrm>
            <a:custGeom>
              <a:avLst/>
              <a:gdLst/>
              <a:ahLst/>
              <a:cxnLst/>
              <a:rect l="l" t="t" r="r" b="b"/>
              <a:pathLst>
                <a:path w="51" h="645" extrusionOk="0">
                  <a:moveTo>
                    <a:pt x="1" y="1"/>
                  </a:moveTo>
                  <a:cubicBezTo>
                    <a:pt x="51" y="387"/>
                    <a:pt x="51" y="645"/>
                    <a:pt x="51" y="645"/>
                  </a:cubicBezTo>
                  <a:cubicBezTo>
                    <a:pt x="51" y="645"/>
                    <a:pt x="51" y="371"/>
                    <a:pt x="1" y="1"/>
                  </a:cubicBezTo>
                  <a:close/>
                </a:path>
              </a:pathLst>
            </a:custGeom>
            <a:solidFill>
              <a:srgbClr val="D0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7" name="Google Shape;2367;p43"/>
            <p:cNvSpPr/>
            <p:nvPr/>
          </p:nvSpPr>
          <p:spPr>
            <a:xfrm>
              <a:off x="495257" y="2943198"/>
              <a:ext cx="364303" cy="84718"/>
            </a:xfrm>
            <a:custGeom>
              <a:avLst/>
              <a:gdLst/>
              <a:ahLst/>
              <a:cxnLst/>
              <a:rect l="l" t="t" r="r" b="b"/>
              <a:pathLst>
                <a:path w="12922" h="3005" extrusionOk="0">
                  <a:moveTo>
                    <a:pt x="1" y="0"/>
                  </a:moveTo>
                  <a:lnTo>
                    <a:pt x="47" y="787"/>
                  </a:lnTo>
                  <a:lnTo>
                    <a:pt x="47" y="3005"/>
                  </a:lnTo>
                  <a:lnTo>
                    <a:pt x="12922" y="3005"/>
                  </a:lnTo>
                  <a:cubicBezTo>
                    <a:pt x="12922" y="3005"/>
                    <a:pt x="12922" y="2731"/>
                    <a:pt x="12872" y="2361"/>
                  </a:cubicBezTo>
                  <a:cubicBezTo>
                    <a:pt x="11830" y="2457"/>
                    <a:pt x="10847" y="2507"/>
                    <a:pt x="9933" y="2507"/>
                  </a:cubicBezTo>
                  <a:cubicBezTo>
                    <a:pt x="4599" y="2507"/>
                    <a:pt x="1285" y="965"/>
                    <a:pt x="1" y="0"/>
                  </a:cubicBezTo>
                  <a:close/>
                </a:path>
              </a:pathLst>
            </a:custGeom>
            <a:solidFill>
              <a:srgbClr val="5A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8" name="Google Shape;2368;p43"/>
            <p:cNvSpPr/>
            <p:nvPr/>
          </p:nvSpPr>
          <p:spPr>
            <a:xfrm>
              <a:off x="496582" y="3027917"/>
              <a:ext cx="112009" cy="0"/>
            </a:xfrm>
            <a:custGeom>
              <a:avLst/>
              <a:gdLst/>
              <a:ahLst/>
              <a:cxnLst/>
              <a:rect l="l" t="t" r="r" b="b"/>
              <a:pathLst>
                <a:path w="3973" extrusionOk="0">
                  <a:moveTo>
                    <a:pt x="109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96" y="0"/>
                  </a:lnTo>
                  <a:lnTo>
                    <a:pt x="1096" y="0"/>
                  </a:lnTo>
                  <a:close/>
                  <a:moveTo>
                    <a:pt x="3973" y="0"/>
                  </a:moveTo>
                  <a:lnTo>
                    <a:pt x="2928" y="0"/>
                  </a:lnTo>
                  <a:lnTo>
                    <a:pt x="2928" y="0"/>
                  </a:lnTo>
                  <a:lnTo>
                    <a:pt x="3973" y="0"/>
                  </a:ln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9" name="Google Shape;2369;p43"/>
            <p:cNvSpPr/>
            <p:nvPr/>
          </p:nvSpPr>
          <p:spPr>
            <a:xfrm>
              <a:off x="629792" y="3027917"/>
              <a:ext cx="229769" cy="0"/>
            </a:xfrm>
            <a:custGeom>
              <a:avLst/>
              <a:gdLst/>
              <a:ahLst/>
              <a:cxnLst/>
              <a:rect l="l" t="t" r="r" b="b"/>
              <a:pathLst>
                <a:path w="8150" extrusionOk="0">
                  <a:moveTo>
                    <a:pt x="133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35" y="0"/>
                  </a:lnTo>
                  <a:lnTo>
                    <a:pt x="1335" y="0"/>
                  </a:lnTo>
                  <a:close/>
                  <a:moveTo>
                    <a:pt x="5034" y="0"/>
                  </a:moveTo>
                  <a:lnTo>
                    <a:pt x="3182" y="0"/>
                  </a:lnTo>
                  <a:lnTo>
                    <a:pt x="3182" y="0"/>
                  </a:lnTo>
                  <a:lnTo>
                    <a:pt x="5034" y="0"/>
                  </a:lnTo>
                  <a:lnTo>
                    <a:pt x="5034" y="0"/>
                  </a:lnTo>
                  <a:close/>
                  <a:moveTo>
                    <a:pt x="8150" y="0"/>
                  </a:moveTo>
                  <a:lnTo>
                    <a:pt x="6881" y="0"/>
                  </a:lnTo>
                  <a:lnTo>
                    <a:pt x="6881" y="0"/>
                  </a:lnTo>
                  <a:lnTo>
                    <a:pt x="8150" y="0"/>
                  </a:ln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0" name="Google Shape;2370;p43"/>
            <p:cNvSpPr/>
            <p:nvPr/>
          </p:nvSpPr>
          <p:spPr>
            <a:xfrm>
              <a:off x="592691" y="2724845"/>
              <a:ext cx="145868" cy="25796"/>
            </a:xfrm>
            <a:custGeom>
              <a:avLst/>
              <a:gdLst/>
              <a:ahLst/>
              <a:cxnLst/>
              <a:rect l="l" t="t" r="r" b="b"/>
              <a:pathLst>
                <a:path w="5174" h="915" extrusionOk="0">
                  <a:moveTo>
                    <a:pt x="468" y="0"/>
                  </a:moveTo>
                  <a:cubicBezTo>
                    <a:pt x="209" y="0"/>
                    <a:pt x="1" y="209"/>
                    <a:pt x="1" y="463"/>
                  </a:cubicBezTo>
                  <a:cubicBezTo>
                    <a:pt x="1" y="706"/>
                    <a:pt x="209" y="915"/>
                    <a:pt x="468" y="915"/>
                  </a:cubicBezTo>
                  <a:lnTo>
                    <a:pt x="4726" y="915"/>
                  </a:lnTo>
                  <a:cubicBezTo>
                    <a:pt x="4980" y="915"/>
                    <a:pt x="5173" y="706"/>
                    <a:pt x="5173" y="463"/>
                  </a:cubicBezTo>
                  <a:cubicBezTo>
                    <a:pt x="5173" y="209"/>
                    <a:pt x="4980" y="0"/>
                    <a:pt x="4726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1" name="Google Shape;2371;p43"/>
            <p:cNvSpPr/>
            <p:nvPr/>
          </p:nvSpPr>
          <p:spPr>
            <a:xfrm>
              <a:off x="592691" y="2782358"/>
              <a:ext cx="145868" cy="25796"/>
            </a:xfrm>
            <a:custGeom>
              <a:avLst/>
              <a:gdLst/>
              <a:ahLst/>
              <a:cxnLst/>
              <a:rect l="l" t="t" r="r" b="b"/>
              <a:pathLst>
                <a:path w="5174" h="915" extrusionOk="0">
                  <a:moveTo>
                    <a:pt x="468" y="1"/>
                  </a:moveTo>
                  <a:cubicBezTo>
                    <a:pt x="209" y="1"/>
                    <a:pt x="1" y="209"/>
                    <a:pt x="1" y="448"/>
                  </a:cubicBezTo>
                  <a:cubicBezTo>
                    <a:pt x="1" y="707"/>
                    <a:pt x="209" y="915"/>
                    <a:pt x="468" y="915"/>
                  </a:cubicBezTo>
                  <a:lnTo>
                    <a:pt x="4726" y="915"/>
                  </a:lnTo>
                  <a:cubicBezTo>
                    <a:pt x="4980" y="915"/>
                    <a:pt x="5173" y="707"/>
                    <a:pt x="5173" y="448"/>
                  </a:cubicBezTo>
                  <a:cubicBezTo>
                    <a:pt x="5173" y="209"/>
                    <a:pt x="4980" y="1"/>
                    <a:pt x="4726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2" name="Google Shape;2372;p43"/>
            <p:cNvSpPr/>
            <p:nvPr/>
          </p:nvSpPr>
          <p:spPr>
            <a:xfrm>
              <a:off x="489844" y="2864343"/>
              <a:ext cx="48068" cy="32675"/>
            </a:xfrm>
            <a:custGeom>
              <a:avLst/>
              <a:gdLst/>
              <a:ahLst/>
              <a:cxnLst/>
              <a:rect l="l" t="t" r="r" b="b"/>
              <a:pathLst>
                <a:path w="1705" h="1159" extrusionOk="0">
                  <a:moveTo>
                    <a:pt x="0" y="1"/>
                  </a:moveTo>
                  <a:lnTo>
                    <a:pt x="81" y="1158"/>
                  </a:lnTo>
                  <a:lnTo>
                    <a:pt x="1126" y="1158"/>
                  </a:lnTo>
                  <a:cubicBezTo>
                    <a:pt x="1284" y="1158"/>
                    <a:pt x="1431" y="1093"/>
                    <a:pt x="1543" y="996"/>
                  </a:cubicBezTo>
                  <a:cubicBezTo>
                    <a:pt x="1639" y="884"/>
                    <a:pt x="1705" y="742"/>
                    <a:pt x="1705" y="580"/>
                  </a:cubicBezTo>
                  <a:cubicBezTo>
                    <a:pt x="1705" y="259"/>
                    <a:pt x="1446" y="1"/>
                    <a:pt x="1126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3" name="Google Shape;2373;p43"/>
            <p:cNvSpPr/>
            <p:nvPr/>
          </p:nvSpPr>
          <p:spPr>
            <a:xfrm>
              <a:off x="498132" y="2737814"/>
              <a:ext cx="64420" cy="51846"/>
            </a:xfrm>
            <a:custGeom>
              <a:avLst/>
              <a:gdLst/>
              <a:ahLst/>
              <a:cxnLst/>
              <a:rect l="l" t="t" r="r" b="b"/>
              <a:pathLst>
                <a:path w="2285" h="1839" extrusionOk="0">
                  <a:moveTo>
                    <a:pt x="1138" y="0"/>
                  </a:moveTo>
                  <a:cubicBezTo>
                    <a:pt x="997" y="0"/>
                    <a:pt x="849" y="31"/>
                    <a:pt x="701" y="100"/>
                  </a:cubicBezTo>
                  <a:cubicBezTo>
                    <a:pt x="543" y="181"/>
                    <a:pt x="412" y="312"/>
                    <a:pt x="331" y="470"/>
                  </a:cubicBezTo>
                  <a:cubicBezTo>
                    <a:pt x="1" y="1171"/>
                    <a:pt x="498" y="1838"/>
                    <a:pt x="1149" y="1838"/>
                  </a:cubicBezTo>
                  <a:cubicBezTo>
                    <a:pt x="1289" y="1838"/>
                    <a:pt x="1437" y="1807"/>
                    <a:pt x="1584" y="1739"/>
                  </a:cubicBezTo>
                  <a:cubicBezTo>
                    <a:pt x="1746" y="1662"/>
                    <a:pt x="1874" y="1531"/>
                    <a:pt x="1955" y="1353"/>
                  </a:cubicBezTo>
                  <a:cubicBezTo>
                    <a:pt x="2285" y="668"/>
                    <a:pt x="1790" y="0"/>
                    <a:pt x="1138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4" name="Google Shape;2374;p43"/>
            <p:cNvSpPr/>
            <p:nvPr/>
          </p:nvSpPr>
          <p:spPr>
            <a:xfrm>
              <a:off x="512454" y="2749317"/>
              <a:ext cx="35804" cy="28954"/>
            </a:xfrm>
            <a:custGeom>
              <a:avLst/>
              <a:gdLst/>
              <a:ahLst/>
              <a:cxnLst/>
              <a:rect l="l" t="t" r="r" b="b"/>
              <a:pathLst>
                <a:path w="1270" h="1027" extrusionOk="0">
                  <a:moveTo>
                    <a:pt x="644" y="0"/>
                  </a:moveTo>
                  <a:cubicBezTo>
                    <a:pt x="563" y="0"/>
                    <a:pt x="467" y="16"/>
                    <a:pt x="386" y="62"/>
                  </a:cubicBezTo>
                  <a:cubicBezTo>
                    <a:pt x="305" y="97"/>
                    <a:pt x="228" y="174"/>
                    <a:pt x="178" y="255"/>
                  </a:cubicBezTo>
                  <a:cubicBezTo>
                    <a:pt x="0" y="640"/>
                    <a:pt x="274" y="1026"/>
                    <a:pt x="644" y="1026"/>
                  </a:cubicBezTo>
                  <a:cubicBezTo>
                    <a:pt x="725" y="1026"/>
                    <a:pt x="806" y="1011"/>
                    <a:pt x="884" y="964"/>
                  </a:cubicBezTo>
                  <a:cubicBezTo>
                    <a:pt x="980" y="930"/>
                    <a:pt x="1046" y="849"/>
                    <a:pt x="1096" y="752"/>
                  </a:cubicBezTo>
                  <a:cubicBezTo>
                    <a:pt x="1269" y="386"/>
                    <a:pt x="999" y="0"/>
                    <a:pt x="644" y="0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5" name="Google Shape;2375;p43"/>
            <p:cNvSpPr/>
            <p:nvPr/>
          </p:nvSpPr>
          <p:spPr>
            <a:xfrm>
              <a:off x="527453" y="3027917"/>
              <a:ext cx="51677" cy="19030"/>
            </a:xfrm>
            <a:custGeom>
              <a:avLst/>
              <a:gdLst/>
              <a:ahLst/>
              <a:cxnLst/>
              <a:rect l="l" t="t" r="r" b="b"/>
              <a:pathLst>
                <a:path w="1833" h="675" extrusionOk="0">
                  <a:moveTo>
                    <a:pt x="1" y="0"/>
                  </a:moveTo>
                  <a:lnTo>
                    <a:pt x="1" y="675"/>
                  </a:lnTo>
                  <a:lnTo>
                    <a:pt x="1833" y="675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6" name="Google Shape;2376;p43"/>
            <p:cNvSpPr/>
            <p:nvPr/>
          </p:nvSpPr>
          <p:spPr>
            <a:xfrm>
              <a:off x="527453" y="3027917"/>
              <a:ext cx="51677" cy="0"/>
            </a:xfrm>
            <a:custGeom>
              <a:avLst/>
              <a:gdLst/>
              <a:ahLst/>
              <a:cxnLst/>
              <a:rect l="l" t="t" r="r" b="b"/>
              <a:pathLst>
                <a:path w="1833" extrusionOk="0">
                  <a:moveTo>
                    <a:pt x="1833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97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7" name="Google Shape;2377;p43"/>
            <p:cNvSpPr/>
            <p:nvPr/>
          </p:nvSpPr>
          <p:spPr>
            <a:xfrm>
              <a:off x="527453" y="3027917"/>
              <a:ext cx="51677" cy="0"/>
            </a:xfrm>
            <a:custGeom>
              <a:avLst/>
              <a:gdLst/>
              <a:ahLst/>
              <a:cxnLst/>
              <a:rect l="l" t="t" r="r" b="b"/>
              <a:pathLst>
                <a:path w="1833" extrusionOk="0">
                  <a:moveTo>
                    <a:pt x="1833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C2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8" name="Google Shape;2378;p43"/>
            <p:cNvSpPr/>
            <p:nvPr/>
          </p:nvSpPr>
          <p:spPr>
            <a:xfrm>
              <a:off x="667401" y="3027917"/>
              <a:ext cx="52128" cy="19030"/>
            </a:xfrm>
            <a:custGeom>
              <a:avLst/>
              <a:gdLst/>
              <a:ahLst/>
              <a:cxnLst/>
              <a:rect l="l" t="t" r="r" b="b"/>
              <a:pathLst>
                <a:path w="1849" h="675" extrusionOk="0">
                  <a:moveTo>
                    <a:pt x="1" y="0"/>
                  </a:moveTo>
                  <a:lnTo>
                    <a:pt x="1" y="675"/>
                  </a:lnTo>
                  <a:lnTo>
                    <a:pt x="1848" y="675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9" name="Google Shape;2379;p43"/>
            <p:cNvSpPr/>
            <p:nvPr/>
          </p:nvSpPr>
          <p:spPr>
            <a:xfrm>
              <a:off x="667401" y="3027917"/>
              <a:ext cx="52128" cy="0"/>
            </a:xfrm>
            <a:custGeom>
              <a:avLst/>
              <a:gdLst/>
              <a:ahLst/>
              <a:cxnLst/>
              <a:rect l="l" t="t" r="r" b="b"/>
              <a:pathLst>
                <a:path w="1849" extrusionOk="0">
                  <a:moveTo>
                    <a:pt x="1848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97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80" name="Google Shape;2380;p43"/>
            <p:cNvSpPr/>
            <p:nvPr/>
          </p:nvSpPr>
          <p:spPr>
            <a:xfrm>
              <a:off x="667401" y="3027917"/>
              <a:ext cx="52128" cy="0"/>
            </a:xfrm>
            <a:custGeom>
              <a:avLst/>
              <a:gdLst/>
              <a:ahLst/>
              <a:cxnLst/>
              <a:rect l="l" t="t" r="r" b="b"/>
              <a:pathLst>
                <a:path w="1849" extrusionOk="0">
                  <a:moveTo>
                    <a:pt x="1848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C2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81" name="Google Shape;2381;p43"/>
            <p:cNvSpPr/>
            <p:nvPr/>
          </p:nvSpPr>
          <p:spPr>
            <a:xfrm>
              <a:off x="771686" y="3027917"/>
              <a:ext cx="52128" cy="19030"/>
            </a:xfrm>
            <a:custGeom>
              <a:avLst/>
              <a:gdLst/>
              <a:ahLst/>
              <a:cxnLst/>
              <a:rect l="l" t="t" r="r" b="b"/>
              <a:pathLst>
                <a:path w="1849" h="675" extrusionOk="0">
                  <a:moveTo>
                    <a:pt x="1" y="0"/>
                  </a:moveTo>
                  <a:lnTo>
                    <a:pt x="1" y="675"/>
                  </a:lnTo>
                  <a:lnTo>
                    <a:pt x="1848" y="675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82" name="Google Shape;2382;p43"/>
            <p:cNvSpPr/>
            <p:nvPr/>
          </p:nvSpPr>
          <p:spPr>
            <a:xfrm>
              <a:off x="771686" y="3027917"/>
              <a:ext cx="52128" cy="0"/>
            </a:xfrm>
            <a:custGeom>
              <a:avLst/>
              <a:gdLst/>
              <a:ahLst/>
              <a:cxnLst/>
              <a:rect l="l" t="t" r="r" b="b"/>
              <a:pathLst>
                <a:path w="1849" extrusionOk="0">
                  <a:moveTo>
                    <a:pt x="1848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97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83" name="Google Shape;2383;p43"/>
            <p:cNvSpPr/>
            <p:nvPr/>
          </p:nvSpPr>
          <p:spPr>
            <a:xfrm>
              <a:off x="771686" y="3027917"/>
              <a:ext cx="52128" cy="0"/>
            </a:xfrm>
            <a:custGeom>
              <a:avLst/>
              <a:gdLst/>
              <a:ahLst/>
              <a:cxnLst/>
              <a:rect l="l" t="t" r="r" b="b"/>
              <a:pathLst>
                <a:path w="1849" extrusionOk="0">
                  <a:moveTo>
                    <a:pt x="1848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C2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84" name="Google Shape;2384;p43"/>
            <p:cNvSpPr/>
            <p:nvPr/>
          </p:nvSpPr>
          <p:spPr>
            <a:xfrm>
              <a:off x="574986" y="2256451"/>
              <a:ext cx="100168" cy="239072"/>
            </a:xfrm>
            <a:custGeom>
              <a:avLst/>
              <a:gdLst/>
              <a:ahLst/>
              <a:cxnLst/>
              <a:rect l="l" t="t" r="r" b="b"/>
              <a:pathLst>
                <a:path w="3553" h="8480" extrusionOk="0">
                  <a:moveTo>
                    <a:pt x="3350" y="0"/>
                  </a:moveTo>
                  <a:cubicBezTo>
                    <a:pt x="3314" y="0"/>
                    <a:pt x="3279" y="10"/>
                    <a:pt x="3248" y="29"/>
                  </a:cubicBezTo>
                  <a:cubicBezTo>
                    <a:pt x="1736" y="1040"/>
                    <a:pt x="741" y="2791"/>
                    <a:pt x="355" y="5105"/>
                  </a:cubicBezTo>
                  <a:cubicBezTo>
                    <a:pt x="81" y="6841"/>
                    <a:pt x="243" y="8256"/>
                    <a:pt x="243" y="8322"/>
                  </a:cubicBezTo>
                  <a:cubicBezTo>
                    <a:pt x="259" y="8418"/>
                    <a:pt x="340" y="8480"/>
                    <a:pt x="436" y="8480"/>
                  </a:cubicBezTo>
                  <a:lnTo>
                    <a:pt x="451" y="8480"/>
                  </a:lnTo>
                  <a:cubicBezTo>
                    <a:pt x="548" y="8480"/>
                    <a:pt x="629" y="8383"/>
                    <a:pt x="613" y="8272"/>
                  </a:cubicBezTo>
                  <a:cubicBezTo>
                    <a:pt x="613" y="8225"/>
                    <a:pt x="0" y="2648"/>
                    <a:pt x="3456" y="334"/>
                  </a:cubicBezTo>
                  <a:cubicBezTo>
                    <a:pt x="3537" y="284"/>
                    <a:pt x="3552" y="172"/>
                    <a:pt x="3506" y="75"/>
                  </a:cubicBezTo>
                  <a:cubicBezTo>
                    <a:pt x="3466" y="25"/>
                    <a:pt x="3408" y="0"/>
                    <a:pt x="335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85" name="Google Shape;2385;p43"/>
            <p:cNvSpPr/>
            <p:nvPr/>
          </p:nvSpPr>
          <p:spPr>
            <a:xfrm>
              <a:off x="584120" y="2264345"/>
              <a:ext cx="67014" cy="28390"/>
            </a:xfrm>
            <a:custGeom>
              <a:avLst/>
              <a:gdLst/>
              <a:ahLst/>
              <a:cxnLst/>
              <a:rect l="l" t="t" r="r" b="b"/>
              <a:pathLst>
                <a:path w="2377" h="1007" extrusionOk="0">
                  <a:moveTo>
                    <a:pt x="1189" y="1"/>
                  </a:moveTo>
                  <a:cubicBezTo>
                    <a:pt x="485" y="1"/>
                    <a:pt x="0" y="486"/>
                    <a:pt x="0" y="486"/>
                  </a:cubicBezTo>
                  <a:cubicBezTo>
                    <a:pt x="0" y="486"/>
                    <a:pt x="478" y="1007"/>
                    <a:pt x="1182" y="1007"/>
                  </a:cubicBezTo>
                  <a:cubicBezTo>
                    <a:pt x="1534" y="1007"/>
                    <a:pt x="1943" y="877"/>
                    <a:pt x="2376" y="486"/>
                  </a:cubicBezTo>
                  <a:cubicBezTo>
                    <a:pt x="1948" y="122"/>
                    <a:pt x="1541" y="1"/>
                    <a:pt x="1189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86" name="Google Shape;2386;p43"/>
            <p:cNvSpPr/>
            <p:nvPr/>
          </p:nvSpPr>
          <p:spPr>
            <a:xfrm>
              <a:off x="623900" y="2273029"/>
              <a:ext cx="63546" cy="66252"/>
            </a:xfrm>
            <a:custGeom>
              <a:avLst/>
              <a:gdLst/>
              <a:ahLst/>
              <a:cxnLst/>
              <a:rect l="l" t="t" r="r" b="b"/>
              <a:pathLst>
                <a:path w="2254" h="2350" extrusionOk="0">
                  <a:moveTo>
                    <a:pt x="869" y="0"/>
                  </a:moveTo>
                  <a:lnTo>
                    <a:pt x="869" y="0"/>
                  </a:lnTo>
                  <a:cubicBezTo>
                    <a:pt x="1" y="1447"/>
                    <a:pt x="1289" y="2349"/>
                    <a:pt x="1289" y="2349"/>
                  </a:cubicBezTo>
                  <a:cubicBezTo>
                    <a:pt x="1289" y="2349"/>
                    <a:pt x="2253" y="1080"/>
                    <a:pt x="869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87" name="Google Shape;2387;p43"/>
            <p:cNvSpPr/>
            <p:nvPr/>
          </p:nvSpPr>
          <p:spPr>
            <a:xfrm>
              <a:off x="483951" y="2426228"/>
              <a:ext cx="88778" cy="92894"/>
            </a:xfrm>
            <a:custGeom>
              <a:avLst/>
              <a:gdLst/>
              <a:ahLst/>
              <a:cxnLst/>
              <a:rect l="l" t="t" r="r" b="b"/>
              <a:pathLst>
                <a:path w="3149" h="3295" extrusionOk="0">
                  <a:moveTo>
                    <a:pt x="1544" y="1"/>
                  </a:moveTo>
                  <a:cubicBezTo>
                    <a:pt x="1544" y="1"/>
                    <a:pt x="1" y="1590"/>
                    <a:pt x="1736" y="3295"/>
                  </a:cubicBezTo>
                  <a:cubicBezTo>
                    <a:pt x="3148" y="1432"/>
                    <a:pt x="1544" y="1"/>
                    <a:pt x="1544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88" name="Google Shape;2388;p43"/>
            <p:cNvSpPr/>
            <p:nvPr/>
          </p:nvSpPr>
          <p:spPr>
            <a:xfrm>
              <a:off x="525169" y="2457804"/>
              <a:ext cx="11784" cy="66337"/>
            </a:xfrm>
            <a:custGeom>
              <a:avLst/>
              <a:gdLst/>
              <a:ahLst/>
              <a:cxnLst/>
              <a:rect l="l" t="t" r="r" b="b"/>
              <a:pathLst>
                <a:path w="418" h="2353" extrusionOk="0">
                  <a:moveTo>
                    <a:pt x="136" y="0"/>
                  </a:moveTo>
                  <a:cubicBezTo>
                    <a:pt x="128" y="0"/>
                    <a:pt x="121" y="1"/>
                    <a:pt x="112" y="3"/>
                  </a:cubicBezTo>
                  <a:cubicBezTo>
                    <a:pt x="47" y="3"/>
                    <a:pt x="1" y="53"/>
                    <a:pt x="16" y="119"/>
                  </a:cubicBezTo>
                  <a:lnTo>
                    <a:pt x="193" y="2256"/>
                  </a:lnTo>
                  <a:cubicBezTo>
                    <a:pt x="193" y="2302"/>
                    <a:pt x="240" y="2352"/>
                    <a:pt x="305" y="2352"/>
                  </a:cubicBezTo>
                  <a:cubicBezTo>
                    <a:pt x="371" y="2352"/>
                    <a:pt x="417" y="2287"/>
                    <a:pt x="417" y="2240"/>
                  </a:cubicBezTo>
                  <a:lnTo>
                    <a:pt x="240" y="100"/>
                  </a:lnTo>
                  <a:cubicBezTo>
                    <a:pt x="226" y="46"/>
                    <a:pt x="189" y="0"/>
                    <a:pt x="136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89" name="Google Shape;2389;p43"/>
            <p:cNvSpPr/>
            <p:nvPr/>
          </p:nvSpPr>
          <p:spPr>
            <a:xfrm>
              <a:off x="644791" y="2492283"/>
              <a:ext cx="91569" cy="40372"/>
            </a:xfrm>
            <a:custGeom>
              <a:avLst/>
              <a:gdLst/>
              <a:ahLst/>
              <a:cxnLst/>
              <a:rect l="l" t="t" r="r" b="b"/>
              <a:pathLst>
                <a:path w="3248" h="1432" extrusionOk="0">
                  <a:moveTo>
                    <a:pt x="1839" y="0"/>
                  </a:moveTo>
                  <a:cubicBezTo>
                    <a:pt x="1279" y="0"/>
                    <a:pt x="621" y="227"/>
                    <a:pt x="0" y="998"/>
                  </a:cubicBezTo>
                  <a:cubicBezTo>
                    <a:pt x="520" y="1315"/>
                    <a:pt x="989" y="1432"/>
                    <a:pt x="1397" y="1432"/>
                  </a:cubicBezTo>
                  <a:cubicBezTo>
                    <a:pt x="2568" y="1432"/>
                    <a:pt x="3248" y="470"/>
                    <a:pt x="3248" y="470"/>
                  </a:cubicBezTo>
                  <a:cubicBezTo>
                    <a:pt x="3248" y="470"/>
                    <a:pt x="2644" y="0"/>
                    <a:pt x="1839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90" name="Google Shape;2390;p43"/>
            <p:cNvSpPr/>
            <p:nvPr/>
          </p:nvSpPr>
          <p:spPr>
            <a:xfrm>
              <a:off x="639350" y="2507367"/>
              <a:ext cx="66140" cy="17649"/>
            </a:xfrm>
            <a:custGeom>
              <a:avLst/>
              <a:gdLst/>
              <a:ahLst/>
              <a:cxnLst/>
              <a:rect l="l" t="t" r="r" b="b"/>
              <a:pathLst>
                <a:path w="2346" h="626" extrusionOk="0">
                  <a:moveTo>
                    <a:pt x="2203" y="0"/>
                  </a:moveTo>
                  <a:lnTo>
                    <a:pt x="112" y="401"/>
                  </a:lnTo>
                  <a:cubicBezTo>
                    <a:pt x="47" y="417"/>
                    <a:pt x="0" y="482"/>
                    <a:pt x="16" y="529"/>
                  </a:cubicBezTo>
                  <a:cubicBezTo>
                    <a:pt x="31" y="594"/>
                    <a:pt x="81" y="625"/>
                    <a:pt x="128" y="625"/>
                  </a:cubicBezTo>
                  <a:lnTo>
                    <a:pt x="143" y="625"/>
                  </a:lnTo>
                  <a:lnTo>
                    <a:pt x="2249" y="224"/>
                  </a:lnTo>
                  <a:cubicBezTo>
                    <a:pt x="2315" y="209"/>
                    <a:pt x="2346" y="158"/>
                    <a:pt x="2330" y="97"/>
                  </a:cubicBezTo>
                  <a:cubicBezTo>
                    <a:pt x="2330" y="31"/>
                    <a:pt x="2265" y="0"/>
                    <a:pt x="2203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91" name="Google Shape;2391;p43"/>
            <p:cNvSpPr/>
            <p:nvPr/>
          </p:nvSpPr>
          <p:spPr>
            <a:xfrm>
              <a:off x="434586" y="2464034"/>
              <a:ext cx="51677" cy="55060"/>
            </a:xfrm>
            <a:custGeom>
              <a:avLst/>
              <a:gdLst/>
              <a:ahLst/>
              <a:cxnLst/>
              <a:rect l="l" t="t" r="r" b="b"/>
              <a:pathLst>
                <a:path w="1833" h="1953" extrusionOk="0">
                  <a:moveTo>
                    <a:pt x="1130" y="0"/>
                  </a:moveTo>
                  <a:cubicBezTo>
                    <a:pt x="809" y="0"/>
                    <a:pt x="458" y="244"/>
                    <a:pt x="255" y="635"/>
                  </a:cubicBezTo>
                  <a:cubicBezTo>
                    <a:pt x="1" y="1152"/>
                    <a:pt x="78" y="1711"/>
                    <a:pt x="448" y="1888"/>
                  </a:cubicBezTo>
                  <a:cubicBezTo>
                    <a:pt x="532" y="1932"/>
                    <a:pt x="622" y="1953"/>
                    <a:pt x="715" y="1953"/>
                  </a:cubicBezTo>
                  <a:cubicBezTo>
                    <a:pt x="1031" y="1953"/>
                    <a:pt x="1374" y="1710"/>
                    <a:pt x="1574" y="1310"/>
                  </a:cubicBezTo>
                  <a:cubicBezTo>
                    <a:pt x="1833" y="812"/>
                    <a:pt x="1752" y="249"/>
                    <a:pt x="1382" y="56"/>
                  </a:cubicBezTo>
                  <a:cubicBezTo>
                    <a:pt x="1302" y="18"/>
                    <a:pt x="1217" y="0"/>
                    <a:pt x="1130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92" name="Google Shape;2392;p43"/>
            <p:cNvSpPr/>
            <p:nvPr/>
          </p:nvSpPr>
          <p:spPr>
            <a:xfrm>
              <a:off x="437743" y="2455717"/>
              <a:ext cx="72455" cy="75753"/>
            </a:xfrm>
            <a:custGeom>
              <a:avLst/>
              <a:gdLst/>
              <a:ahLst/>
              <a:cxnLst/>
              <a:rect l="l" t="t" r="r" b="b"/>
              <a:pathLst>
                <a:path w="2570" h="2687" extrusionOk="0">
                  <a:moveTo>
                    <a:pt x="1204" y="0"/>
                  </a:moveTo>
                  <a:lnTo>
                    <a:pt x="1204" y="0"/>
                  </a:lnTo>
                  <a:cubicBezTo>
                    <a:pt x="1046" y="432"/>
                    <a:pt x="1239" y="737"/>
                    <a:pt x="1239" y="737"/>
                  </a:cubicBezTo>
                  <a:cubicBezTo>
                    <a:pt x="1239" y="737"/>
                    <a:pt x="1204" y="733"/>
                    <a:pt x="1147" y="733"/>
                  </a:cubicBezTo>
                  <a:cubicBezTo>
                    <a:pt x="972" y="733"/>
                    <a:pt x="590" y="769"/>
                    <a:pt x="433" y="1061"/>
                  </a:cubicBezTo>
                  <a:cubicBezTo>
                    <a:pt x="209" y="1447"/>
                    <a:pt x="641" y="1894"/>
                    <a:pt x="641" y="1894"/>
                  </a:cubicBezTo>
                  <a:cubicBezTo>
                    <a:pt x="641" y="1894"/>
                    <a:pt x="178" y="2087"/>
                    <a:pt x="1" y="2330"/>
                  </a:cubicBezTo>
                  <a:cubicBezTo>
                    <a:pt x="178" y="2550"/>
                    <a:pt x="527" y="2686"/>
                    <a:pt x="902" y="2686"/>
                  </a:cubicBezTo>
                  <a:cubicBezTo>
                    <a:pt x="1372" y="2686"/>
                    <a:pt x="1884" y="2472"/>
                    <a:pt x="2153" y="1944"/>
                  </a:cubicBezTo>
                  <a:cubicBezTo>
                    <a:pt x="2569" y="1107"/>
                    <a:pt x="1960" y="97"/>
                    <a:pt x="1204" y="0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93" name="Google Shape;2393;p43"/>
            <p:cNvSpPr/>
            <p:nvPr/>
          </p:nvSpPr>
          <p:spPr>
            <a:xfrm>
              <a:off x="417727" y="2485038"/>
              <a:ext cx="18494" cy="13645"/>
            </a:xfrm>
            <a:custGeom>
              <a:avLst/>
              <a:gdLst/>
              <a:ahLst/>
              <a:cxnLst/>
              <a:rect l="l" t="t" r="r" b="b"/>
              <a:pathLst>
                <a:path w="656" h="484" extrusionOk="0">
                  <a:moveTo>
                    <a:pt x="328" y="1"/>
                  </a:moveTo>
                  <a:cubicBezTo>
                    <a:pt x="322" y="1"/>
                    <a:pt x="316" y="1"/>
                    <a:pt x="309" y="2"/>
                  </a:cubicBezTo>
                  <a:cubicBezTo>
                    <a:pt x="275" y="2"/>
                    <a:pt x="228" y="21"/>
                    <a:pt x="194" y="52"/>
                  </a:cubicBezTo>
                  <a:cubicBezTo>
                    <a:pt x="1" y="214"/>
                    <a:pt x="117" y="484"/>
                    <a:pt x="356" y="484"/>
                  </a:cubicBezTo>
                  <a:cubicBezTo>
                    <a:pt x="406" y="484"/>
                    <a:pt x="452" y="453"/>
                    <a:pt x="483" y="437"/>
                  </a:cubicBezTo>
                  <a:cubicBezTo>
                    <a:pt x="656" y="280"/>
                    <a:pt x="554" y="1"/>
                    <a:pt x="328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94" name="Google Shape;2394;p43"/>
            <p:cNvSpPr/>
            <p:nvPr/>
          </p:nvSpPr>
          <p:spPr>
            <a:xfrm>
              <a:off x="415133" y="2464288"/>
              <a:ext cx="18353" cy="13222"/>
            </a:xfrm>
            <a:custGeom>
              <a:avLst/>
              <a:gdLst/>
              <a:ahLst/>
              <a:cxnLst/>
              <a:rect l="l" t="t" r="r" b="b"/>
              <a:pathLst>
                <a:path w="651" h="469" extrusionOk="0">
                  <a:moveTo>
                    <a:pt x="323" y="0"/>
                  </a:moveTo>
                  <a:cubicBezTo>
                    <a:pt x="317" y="0"/>
                    <a:pt x="311" y="0"/>
                    <a:pt x="305" y="1"/>
                  </a:cubicBezTo>
                  <a:cubicBezTo>
                    <a:pt x="255" y="1"/>
                    <a:pt x="209" y="16"/>
                    <a:pt x="174" y="32"/>
                  </a:cubicBezTo>
                  <a:cubicBezTo>
                    <a:pt x="1" y="190"/>
                    <a:pt x="88" y="468"/>
                    <a:pt x="332" y="468"/>
                  </a:cubicBezTo>
                  <a:cubicBezTo>
                    <a:pt x="338" y="468"/>
                    <a:pt x="345" y="468"/>
                    <a:pt x="351" y="468"/>
                  </a:cubicBezTo>
                  <a:cubicBezTo>
                    <a:pt x="382" y="468"/>
                    <a:pt x="432" y="448"/>
                    <a:pt x="463" y="417"/>
                  </a:cubicBezTo>
                  <a:cubicBezTo>
                    <a:pt x="651" y="278"/>
                    <a:pt x="550" y="0"/>
                    <a:pt x="323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95" name="Google Shape;2395;p43"/>
            <p:cNvSpPr/>
            <p:nvPr/>
          </p:nvSpPr>
          <p:spPr>
            <a:xfrm>
              <a:off x="433768" y="2455154"/>
              <a:ext cx="18325" cy="13645"/>
            </a:xfrm>
            <a:custGeom>
              <a:avLst/>
              <a:gdLst/>
              <a:ahLst/>
              <a:cxnLst/>
              <a:rect l="l" t="t" r="r" b="b"/>
              <a:pathLst>
                <a:path w="650" h="484" extrusionOk="0">
                  <a:moveTo>
                    <a:pt x="318" y="0"/>
                  </a:moveTo>
                  <a:cubicBezTo>
                    <a:pt x="312" y="0"/>
                    <a:pt x="306" y="0"/>
                    <a:pt x="300" y="1"/>
                  </a:cubicBezTo>
                  <a:cubicBezTo>
                    <a:pt x="253" y="1"/>
                    <a:pt x="203" y="20"/>
                    <a:pt x="172" y="51"/>
                  </a:cubicBezTo>
                  <a:cubicBezTo>
                    <a:pt x="1" y="208"/>
                    <a:pt x="86" y="484"/>
                    <a:pt x="326" y="484"/>
                  </a:cubicBezTo>
                  <a:cubicBezTo>
                    <a:pt x="333" y="484"/>
                    <a:pt x="342" y="484"/>
                    <a:pt x="350" y="483"/>
                  </a:cubicBezTo>
                  <a:cubicBezTo>
                    <a:pt x="381" y="483"/>
                    <a:pt x="431" y="468"/>
                    <a:pt x="462" y="437"/>
                  </a:cubicBezTo>
                  <a:cubicBezTo>
                    <a:pt x="650" y="279"/>
                    <a:pt x="548" y="0"/>
                    <a:pt x="318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96" name="Google Shape;2396;p43"/>
            <p:cNvSpPr/>
            <p:nvPr/>
          </p:nvSpPr>
          <p:spPr>
            <a:xfrm>
              <a:off x="449049" y="2299783"/>
              <a:ext cx="68874" cy="58528"/>
            </a:xfrm>
            <a:custGeom>
              <a:avLst/>
              <a:gdLst/>
              <a:ahLst/>
              <a:cxnLst/>
              <a:rect l="l" t="t" r="r" b="b"/>
              <a:pathLst>
                <a:path w="2443" h="2076" extrusionOk="0">
                  <a:moveTo>
                    <a:pt x="1560" y="0"/>
                  </a:moveTo>
                  <a:cubicBezTo>
                    <a:pt x="1264" y="0"/>
                    <a:pt x="928" y="131"/>
                    <a:pt x="645" y="386"/>
                  </a:cubicBezTo>
                  <a:cubicBezTo>
                    <a:pt x="143" y="837"/>
                    <a:pt x="1" y="1497"/>
                    <a:pt x="321" y="1848"/>
                  </a:cubicBezTo>
                  <a:cubicBezTo>
                    <a:pt x="460" y="2000"/>
                    <a:pt x="665" y="2075"/>
                    <a:pt x="892" y="2075"/>
                  </a:cubicBezTo>
                  <a:cubicBezTo>
                    <a:pt x="1193" y="2075"/>
                    <a:pt x="1534" y="1944"/>
                    <a:pt x="1817" y="1690"/>
                  </a:cubicBezTo>
                  <a:cubicBezTo>
                    <a:pt x="2315" y="1238"/>
                    <a:pt x="2442" y="579"/>
                    <a:pt x="2122" y="228"/>
                  </a:cubicBezTo>
                  <a:cubicBezTo>
                    <a:pt x="1984" y="75"/>
                    <a:pt x="1783" y="0"/>
                    <a:pt x="1560" y="0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97" name="Google Shape;2397;p43"/>
            <p:cNvSpPr/>
            <p:nvPr/>
          </p:nvSpPr>
          <p:spPr>
            <a:xfrm>
              <a:off x="446342" y="2294342"/>
              <a:ext cx="94304" cy="83337"/>
            </a:xfrm>
            <a:custGeom>
              <a:avLst/>
              <a:gdLst/>
              <a:ahLst/>
              <a:cxnLst/>
              <a:rect l="l" t="t" r="r" b="b"/>
              <a:pathLst>
                <a:path w="3345" h="2956" extrusionOk="0">
                  <a:moveTo>
                    <a:pt x="2314" y="0"/>
                  </a:moveTo>
                  <a:cubicBezTo>
                    <a:pt x="1944" y="421"/>
                    <a:pt x="2025" y="837"/>
                    <a:pt x="2025" y="837"/>
                  </a:cubicBezTo>
                  <a:cubicBezTo>
                    <a:pt x="2025" y="837"/>
                    <a:pt x="1754" y="686"/>
                    <a:pt x="1449" y="686"/>
                  </a:cubicBezTo>
                  <a:cubicBezTo>
                    <a:pt x="1297" y="686"/>
                    <a:pt x="1136" y="724"/>
                    <a:pt x="995" y="837"/>
                  </a:cubicBezTo>
                  <a:cubicBezTo>
                    <a:pt x="594" y="1173"/>
                    <a:pt x="884" y="1848"/>
                    <a:pt x="884" y="1848"/>
                  </a:cubicBezTo>
                  <a:cubicBezTo>
                    <a:pt x="884" y="1848"/>
                    <a:pt x="290" y="1848"/>
                    <a:pt x="0" y="2060"/>
                  </a:cubicBezTo>
                  <a:cubicBezTo>
                    <a:pt x="146" y="2531"/>
                    <a:pt x="780" y="2955"/>
                    <a:pt x="1463" y="2955"/>
                  </a:cubicBezTo>
                  <a:cubicBezTo>
                    <a:pt x="1824" y="2955"/>
                    <a:pt x="2199" y="2836"/>
                    <a:pt x="2523" y="2542"/>
                  </a:cubicBezTo>
                  <a:cubicBezTo>
                    <a:pt x="3344" y="1802"/>
                    <a:pt x="3086" y="436"/>
                    <a:pt x="2314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98" name="Google Shape;2398;p43"/>
            <p:cNvSpPr/>
            <p:nvPr/>
          </p:nvSpPr>
          <p:spPr>
            <a:xfrm>
              <a:off x="437320" y="2307170"/>
              <a:ext cx="19481" cy="16126"/>
            </a:xfrm>
            <a:custGeom>
              <a:avLst/>
              <a:gdLst/>
              <a:ahLst/>
              <a:cxnLst/>
              <a:rect l="l" t="t" r="r" b="b"/>
              <a:pathLst>
                <a:path w="691" h="572" extrusionOk="0">
                  <a:moveTo>
                    <a:pt x="343" y="0"/>
                  </a:moveTo>
                  <a:cubicBezTo>
                    <a:pt x="319" y="0"/>
                    <a:pt x="295" y="4"/>
                    <a:pt x="270" y="12"/>
                  </a:cubicBezTo>
                  <a:cubicBezTo>
                    <a:pt x="0" y="108"/>
                    <a:pt x="0" y="463"/>
                    <a:pt x="270" y="560"/>
                  </a:cubicBezTo>
                  <a:cubicBezTo>
                    <a:pt x="295" y="567"/>
                    <a:pt x="319" y="571"/>
                    <a:pt x="343" y="571"/>
                  </a:cubicBezTo>
                  <a:cubicBezTo>
                    <a:pt x="367" y="571"/>
                    <a:pt x="392" y="567"/>
                    <a:pt x="417" y="560"/>
                  </a:cubicBezTo>
                  <a:cubicBezTo>
                    <a:pt x="691" y="479"/>
                    <a:pt x="691" y="108"/>
                    <a:pt x="417" y="12"/>
                  </a:cubicBezTo>
                  <a:cubicBezTo>
                    <a:pt x="392" y="4"/>
                    <a:pt x="367" y="0"/>
                    <a:pt x="343" y="0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99" name="Google Shape;2399;p43"/>
            <p:cNvSpPr/>
            <p:nvPr/>
          </p:nvSpPr>
          <p:spPr>
            <a:xfrm>
              <a:off x="442733" y="2282699"/>
              <a:ext cx="19509" cy="16126"/>
            </a:xfrm>
            <a:custGeom>
              <a:avLst/>
              <a:gdLst/>
              <a:ahLst/>
              <a:cxnLst/>
              <a:rect l="l" t="t" r="r" b="b"/>
              <a:pathLst>
                <a:path w="692" h="572" extrusionOk="0">
                  <a:moveTo>
                    <a:pt x="344" y="1"/>
                  </a:moveTo>
                  <a:cubicBezTo>
                    <a:pt x="320" y="1"/>
                    <a:pt x="296" y="4"/>
                    <a:pt x="271" y="12"/>
                  </a:cubicBezTo>
                  <a:cubicBezTo>
                    <a:pt x="1" y="109"/>
                    <a:pt x="1" y="463"/>
                    <a:pt x="271" y="560"/>
                  </a:cubicBezTo>
                  <a:cubicBezTo>
                    <a:pt x="296" y="568"/>
                    <a:pt x="320" y="571"/>
                    <a:pt x="344" y="571"/>
                  </a:cubicBezTo>
                  <a:cubicBezTo>
                    <a:pt x="368" y="571"/>
                    <a:pt x="392" y="568"/>
                    <a:pt x="418" y="560"/>
                  </a:cubicBezTo>
                  <a:cubicBezTo>
                    <a:pt x="691" y="479"/>
                    <a:pt x="691" y="109"/>
                    <a:pt x="418" y="12"/>
                  </a:cubicBezTo>
                  <a:cubicBezTo>
                    <a:pt x="392" y="4"/>
                    <a:pt x="368" y="1"/>
                    <a:pt x="344" y="1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0" name="Google Shape;2400;p43"/>
            <p:cNvSpPr/>
            <p:nvPr/>
          </p:nvSpPr>
          <p:spPr>
            <a:xfrm>
              <a:off x="466669" y="2280866"/>
              <a:ext cx="20045" cy="16098"/>
            </a:xfrm>
            <a:custGeom>
              <a:avLst/>
              <a:gdLst/>
              <a:ahLst/>
              <a:cxnLst/>
              <a:rect l="l" t="t" r="r" b="b"/>
              <a:pathLst>
                <a:path w="711" h="571" extrusionOk="0">
                  <a:moveTo>
                    <a:pt x="355" y="0"/>
                  </a:moveTo>
                  <a:cubicBezTo>
                    <a:pt x="331" y="0"/>
                    <a:pt x="307" y="4"/>
                    <a:pt x="290" y="12"/>
                  </a:cubicBezTo>
                  <a:cubicBezTo>
                    <a:pt x="1" y="108"/>
                    <a:pt x="1" y="463"/>
                    <a:pt x="290" y="559"/>
                  </a:cubicBezTo>
                  <a:cubicBezTo>
                    <a:pt x="307" y="567"/>
                    <a:pt x="331" y="571"/>
                    <a:pt x="355" y="571"/>
                  </a:cubicBezTo>
                  <a:cubicBezTo>
                    <a:pt x="379" y="571"/>
                    <a:pt x="404" y="567"/>
                    <a:pt x="421" y="559"/>
                  </a:cubicBezTo>
                  <a:cubicBezTo>
                    <a:pt x="710" y="478"/>
                    <a:pt x="710" y="108"/>
                    <a:pt x="421" y="12"/>
                  </a:cubicBezTo>
                  <a:cubicBezTo>
                    <a:pt x="404" y="4"/>
                    <a:pt x="379" y="0"/>
                    <a:pt x="355" y="0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1" name="Google Shape;2401;p43"/>
            <p:cNvSpPr/>
            <p:nvPr/>
          </p:nvSpPr>
          <p:spPr>
            <a:xfrm>
              <a:off x="714596" y="2403335"/>
              <a:ext cx="52128" cy="55060"/>
            </a:xfrm>
            <a:custGeom>
              <a:avLst/>
              <a:gdLst/>
              <a:ahLst/>
              <a:cxnLst/>
              <a:rect l="l" t="t" r="r" b="b"/>
              <a:pathLst>
                <a:path w="1849" h="1953" extrusionOk="0">
                  <a:moveTo>
                    <a:pt x="709" y="1"/>
                  </a:moveTo>
                  <a:cubicBezTo>
                    <a:pt x="622" y="1"/>
                    <a:pt x="539" y="19"/>
                    <a:pt x="463" y="57"/>
                  </a:cubicBezTo>
                  <a:cubicBezTo>
                    <a:pt x="97" y="250"/>
                    <a:pt x="1" y="813"/>
                    <a:pt x="255" y="1310"/>
                  </a:cubicBezTo>
                  <a:cubicBezTo>
                    <a:pt x="455" y="1708"/>
                    <a:pt x="809" y="1953"/>
                    <a:pt x="1130" y="1953"/>
                  </a:cubicBezTo>
                  <a:cubicBezTo>
                    <a:pt x="1223" y="1953"/>
                    <a:pt x="1314" y="1932"/>
                    <a:pt x="1397" y="1889"/>
                  </a:cubicBezTo>
                  <a:cubicBezTo>
                    <a:pt x="1752" y="1712"/>
                    <a:pt x="1848" y="1148"/>
                    <a:pt x="1590" y="635"/>
                  </a:cubicBezTo>
                  <a:cubicBezTo>
                    <a:pt x="1387" y="244"/>
                    <a:pt x="1026" y="1"/>
                    <a:pt x="709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2" name="Google Shape;2402;p43"/>
            <p:cNvSpPr/>
            <p:nvPr/>
          </p:nvSpPr>
          <p:spPr>
            <a:xfrm>
              <a:off x="689166" y="2394934"/>
              <a:ext cx="73836" cy="75838"/>
            </a:xfrm>
            <a:custGeom>
              <a:avLst/>
              <a:gdLst/>
              <a:ahLst/>
              <a:cxnLst/>
              <a:rect l="l" t="t" r="r" b="b"/>
              <a:pathLst>
                <a:path w="2619" h="2690" extrusionOk="0">
                  <a:moveTo>
                    <a:pt x="1446" y="0"/>
                  </a:moveTo>
                  <a:lnTo>
                    <a:pt x="1446" y="0"/>
                  </a:lnTo>
                  <a:cubicBezTo>
                    <a:pt x="806" y="35"/>
                    <a:pt x="0" y="1014"/>
                    <a:pt x="482" y="1979"/>
                  </a:cubicBezTo>
                  <a:cubicBezTo>
                    <a:pt x="738" y="2458"/>
                    <a:pt x="1246" y="2690"/>
                    <a:pt x="1730" y="2690"/>
                  </a:cubicBezTo>
                  <a:cubicBezTo>
                    <a:pt x="2071" y="2690"/>
                    <a:pt x="2400" y="2574"/>
                    <a:pt x="2619" y="2349"/>
                  </a:cubicBezTo>
                  <a:cubicBezTo>
                    <a:pt x="2349" y="1963"/>
                    <a:pt x="1994" y="1944"/>
                    <a:pt x="1994" y="1944"/>
                  </a:cubicBezTo>
                  <a:cubicBezTo>
                    <a:pt x="1994" y="1944"/>
                    <a:pt x="2411" y="1512"/>
                    <a:pt x="2218" y="1095"/>
                  </a:cubicBezTo>
                  <a:cubicBezTo>
                    <a:pt x="2080" y="806"/>
                    <a:pt x="1730" y="765"/>
                    <a:pt x="1541" y="765"/>
                  </a:cubicBezTo>
                  <a:cubicBezTo>
                    <a:pt x="1465" y="765"/>
                    <a:pt x="1416" y="771"/>
                    <a:pt x="1416" y="771"/>
                  </a:cubicBezTo>
                  <a:cubicBezTo>
                    <a:pt x="1416" y="771"/>
                    <a:pt x="1543" y="289"/>
                    <a:pt x="1446" y="0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3" name="Google Shape;2403;p43"/>
            <p:cNvSpPr/>
            <p:nvPr/>
          </p:nvSpPr>
          <p:spPr>
            <a:xfrm>
              <a:off x="753079" y="2397133"/>
              <a:ext cx="13645" cy="13476"/>
            </a:xfrm>
            <a:custGeom>
              <a:avLst/>
              <a:gdLst/>
              <a:ahLst/>
              <a:cxnLst/>
              <a:rect l="l" t="t" r="r" b="b"/>
              <a:pathLst>
                <a:path w="484" h="478" extrusionOk="0">
                  <a:moveTo>
                    <a:pt x="241" y="1"/>
                  </a:moveTo>
                  <a:cubicBezTo>
                    <a:pt x="169" y="1"/>
                    <a:pt x="97" y="36"/>
                    <a:pt x="47" y="115"/>
                  </a:cubicBezTo>
                  <a:cubicBezTo>
                    <a:pt x="16" y="150"/>
                    <a:pt x="1" y="196"/>
                    <a:pt x="1" y="246"/>
                  </a:cubicBezTo>
                  <a:cubicBezTo>
                    <a:pt x="10" y="391"/>
                    <a:pt x="125" y="477"/>
                    <a:pt x="243" y="477"/>
                  </a:cubicBezTo>
                  <a:cubicBezTo>
                    <a:pt x="320" y="477"/>
                    <a:pt x="398" y="440"/>
                    <a:pt x="448" y="358"/>
                  </a:cubicBezTo>
                  <a:cubicBezTo>
                    <a:pt x="483" y="323"/>
                    <a:pt x="483" y="292"/>
                    <a:pt x="483" y="246"/>
                  </a:cubicBezTo>
                  <a:cubicBezTo>
                    <a:pt x="474" y="95"/>
                    <a:pt x="358" y="1"/>
                    <a:pt x="241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4" name="Google Shape;2404;p43"/>
            <p:cNvSpPr/>
            <p:nvPr/>
          </p:nvSpPr>
          <p:spPr>
            <a:xfrm>
              <a:off x="772109" y="2407141"/>
              <a:ext cx="13645" cy="13448"/>
            </a:xfrm>
            <a:custGeom>
              <a:avLst/>
              <a:gdLst/>
              <a:ahLst/>
              <a:cxnLst/>
              <a:rect l="l" t="t" r="r" b="b"/>
              <a:pathLst>
                <a:path w="484" h="477" extrusionOk="0">
                  <a:moveTo>
                    <a:pt x="230" y="0"/>
                  </a:moveTo>
                  <a:cubicBezTo>
                    <a:pt x="155" y="0"/>
                    <a:pt x="80" y="36"/>
                    <a:pt x="32" y="115"/>
                  </a:cubicBezTo>
                  <a:cubicBezTo>
                    <a:pt x="1" y="146"/>
                    <a:pt x="1" y="196"/>
                    <a:pt x="1" y="242"/>
                  </a:cubicBezTo>
                  <a:cubicBezTo>
                    <a:pt x="10" y="389"/>
                    <a:pt x="119" y="476"/>
                    <a:pt x="235" y="476"/>
                  </a:cubicBezTo>
                  <a:cubicBezTo>
                    <a:pt x="312" y="476"/>
                    <a:pt x="392" y="438"/>
                    <a:pt x="448" y="354"/>
                  </a:cubicBezTo>
                  <a:cubicBezTo>
                    <a:pt x="468" y="323"/>
                    <a:pt x="483" y="292"/>
                    <a:pt x="483" y="242"/>
                  </a:cubicBezTo>
                  <a:cubicBezTo>
                    <a:pt x="474" y="94"/>
                    <a:pt x="351" y="0"/>
                    <a:pt x="23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5" name="Google Shape;2405;p43"/>
            <p:cNvSpPr/>
            <p:nvPr/>
          </p:nvSpPr>
          <p:spPr>
            <a:xfrm>
              <a:off x="767993" y="2427327"/>
              <a:ext cx="13617" cy="13279"/>
            </a:xfrm>
            <a:custGeom>
              <a:avLst/>
              <a:gdLst/>
              <a:ahLst/>
              <a:cxnLst/>
              <a:rect l="l" t="t" r="r" b="b"/>
              <a:pathLst>
                <a:path w="483" h="471" extrusionOk="0">
                  <a:moveTo>
                    <a:pt x="246" y="1"/>
                  </a:moveTo>
                  <a:cubicBezTo>
                    <a:pt x="170" y="1"/>
                    <a:pt x="91" y="38"/>
                    <a:pt x="35" y="120"/>
                  </a:cubicBezTo>
                  <a:cubicBezTo>
                    <a:pt x="16" y="155"/>
                    <a:pt x="0" y="186"/>
                    <a:pt x="0" y="236"/>
                  </a:cubicBezTo>
                  <a:cubicBezTo>
                    <a:pt x="10" y="383"/>
                    <a:pt x="124" y="471"/>
                    <a:pt x="244" y="471"/>
                  </a:cubicBezTo>
                  <a:cubicBezTo>
                    <a:pt x="318" y="471"/>
                    <a:pt x="395" y="437"/>
                    <a:pt x="452" y="363"/>
                  </a:cubicBezTo>
                  <a:cubicBezTo>
                    <a:pt x="467" y="332"/>
                    <a:pt x="483" y="282"/>
                    <a:pt x="483" y="236"/>
                  </a:cubicBezTo>
                  <a:cubicBezTo>
                    <a:pt x="473" y="89"/>
                    <a:pt x="363" y="1"/>
                    <a:pt x="246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6" name="Google Shape;2406;p43"/>
            <p:cNvSpPr/>
            <p:nvPr/>
          </p:nvSpPr>
          <p:spPr>
            <a:xfrm>
              <a:off x="644340" y="2195978"/>
              <a:ext cx="90611" cy="80377"/>
            </a:xfrm>
            <a:custGeom>
              <a:avLst/>
              <a:gdLst/>
              <a:ahLst/>
              <a:cxnLst/>
              <a:rect l="l" t="t" r="r" b="b"/>
              <a:pathLst>
                <a:path w="3214" h="2851" extrusionOk="0">
                  <a:moveTo>
                    <a:pt x="1409" y="0"/>
                  </a:moveTo>
                  <a:cubicBezTo>
                    <a:pt x="1025" y="0"/>
                    <a:pt x="666" y="124"/>
                    <a:pt x="448" y="342"/>
                  </a:cubicBezTo>
                  <a:cubicBezTo>
                    <a:pt x="1" y="789"/>
                    <a:pt x="144" y="1657"/>
                    <a:pt x="772" y="2286"/>
                  </a:cubicBezTo>
                  <a:cubicBezTo>
                    <a:pt x="1147" y="2651"/>
                    <a:pt x="1609" y="2850"/>
                    <a:pt x="2017" y="2850"/>
                  </a:cubicBezTo>
                  <a:cubicBezTo>
                    <a:pt x="2288" y="2850"/>
                    <a:pt x="2536" y="2762"/>
                    <a:pt x="2716" y="2575"/>
                  </a:cubicBezTo>
                  <a:cubicBezTo>
                    <a:pt x="3148" y="2124"/>
                    <a:pt x="3214" y="1079"/>
                    <a:pt x="2589" y="469"/>
                  </a:cubicBezTo>
                  <a:cubicBezTo>
                    <a:pt x="2263" y="144"/>
                    <a:pt x="1822" y="0"/>
                    <a:pt x="1409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7" name="Google Shape;2407;p43"/>
            <p:cNvSpPr/>
            <p:nvPr/>
          </p:nvSpPr>
          <p:spPr>
            <a:xfrm>
              <a:off x="609437" y="2189719"/>
              <a:ext cx="126923" cy="111304"/>
            </a:xfrm>
            <a:custGeom>
              <a:avLst/>
              <a:gdLst/>
              <a:ahLst/>
              <a:cxnLst/>
              <a:rect l="l" t="t" r="r" b="b"/>
              <a:pathLst>
                <a:path w="4502" h="3948" extrusionOk="0">
                  <a:moveTo>
                    <a:pt x="1625" y="1"/>
                  </a:moveTo>
                  <a:cubicBezTo>
                    <a:pt x="707" y="352"/>
                    <a:pt x="1" y="2184"/>
                    <a:pt x="1189" y="3376"/>
                  </a:cubicBezTo>
                  <a:cubicBezTo>
                    <a:pt x="1594" y="3773"/>
                    <a:pt x="2114" y="3947"/>
                    <a:pt x="2628" y="3947"/>
                  </a:cubicBezTo>
                  <a:cubicBezTo>
                    <a:pt x="3421" y="3947"/>
                    <a:pt x="4198" y="3531"/>
                    <a:pt x="4502" y="2878"/>
                  </a:cubicBezTo>
                  <a:cubicBezTo>
                    <a:pt x="4165" y="2618"/>
                    <a:pt x="3834" y="2565"/>
                    <a:pt x="3622" y="2565"/>
                  </a:cubicBezTo>
                  <a:cubicBezTo>
                    <a:pt x="3480" y="2565"/>
                    <a:pt x="3391" y="2589"/>
                    <a:pt x="3391" y="2589"/>
                  </a:cubicBezTo>
                  <a:cubicBezTo>
                    <a:pt x="3391" y="2589"/>
                    <a:pt x="3777" y="1736"/>
                    <a:pt x="3310" y="1239"/>
                  </a:cubicBezTo>
                  <a:cubicBezTo>
                    <a:pt x="3127" y="1042"/>
                    <a:pt x="2889" y="981"/>
                    <a:pt x="2666" y="981"/>
                  </a:cubicBezTo>
                  <a:cubicBezTo>
                    <a:pt x="2303" y="981"/>
                    <a:pt x="1976" y="1143"/>
                    <a:pt x="1976" y="1143"/>
                  </a:cubicBezTo>
                  <a:cubicBezTo>
                    <a:pt x="1976" y="1143"/>
                    <a:pt x="1914" y="371"/>
                    <a:pt x="1625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8" name="Google Shape;2408;p43"/>
            <p:cNvSpPr/>
            <p:nvPr/>
          </p:nvSpPr>
          <p:spPr>
            <a:xfrm>
              <a:off x="604447" y="2383178"/>
              <a:ext cx="78854" cy="82012"/>
            </a:xfrm>
            <a:custGeom>
              <a:avLst/>
              <a:gdLst/>
              <a:ahLst/>
              <a:cxnLst/>
              <a:rect l="l" t="t" r="r" b="b"/>
              <a:pathLst>
                <a:path w="2797" h="29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741" y="1"/>
                    <a:pt x="0" y="2072"/>
                    <a:pt x="2284" y="2909"/>
                  </a:cubicBezTo>
                  <a:cubicBezTo>
                    <a:pt x="2797" y="610"/>
                    <a:pt x="741" y="1"/>
                    <a:pt x="741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9" name="Google Shape;2409;p43"/>
            <p:cNvSpPr/>
            <p:nvPr/>
          </p:nvSpPr>
          <p:spPr>
            <a:xfrm>
              <a:off x="585840" y="2474748"/>
              <a:ext cx="45390" cy="47110"/>
            </a:xfrm>
            <a:custGeom>
              <a:avLst/>
              <a:gdLst/>
              <a:ahLst/>
              <a:cxnLst/>
              <a:rect l="l" t="t" r="r" b="b"/>
              <a:pathLst>
                <a:path w="1610" h="1671" extrusionOk="0">
                  <a:moveTo>
                    <a:pt x="1193" y="0"/>
                  </a:moveTo>
                  <a:cubicBezTo>
                    <a:pt x="1193" y="0"/>
                    <a:pt x="1" y="367"/>
                    <a:pt x="402" y="1670"/>
                  </a:cubicBezTo>
                  <a:cubicBezTo>
                    <a:pt x="1609" y="1123"/>
                    <a:pt x="1193" y="0"/>
                    <a:pt x="1193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10" name="Google Shape;2410;p43"/>
            <p:cNvSpPr/>
            <p:nvPr/>
          </p:nvSpPr>
          <p:spPr>
            <a:xfrm>
              <a:off x="527904" y="2353265"/>
              <a:ext cx="49393" cy="52128"/>
            </a:xfrm>
            <a:custGeom>
              <a:avLst/>
              <a:gdLst/>
              <a:ahLst/>
              <a:cxnLst/>
              <a:rect l="l" t="t" r="r" b="b"/>
              <a:pathLst>
                <a:path w="1752" h="1849" extrusionOk="0">
                  <a:moveTo>
                    <a:pt x="949" y="1"/>
                  </a:moveTo>
                  <a:lnTo>
                    <a:pt x="949" y="1"/>
                  </a:lnTo>
                  <a:cubicBezTo>
                    <a:pt x="949" y="1"/>
                    <a:pt x="0" y="788"/>
                    <a:pt x="852" y="1848"/>
                  </a:cubicBezTo>
                  <a:cubicBezTo>
                    <a:pt x="1751" y="884"/>
                    <a:pt x="949" y="1"/>
                    <a:pt x="949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11" name="Google Shape;2411;p43"/>
            <p:cNvSpPr/>
            <p:nvPr/>
          </p:nvSpPr>
          <p:spPr>
            <a:xfrm>
              <a:off x="497117" y="2393778"/>
              <a:ext cx="52128" cy="22103"/>
            </a:xfrm>
            <a:custGeom>
              <a:avLst/>
              <a:gdLst/>
              <a:ahLst/>
              <a:cxnLst/>
              <a:rect l="l" t="t" r="r" b="b"/>
              <a:pathLst>
                <a:path w="1849" h="784" extrusionOk="0">
                  <a:moveTo>
                    <a:pt x="864" y="0"/>
                  </a:moveTo>
                  <a:cubicBezTo>
                    <a:pt x="360" y="0"/>
                    <a:pt x="0" y="315"/>
                    <a:pt x="0" y="315"/>
                  </a:cubicBezTo>
                  <a:cubicBezTo>
                    <a:pt x="0" y="315"/>
                    <a:pt x="383" y="784"/>
                    <a:pt x="974" y="784"/>
                  </a:cubicBezTo>
                  <a:cubicBezTo>
                    <a:pt x="1231" y="784"/>
                    <a:pt x="1527" y="696"/>
                    <a:pt x="1848" y="442"/>
                  </a:cubicBezTo>
                  <a:cubicBezTo>
                    <a:pt x="1499" y="106"/>
                    <a:pt x="1157" y="0"/>
                    <a:pt x="864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12" name="Google Shape;2412;p43"/>
            <p:cNvSpPr/>
            <p:nvPr/>
          </p:nvSpPr>
          <p:spPr>
            <a:xfrm>
              <a:off x="515612" y="2558480"/>
              <a:ext cx="52213" cy="22357"/>
            </a:xfrm>
            <a:custGeom>
              <a:avLst/>
              <a:gdLst/>
              <a:ahLst/>
              <a:cxnLst/>
              <a:rect l="l" t="t" r="r" b="b"/>
              <a:pathLst>
                <a:path w="1852" h="793" extrusionOk="0">
                  <a:moveTo>
                    <a:pt x="876" y="1"/>
                  </a:moveTo>
                  <a:cubicBezTo>
                    <a:pt x="368" y="1"/>
                    <a:pt x="0" y="324"/>
                    <a:pt x="0" y="324"/>
                  </a:cubicBezTo>
                  <a:cubicBezTo>
                    <a:pt x="0" y="324"/>
                    <a:pt x="385" y="793"/>
                    <a:pt x="977" y="793"/>
                  </a:cubicBezTo>
                  <a:cubicBezTo>
                    <a:pt x="1234" y="793"/>
                    <a:pt x="1531" y="705"/>
                    <a:pt x="1852" y="451"/>
                  </a:cubicBezTo>
                  <a:cubicBezTo>
                    <a:pt x="1509" y="109"/>
                    <a:pt x="1169" y="1"/>
                    <a:pt x="876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13" name="Google Shape;2413;p43"/>
            <p:cNvSpPr/>
            <p:nvPr/>
          </p:nvSpPr>
          <p:spPr>
            <a:xfrm>
              <a:off x="637489" y="2410778"/>
              <a:ext cx="36368" cy="58979"/>
            </a:xfrm>
            <a:custGeom>
              <a:avLst/>
              <a:gdLst/>
              <a:ahLst/>
              <a:cxnLst/>
              <a:rect l="l" t="t" r="r" b="b"/>
              <a:pathLst>
                <a:path w="1290" h="2092" extrusionOk="0">
                  <a:moveTo>
                    <a:pt x="124" y="1"/>
                  </a:moveTo>
                  <a:cubicBezTo>
                    <a:pt x="103" y="1"/>
                    <a:pt x="83" y="6"/>
                    <a:pt x="66" y="17"/>
                  </a:cubicBezTo>
                  <a:cubicBezTo>
                    <a:pt x="16" y="51"/>
                    <a:pt x="1" y="113"/>
                    <a:pt x="16" y="163"/>
                  </a:cubicBezTo>
                  <a:lnTo>
                    <a:pt x="1062" y="2026"/>
                  </a:lnTo>
                  <a:cubicBezTo>
                    <a:pt x="1096" y="2076"/>
                    <a:pt x="1127" y="2092"/>
                    <a:pt x="1173" y="2092"/>
                  </a:cubicBezTo>
                  <a:cubicBezTo>
                    <a:pt x="1193" y="2092"/>
                    <a:pt x="1208" y="2092"/>
                    <a:pt x="1224" y="2076"/>
                  </a:cubicBezTo>
                  <a:cubicBezTo>
                    <a:pt x="1270" y="2042"/>
                    <a:pt x="1289" y="1980"/>
                    <a:pt x="1270" y="1930"/>
                  </a:cubicBezTo>
                  <a:lnTo>
                    <a:pt x="228" y="51"/>
                  </a:lnTo>
                  <a:cubicBezTo>
                    <a:pt x="206" y="19"/>
                    <a:pt x="164" y="1"/>
                    <a:pt x="124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14" name="Google Shape;2414;p43"/>
            <p:cNvSpPr/>
            <p:nvPr/>
          </p:nvSpPr>
          <p:spPr>
            <a:xfrm>
              <a:off x="538758" y="2274410"/>
              <a:ext cx="68423" cy="62587"/>
            </a:xfrm>
            <a:custGeom>
              <a:avLst/>
              <a:gdLst/>
              <a:ahLst/>
              <a:cxnLst/>
              <a:rect l="l" t="t" r="r" b="b"/>
              <a:pathLst>
                <a:path w="2427" h="2220" extrusionOk="0">
                  <a:moveTo>
                    <a:pt x="47" y="1"/>
                  </a:moveTo>
                  <a:cubicBezTo>
                    <a:pt x="17" y="1"/>
                    <a:pt x="1" y="1"/>
                    <a:pt x="1" y="1"/>
                  </a:cubicBezTo>
                  <a:cubicBezTo>
                    <a:pt x="1" y="1"/>
                    <a:pt x="1" y="2204"/>
                    <a:pt x="2427" y="2219"/>
                  </a:cubicBezTo>
                  <a:cubicBezTo>
                    <a:pt x="2163" y="94"/>
                    <a:pt x="361" y="1"/>
                    <a:pt x="47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15" name="Google Shape;2415;p43"/>
            <p:cNvSpPr/>
            <p:nvPr/>
          </p:nvSpPr>
          <p:spPr>
            <a:xfrm>
              <a:off x="560072" y="2295075"/>
              <a:ext cx="52551" cy="45926"/>
            </a:xfrm>
            <a:custGeom>
              <a:avLst/>
              <a:gdLst/>
              <a:ahLst/>
              <a:cxnLst/>
              <a:rect l="l" t="t" r="r" b="b"/>
              <a:pathLst>
                <a:path w="1864" h="1629" extrusionOk="0">
                  <a:moveTo>
                    <a:pt x="130" y="0"/>
                  </a:moveTo>
                  <a:cubicBezTo>
                    <a:pt x="98" y="0"/>
                    <a:pt x="66" y="13"/>
                    <a:pt x="47" y="40"/>
                  </a:cubicBezTo>
                  <a:cubicBezTo>
                    <a:pt x="1" y="86"/>
                    <a:pt x="16" y="152"/>
                    <a:pt x="62" y="202"/>
                  </a:cubicBezTo>
                  <a:lnTo>
                    <a:pt x="1671" y="1598"/>
                  </a:lnTo>
                  <a:cubicBezTo>
                    <a:pt x="1686" y="1614"/>
                    <a:pt x="1721" y="1629"/>
                    <a:pt x="1736" y="1629"/>
                  </a:cubicBezTo>
                  <a:cubicBezTo>
                    <a:pt x="1767" y="1629"/>
                    <a:pt x="1798" y="1614"/>
                    <a:pt x="1833" y="1583"/>
                  </a:cubicBezTo>
                  <a:cubicBezTo>
                    <a:pt x="1864" y="1533"/>
                    <a:pt x="1864" y="1471"/>
                    <a:pt x="1817" y="1436"/>
                  </a:cubicBezTo>
                  <a:lnTo>
                    <a:pt x="209" y="24"/>
                  </a:lnTo>
                  <a:cubicBezTo>
                    <a:pt x="186" y="9"/>
                    <a:pt x="158" y="0"/>
                    <a:pt x="13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16" name="Google Shape;2416;p43"/>
            <p:cNvSpPr/>
            <p:nvPr/>
          </p:nvSpPr>
          <p:spPr>
            <a:xfrm>
              <a:off x="705208" y="2176130"/>
              <a:ext cx="16042" cy="12884"/>
            </a:xfrm>
            <a:custGeom>
              <a:avLst/>
              <a:gdLst/>
              <a:ahLst/>
              <a:cxnLst/>
              <a:rect l="l" t="t" r="r" b="b"/>
              <a:pathLst>
                <a:path w="569" h="457" extrusionOk="0">
                  <a:moveTo>
                    <a:pt x="277" y="0"/>
                  </a:moveTo>
                  <a:cubicBezTo>
                    <a:pt x="118" y="0"/>
                    <a:pt x="0" y="168"/>
                    <a:pt x="91" y="336"/>
                  </a:cubicBezTo>
                  <a:cubicBezTo>
                    <a:pt x="106" y="371"/>
                    <a:pt x="141" y="402"/>
                    <a:pt x="172" y="433"/>
                  </a:cubicBezTo>
                  <a:cubicBezTo>
                    <a:pt x="208" y="449"/>
                    <a:pt x="244" y="457"/>
                    <a:pt x="278" y="457"/>
                  </a:cubicBezTo>
                  <a:cubicBezTo>
                    <a:pt x="442" y="457"/>
                    <a:pt x="569" y="285"/>
                    <a:pt x="476" y="113"/>
                  </a:cubicBezTo>
                  <a:cubicBezTo>
                    <a:pt x="461" y="82"/>
                    <a:pt x="430" y="47"/>
                    <a:pt x="395" y="32"/>
                  </a:cubicBezTo>
                  <a:cubicBezTo>
                    <a:pt x="355" y="10"/>
                    <a:pt x="315" y="0"/>
                    <a:pt x="277" y="0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17" name="Google Shape;2417;p43"/>
            <p:cNvSpPr/>
            <p:nvPr/>
          </p:nvSpPr>
          <p:spPr>
            <a:xfrm>
              <a:off x="726803" y="2195780"/>
              <a:ext cx="15788" cy="12940"/>
            </a:xfrm>
            <a:custGeom>
              <a:avLst/>
              <a:gdLst/>
              <a:ahLst/>
              <a:cxnLst/>
              <a:rect l="l" t="t" r="r" b="b"/>
              <a:pathLst>
                <a:path w="560" h="459" extrusionOk="0">
                  <a:moveTo>
                    <a:pt x="294" y="1"/>
                  </a:moveTo>
                  <a:cubicBezTo>
                    <a:pt x="129" y="1"/>
                    <a:pt x="1" y="174"/>
                    <a:pt x="81" y="349"/>
                  </a:cubicBezTo>
                  <a:cubicBezTo>
                    <a:pt x="96" y="380"/>
                    <a:pt x="127" y="411"/>
                    <a:pt x="177" y="426"/>
                  </a:cubicBezTo>
                  <a:cubicBezTo>
                    <a:pt x="218" y="449"/>
                    <a:pt x="258" y="459"/>
                    <a:pt x="296" y="459"/>
                  </a:cubicBezTo>
                  <a:cubicBezTo>
                    <a:pt x="450" y="459"/>
                    <a:pt x="559" y="289"/>
                    <a:pt x="482" y="121"/>
                  </a:cubicBezTo>
                  <a:cubicBezTo>
                    <a:pt x="466" y="91"/>
                    <a:pt x="435" y="60"/>
                    <a:pt x="401" y="25"/>
                  </a:cubicBezTo>
                  <a:cubicBezTo>
                    <a:pt x="365" y="8"/>
                    <a:pt x="329" y="1"/>
                    <a:pt x="294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18" name="Google Shape;2418;p43"/>
            <p:cNvSpPr/>
            <p:nvPr/>
          </p:nvSpPr>
          <p:spPr>
            <a:xfrm>
              <a:off x="726832" y="2174439"/>
              <a:ext cx="15816" cy="12828"/>
            </a:xfrm>
            <a:custGeom>
              <a:avLst/>
              <a:gdLst/>
              <a:ahLst/>
              <a:cxnLst/>
              <a:rect l="l" t="t" r="r" b="b"/>
              <a:pathLst>
                <a:path w="561" h="455" extrusionOk="0">
                  <a:moveTo>
                    <a:pt x="288" y="0"/>
                  </a:moveTo>
                  <a:cubicBezTo>
                    <a:pt x="126" y="0"/>
                    <a:pt x="1" y="161"/>
                    <a:pt x="80" y="335"/>
                  </a:cubicBezTo>
                  <a:cubicBezTo>
                    <a:pt x="95" y="381"/>
                    <a:pt x="126" y="412"/>
                    <a:pt x="176" y="431"/>
                  </a:cubicBezTo>
                  <a:cubicBezTo>
                    <a:pt x="212" y="447"/>
                    <a:pt x="247" y="455"/>
                    <a:pt x="280" y="455"/>
                  </a:cubicBezTo>
                  <a:cubicBezTo>
                    <a:pt x="442" y="455"/>
                    <a:pt x="561" y="280"/>
                    <a:pt x="481" y="107"/>
                  </a:cubicBezTo>
                  <a:cubicBezTo>
                    <a:pt x="465" y="76"/>
                    <a:pt x="434" y="45"/>
                    <a:pt x="400" y="26"/>
                  </a:cubicBezTo>
                  <a:cubicBezTo>
                    <a:pt x="362" y="8"/>
                    <a:pt x="324" y="0"/>
                    <a:pt x="288" y="0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19" name="Google Shape;2419;p43"/>
          <p:cNvGrpSpPr/>
          <p:nvPr/>
        </p:nvGrpSpPr>
        <p:grpSpPr>
          <a:xfrm>
            <a:off x="1439700" y="1112308"/>
            <a:ext cx="401175" cy="437325"/>
            <a:chOff x="3283025" y="2269825"/>
            <a:chExt cx="401175" cy="437325"/>
          </a:xfrm>
        </p:grpSpPr>
        <p:sp>
          <p:nvSpPr>
            <p:cNvPr id="2420" name="Google Shape;2420;p43"/>
            <p:cNvSpPr/>
            <p:nvPr/>
          </p:nvSpPr>
          <p:spPr>
            <a:xfrm>
              <a:off x="3563325" y="2315300"/>
              <a:ext cx="112625" cy="329000"/>
            </a:xfrm>
            <a:custGeom>
              <a:avLst/>
              <a:gdLst/>
              <a:ahLst/>
              <a:cxnLst/>
              <a:rect l="l" t="t" r="r" b="b"/>
              <a:pathLst>
                <a:path w="4505" h="13160" extrusionOk="0">
                  <a:moveTo>
                    <a:pt x="2802" y="0"/>
                  </a:moveTo>
                  <a:cubicBezTo>
                    <a:pt x="2712" y="0"/>
                    <a:pt x="2624" y="54"/>
                    <a:pt x="2570" y="141"/>
                  </a:cubicBezTo>
                  <a:cubicBezTo>
                    <a:pt x="2497" y="263"/>
                    <a:pt x="2546" y="416"/>
                    <a:pt x="2674" y="495"/>
                  </a:cubicBezTo>
                  <a:cubicBezTo>
                    <a:pt x="2723" y="519"/>
                    <a:pt x="3968" y="1258"/>
                    <a:pt x="3968" y="3217"/>
                  </a:cubicBezTo>
                  <a:lnTo>
                    <a:pt x="3968" y="11658"/>
                  </a:lnTo>
                  <a:cubicBezTo>
                    <a:pt x="3968" y="12195"/>
                    <a:pt x="3535" y="12622"/>
                    <a:pt x="3004" y="12622"/>
                  </a:cubicBezTo>
                  <a:cubicBezTo>
                    <a:pt x="2466" y="12622"/>
                    <a:pt x="2039" y="12195"/>
                    <a:pt x="2039" y="11658"/>
                  </a:cubicBezTo>
                  <a:lnTo>
                    <a:pt x="2039" y="2808"/>
                  </a:lnTo>
                  <a:cubicBezTo>
                    <a:pt x="2039" y="2277"/>
                    <a:pt x="1606" y="1844"/>
                    <a:pt x="1069" y="1844"/>
                  </a:cubicBezTo>
                  <a:lnTo>
                    <a:pt x="257" y="1844"/>
                  </a:lnTo>
                  <a:cubicBezTo>
                    <a:pt x="129" y="1844"/>
                    <a:pt x="1" y="1942"/>
                    <a:pt x="1" y="2094"/>
                  </a:cubicBezTo>
                  <a:cubicBezTo>
                    <a:pt x="1" y="2247"/>
                    <a:pt x="129" y="2350"/>
                    <a:pt x="257" y="2350"/>
                  </a:cubicBezTo>
                  <a:lnTo>
                    <a:pt x="1069" y="2350"/>
                  </a:lnTo>
                  <a:cubicBezTo>
                    <a:pt x="1301" y="2350"/>
                    <a:pt x="1502" y="2552"/>
                    <a:pt x="1502" y="2808"/>
                  </a:cubicBezTo>
                  <a:lnTo>
                    <a:pt x="1502" y="11658"/>
                  </a:lnTo>
                  <a:cubicBezTo>
                    <a:pt x="1502" y="12500"/>
                    <a:pt x="2161" y="13159"/>
                    <a:pt x="3004" y="13159"/>
                  </a:cubicBezTo>
                  <a:cubicBezTo>
                    <a:pt x="3815" y="13159"/>
                    <a:pt x="4505" y="12500"/>
                    <a:pt x="4505" y="11658"/>
                  </a:cubicBezTo>
                  <a:lnTo>
                    <a:pt x="4505" y="3217"/>
                  </a:lnTo>
                  <a:cubicBezTo>
                    <a:pt x="4505" y="928"/>
                    <a:pt x="3004" y="62"/>
                    <a:pt x="2924" y="37"/>
                  </a:cubicBezTo>
                  <a:cubicBezTo>
                    <a:pt x="2885" y="12"/>
                    <a:pt x="2843" y="0"/>
                    <a:pt x="2802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21" name="Google Shape;2421;p43"/>
            <p:cNvSpPr/>
            <p:nvPr/>
          </p:nvSpPr>
          <p:spPr>
            <a:xfrm>
              <a:off x="3543025" y="2335900"/>
              <a:ext cx="34975" cy="52825"/>
            </a:xfrm>
            <a:custGeom>
              <a:avLst/>
              <a:gdLst/>
              <a:ahLst/>
              <a:cxnLst/>
              <a:rect l="l" t="t" r="r" b="b"/>
              <a:pathLst>
                <a:path w="1399" h="2113" extrusionOk="0">
                  <a:moveTo>
                    <a:pt x="1" y="1"/>
                  </a:moveTo>
                  <a:lnTo>
                    <a:pt x="1" y="2112"/>
                  </a:lnTo>
                  <a:lnTo>
                    <a:pt x="1045" y="2112"/>
                  </a:lnTo>
                  <a:cubicBezTo>
                    <a:pt x="1399" y="2112"/>
                    <a:pt x="1399" y="1551"/>
                    <a:pt x="1399" y="1551"/>
                  </a:cubicBezTo>
                  <a:lnTo>
                    <a:pt x="1399" y="355"/>
                  </a:lnTo>
                  <a:cubicBezTo>
                    <a:pt x="1399" y="153"/>
                    <a:pt x="1246" y="1"/>
                    <a:pt x="1045" y="1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22" name="Google Shape;2422;p43"/>
            <p:cNvSpPr/>
            <p:nvPr/>
          </p:nvSpPr>
          <p:spPr>
            <a:xfrm>
              <a:off x="3543025" y="2374650"/>
              <a:ext cx="34975" cy="24900"/>
            </a:xfrm>
            <a:custGeom>
              <a:avLst/>
              <a:gdLst/>
              <a:ahLst/>
              <a:cxnLst/>
              <a:rect l="l" t="t" r="r" b="b"/>
              <a:pathLst>
                <a:path w="1399" h="996" extrusionOk="0">
                  <a:moveTo>
                    <a:pt x="1399" y="1"/>
                  </a:moveTo>
                  <a:cubicBezTo>
                    <a:pt x="1399" y="208"/>
                    <a:pt x="1246" y="361"/>
                    <a:pt x="1045" y="361"/>
                  </a:cubicBezTo>
                  <a:lnTo>
                    <a:pt x="1" y="361"/>
                  </a:lnTo>
                  <a:lnTo>
                    <a:pt x="1" y="996"/>
                  </a:lnTo>
                  <a:lnTo>
                    <a:pt x="1045" y="996"/>
                  </a:lnTo>
                  <a:cubicBezTo>
                    <a:pt x="1246" y="996"/>
                    <a:pt x="1399" y="843"/>
                    <a:pt x="1399" y="636"/>
                  </a:cubicBezTo>
                  <a:lnTo>
                    <a:pt x="1399" y="1"/>
                  </a:lnTo>
                  <a:close/>
                </a:path>
              </a:pathLst>
            </a:custGeom>
            <a:solidFill>
              <a:srgbClr val="FB7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23" name="Google Shape;2423;p43"/>
            <p:cNvSpPr/>
            <p:nvPr/>
          </p:nvSpPr>
          <p:spPr>
            <a:xfrm>
              <a:off x="3635200" y="2387550"/>
              <a:ext cx="49000" cy="69225"/>
            </a:xfrm>
            <a:custGeom>
              <a:avLst/>
              <a:gdLst/>
              <a:ahLst/>
              <a:cxnLst/>
              <a:rect l="l" t="t" r="r" b="b"/>
              <a:pathLst>
                <a:path w="1960" h="2769" extrusionOk="0">
                  <a:moveTo>
                    <a:pt x="617" y="0"/>
                  </a:moveTo>
                  <a:cubicBezTo>
                    <a:pt x="548" y="0"/>
                    <a:pt x="476" y="49"/>
                    <a:pt x="458" y="120"/>
                  </a:cubicBezTo>
                  <a:lnTo>
                    <a:pt x="0" y="1523"/>
                  </a:lnTo>
                  <a:cubicBezTo>
                    <a:pt x="0" y="1572"/>
                    <a:pt x="0" y="1621"/>
                    <a:pt x="25" y="1676"/>
                  </a:cubicBezTo>
                  <a:lnTo>
                    <a:pt x="458" y="2463"/>
                  </a:lnTo>
                  <a:lnTo>
                    <a:pt x="940" y="2768"/>
                  </a:lnTo>
                  <a:lnTo>
                    <a:pt x="1783" y="2768"/>
                  </a:lnTo>
                  <a:lnTo>
                    <a:pt x="1960" y="2463"/>
                  </a:lnTo>
                  <a:lnTo>
                    <a:pt x="1960" y="681"/>
                  </a:lnTo>
                  <a:cubicBezTo>
                    <a:pt x="1960" y="632"/>
                    <a:pt x="1911" y="553"/>
                    <a:pt x="1856" y="529"/>
                  </a:cubicBezTo>
                  <a:lnTo>
                    <a:pt x="690" y="22"/>
                  </a:lnTo>
                  <a:cubicBezTo>
                    <a:pt x="668" y="7"/>
                    <a:pt x="643" y="0"/>
                    <a:pt x="617" y="0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24" name="Google Shape;2424;p43"/>
            <p:cNvSpPr/>
            <p:nvPr/>
          </p:nvSpPr>
          <p:spPr>
            <a:xfrm>
              <a:off x="3646650" y="2449125"/>
              <a:ext cx="37550" cy="15875"/>
            </a:xfrm>
            <a:custGeom>
              <a:avLst/>
              <a:gdLst/>
              <a:ahLst/>
              <a:cxnLst/>
              <a:rect l="l" t="t" r="r" b="b"/>
              <a:pathLst>
                <a:path w="1502" h="635" extrusionOk="0">
                  <a:moveTo>
                    <a:pt x="0" y="0"/>
                  </a:moveTo>
                  <a:lnTo>
                    <a:pt x="330" y="531"/>
                  </a:lnTo>
                  <a:cubicBezTo>
                    <a:pt x="354" y="586"/>
                    <a:pt x="409" y="635"/>
                    <a:pt x="482" y="635"/>
                  </a:cubicBezTo>
                  <a:lnTo>
                    <a:pt x="1325" y="635"/>
                  </a:lnTo>
                  <a:cubicBezTo>
                    <a:pt x="1422" y="635"/>
                    <a:pt x="1502" y="531"/>
                    <a:pt x="1502" y="458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B7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25" name="Google Shape;2425;p43"/>
            <p:cNvSpPr/>
            <p:nvPr/>
          </p:nvSpPr>
          <p:spPr>
            <a:xfrm>
              <a:off x="3309125" y="2269825"/>
              <a:ext cx="241575" cy="402400"/>
            </a:xfrm>
            <a:custGeom>
              <a:avLst/>
              <a:gdLst/>
              <a:ahLst/>
              <a:cxnLst/>
              <a:rect l="l" t="t" r="r" b="b"/>
              <a:pathLst>
                <a:path w="9663" h="16096" extrusionOk="0">
                  <a:moveTo>
                    <a:pt x="1069" y="1"/>
                  </a:moveTo>
                  <a:cubicBezTo>
                    <a:pt x="483" y="1"/>
                    <a:pt x="1" y="483"/>
                    <a:pt x="1" y="1069"/>
                  </a:cubicBezTo>
                  <a:lnTo>
                    <a:pt x="1" y="15766"/>
                  </a:lnTo>
                  <a:lnTo>
                    <a:pt x="306" y="16095"/>
                  </a:lnTo>
                  <a:lnTo>
                    <a:pt x="9357" y="16095"/>
                  </a:lnTo>
                  <a:lnTo>
                    <a:pt x="9662" y="15766"/>
                  </a:lnTo>
                  <a:lnTo>
                    <a:pt x="9662" y="1069"/>
                  </a:lnTo>
                  <a:cubicBezTo>
                    <a:pt x="9662" y="483"/>
                    <a:pt x="9204" y="1"/>
                    <a:pt x="8618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26" name="Google Shape;2426;p43"/>
            <p:cNvSpPr/>
            <p:nvPr/>
          </p:nvSpPr>
          <p:spPr>
            <a:xfrm>
              <a:off x="3309125" y="2663950"/>
              <a:ext cx="241575" cy="24125"/>
            </a:xfrm>
            <a:custGeom>
              <a:avLst/>
              <a:gdLst/>
              <a:ahLst/>
              <a:cxnLst/>
              <a:rect l="l" t="t" r="r" b="b"/>
              <a:pathLst>
                <a:path w="9663" h="965" extrusionOk="0">
                  <a:moveTo>
                    <a:pt x="1" y="1"/>
                  </a:moveTo>
                  <a:lnTo>
                    <a:pt x="1" y="965"/>
                  </a:lnTo>
                  <a:lnTo>
                    <a:pt x="9662" y="965"/>
                  </a:lnTo>
                  <a:lnTo>
                    <a:pt x="9662" y="1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27" name="Google Shape;2427;p43"/>
            <p:cNvSpPr/>
            <p:nvPr/>
          </p:nvSpPr>
          <p:spPr>
            <a:xfrm>
              <a:off x="3343450" y="2306600"/>
              <a:ext cx="173525" cy="114475"/>
            </a:xfrm>
            <a:custGeom>
              <a:avLst/>
              <a:gdLst/>
              <a:ahLst/>
              <a:cxnLst/>
              <a:rect l="l" t="t" r="r" b="b"/>
              <a:pathLst>
                <a:path w="6941" h="4579" extrusionOk="0">
                  <a:moveTo>
                    <a:pt x="178" y="1"/>
                  </a:moveTo>
                  <a:cubicBezTo>
                    <a:pt x="74" y="1"/>
                    <a:pt x="1" y="80"/>
                    <a:pt x="1" y="184"/>
                  </a:cubicBezTo>
                  <a:lnTo>
                    <a:pt x="1" y="4249"/>
                  </a:lnTo>
                  <a:lnTo>
                    <a:pt x="178" y="4578"/>
                  </a:lnTo>
                  <a:lnTo>
                    <a:pt x="6763" y="4578"/>
                  </a:lnTo>
                  <a:lnTo>
                    <a:pt x="6940" y="4249"/>
                  </a:lnTo>
                  <a:lnTo>
                    <a:pt x="6940" y="184"/>
                  </a:lnTo>
                  <a:cubicBezTo>
                    <a:pt x="6940" y="80"/>
                    <a:pt x="6867" y="1"/>
                    <a:pt x="6763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28" name="Google Shape;2428;p43"/>
            <p:cNvSpPr/>
            <p:nvPr/>
          </p:nvSpPr>
          <p:spPr>
            <a:xfrm>
              <a:off x="3343450" y="2412800"/>
              <a:ext cx="173525" cy="15900"/>
            </a:xfrm>
            <a:custGeom>
              <a:avLst/>
              <a:gdLst/>
              <a:ahLst/>
              <a:cxnLst/>
              <a:rect l="l" t="t" r="r" b="b"/>
              <a:pathLst>
                <a:path w="6941" h="636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562"/>
                    <a:pt x="74" y="635"/>
                    <a:pt x="178" y="635"/>
                  </a:cubicBezTo>
                  <a:lnTo>
                    <a:pt x="6763" y="635"/>
                  </a:lnTo>
                  <a:cubicBezTo>
                    <a:pt x="6867" y="635"/>
                    <a:pt x="6940" y="562"/>
                    <a:pt x="6940" y="458"/>
                  </a:cubicBezTo>
                  <a:lnTo>
                    <a:pt x="6940" y="1"/>
                  </a:ln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29" name="Google Shape;2429;p43"/>
            <p:cNvSpPr/>
            <p:nvPr/>
          </p:nvSpPr>
          <p:spPr>
            <a:xfrm>
              <a:off x="3345300" y="2469400"/>
              <a:ext cx="169850" cy="162225"/>
            </a:xfrm>
            <a:custGeom>
              <a:avLst/>
              <a:gdLst/>
              <a:ahLst/>
              <a:cxnLst/>
              <a:rect l="l" t="t" r="r" b="b"/>
              <a:pathLst>
                <a:path w="6794" h="6489" extrusionOk="0">
                  <a:moveTo>
                    <a:pt x="3381" y="1"/>
                  </a:moveTo>
                  <a:cubicBezTo>
                    <a:pt x="1605" y="1"/>
                    <a:pt x="153" y="1350"/>
                    <a:pt x="0" y="3077"/>
                  </a:cubicBezTo>
                  <a:cubicBezTo>
                    <a:pt x="0" y="3077"/>
                    <a:pt x="0" y="6489"/>
                    <a:pt x="3381" y="6489"/>
                  </a:cubicBezTo>
                  <a:cubicBezTo>
                    <a:pt x="6793" y="6489"/>
                    <a:pt x="6793" y="3077"/>
                    <a:pt x="6793" y="3077"/>
                  </a:cubicBezTo>
                  <a:cubicBezTo>
                    <a:pt x="6640" y="1350"/>
                    <a:pt x="5163" y="1"/>
                    <a:pt x="3381" y="1"/>
                  </a:cubicBezTo>
                  <a:close/>
                </a:path>
              </a:pathLst>
            </a:custGeom>
            <a:solidFill>
              <a:srgbClr val="F4F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30" name="Google Shape;2430;p43"/>
            <p:cNvSpPr/>
            <p:nvPr/>
          </p:nvSpPr>
          <p:spPr>
            <a:xfrm>
              <a:off x="3344675" y="2546325"/>
              <a:ext cx="170475" cy="93550"/>
            </a:xfrm>
            <a:custGeom>
              <a:avLst/>
              <a:gdLst/>
              <a:ahLst/>
              <a:cxnLst/>
              <a:rect l="l" t="t" r="r" b="b"/>
              <a:pathLst>
                <a:path w="6819" h="3742" extrusionOk="0">
                  <a:moveTo>
                    <a:pt x="25" y="0"/>
                  </a:moveTo>
                  <a:cubicBezTo>
                    <a:pt x="1" y="104"/>
                    <a:pt x="1" y="232"/>
                    <a:pt x="1" y="330"/>
                  </a:cubicBezTo>
                  <a:cubicBezTo>
                    <a:pt x="1" y="2216"/>
                    <a:pt x="1527" y="3741"/>
                    <a:pt x="3406" y="3741"/>
                  </a:cubicBezTo>
                  <a:cubicBezTo>
                    <a:pt x="5292" y="3741"/>
                    <a:pt x="6818" y="2216"/>
                    <a:pt x="6818" y="330"/>
                  </a:cubicBezTo>
                  <a:lnTo>
                    <a:pt x="6818" y="0"/>
                  </a:lnTo>
                  <a:cubicBezTo>
                    <a:pt x="6665" y="1758"/>
                    <a:pt x="5188" y="3107"/>
                    <a:pt x="3406" y="3107"/>
                  </a:cubicBezTo>
                  <a:cubicBezTo>
                    <a:pt x="1630" y="3107"/>
                    <a:pt x="178" y="1758"/>
                    <a:pt x="25" y="0"/>
                  </a:cubicBez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31" name="Google Shape;2431;p43"/>
            <p:cNvSpPr/>
            <p:nvPr/>
          </p:nvSpPr>
          <p:spPr>
            <a:xfrm>
              <a:off x="3372600" y="2526150"/>
              <a:ext cx="56625" cy="42325"/>
            </a:xfrm>
            <a:custGeom>
              <a:avLst/>
              <a:gdLst/>
              <a:ahLst/>
              <a:cxnLst/>
              <a:rect l="l" t="t" r="r" b="b"/>
              <a:pathLst>
                <a:path w="2265" h="1693" extrusionOk="0">
                  <a:moveTo>
                    <a:pt x="327" y="1"/>
                  </a:moveTo>
                  <a:cubicBezTo>
                    <a:pt x="168" y="1"/>
                    <a:pt x="55" y="13"/>
                    <a:pt x="25" y="20"/>
                  </a:cubicBezTo>
                  <a:cubicBezTo>
                    <a:pt x="25" y="20"/>
                    <a:pt x="1" y="1088"/>
                    <a:pt x="739" y="1497"/>
                  </a:cubicBezTo>
                  <a:cubicBezTo>
                    <a:pt x="992" y="1642"/>
                    <a:pt x="1231" y="1692"/>
                    <a:pt x="1441" y="1692"/>
                  </a:cubicBezTo>
                  <a:cubicBezTo>
                    <a:pt x="1930" y="1692"/>
                    <a:pt x="2265" y="1417"/>
                    <a:pt x="2265" y="1417"/>
                  </a:cubicBezTo>
                  <a:cubicBezTo>
                    <a:pt x="2216" y="1112"/>
                    <a:pt x="2112" y="734"/>
                    <a:pt x="1807" y="453"/>
                  </a:cubicBezTo>
                  <a:cubicBezTo>
                    <a:pt x="1391" y="71"/>
                    <a:pt x="719" y="1"/>
                    <a:pt x="327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32" name="Google Shape;2432;p43"/>
            <p:cNvSpPr/>
            <p:nvPr/>
          </p:nvSpPr>
          <p:spPr>
            <a:xfrm>
              <a:off x="3430425" y="2526150"/>
              <a:ext cx="56650" cy="42325"/>
            </a:xfrm>
            <a:custGeom>
              <a:avLst/>
              <a:gdLst/>
              <a:ahLst/>
              <a:cxnLst/>
              <a:rect l="l" t="t" r="r" b="b"/>
              <a:pathLst>
                <a:path w="2266" h="1693" extrusionOk="0">
                  <a:moveTo>
                    <a:pt x="1943" y="1"/>
                  </a:moveTo>
                  <a:cubicBezTo>
                    <a:pt x="1557" y="1"/>
                    <a:pt x="892" y="71"/>
                    <a:pt x="458" y="453"/>
                  </a:cubicBezTo>
                  <a:cubicBezTo>
                    <a:pt x="184" y="734"/>
                    <a:pt x="56" y="1112"/>
                    <a:pt x="1" y="1417"/>
                  </a:cubicBezTo>
                  <a:cubicBezTo>
                    <a:pt x="1" y="1417"/>
                    <a:pt x="350" y="1692"/>
                    <a:pt x="838" y="1692"/>
                  </a:cubicBezTo>
                  <a:cubicBezTo>
                    <a:pt x="1048" y="1692"/>
                    <a:pt x="1283" y="1642"/>
                    <a:pt x="1527" y="1497"/>
                  </a:cubicBezTo>
                  <a:cubicBezTo>
                    <a:pt x="2265" y="1088"/>
                    <a:pt x="2241" y="20"/>
                    <a:pt x="2241" y="20"/>
                  </a:cubicBezTo>
                  <a:cubicBezTo>
                    <a:pt x="2211" y="13"/>
                    <a:pt x="2100" y="1"/>
                    <a:pt x="1943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33" name="Google Shape;2433;p43"/>
            <p:cNvSpPr/>
            <p:nvPr/>
          </p:nvSpPr>
          <p:spPr>
            <a:xfrm>
              <a:off x="3369400" y="2526625"/>
              <a:ext cx="120875" cy="89750"/>
            </a:xfrm>
            <a:custGeom>
              <a:avLst/>
              <a:gdLst/>
              <a:ahLst/>
              <a:cxnLst/>
              <a:rect l="l" t="t" r="r" b="b"/>
              <a:pathLst>
                <a:path w="4835" h="3590" extrusionOk="0">
                  <a:moveTo>
                    <a:pt x="4682" y="1"/>
                  </a:moveTo>
                  <a:cubicBezTo>
                    <a:pt x="4633" y="330"/>
                    <a:pt x="4529" y="715"/>
                    <a:pt x="4224" y="965"/>
                  </a:cubicBezTo>
                  <a:cubicBezTo>
                    <a:pt x="3822" y="1351"/>
                    <a:pt x="3169" y="1411"/>
                    <a:pt x="2766" y="1411"/>
                  </a:cubicBezTo>
                  <a:cubicBezTo>
                    <a:pt x="2582" y="1411"/>
                    <a:pt x="2450" y="1398"/>
                    <a:pt x="2417" y="1398"/>
                  </a:cubicBezTo>
                  <a:cubicBezTo>
                    <a:pt x="2387" y="1398"/>
                    <a:pt x="2258" y="1411"/>
                    <a:pt x="2077" y="1411"/>
                  </a:cubicBezTo>
                  <a:cubicBezTo>
                    <a:pt x="1682" y="1411"/>
                    <a:pt x="1039" y="1351"/>
                    <a:pt x="641" y="965"/>
                  </a:cubicBezTo>
                  <a:cubicBezTo>
                    <a:pt x="336" y="715"/>
                    <a:pt x="208" y="330"/>
                    <a:pt x="153" y="1"/>
                  </a:cubicBezTo>
                  <a:lnTo>
                    <a:pt x="153" y="1"/>
                  </a:lnTo>
                  <a:cubicBezTo>
                    <a:pt x="153" y="1"/>
                    <a:pt x="0" y="1044"/>
                    <a:pt x="641" y="1606"/>
                  </a:cubicBezTo>
                  <a:cubicBezTo>
                    <a:pt x="1069" y="2009"/>
                    <a:pt x="1783" y="2064"/>
                    <a:pt x="2167" y="2064"/>
                  </a:cubicBezTo>
                  <a:lnTo>
                    <a:pt x="2167" y="3309"/>
                  </a:lnTo>
                  <a:cubicBezTo>
                    <a:pt x="2167" y="3461"/>
                    <a:pt x="2265" y="3589"/>
                    <a:pt x="2417" y="3589"/>
                  </a:cubicBezTo>
                  <a:cubicBezTo>
                    <a:pt x="2570" y="3589"/>
                    <a:pt x="2698" y="3461"/>
                    <a:pt x="2698" y="3309"/>
                  </a:cubicBezTo>
                  <a:lnTo>
                    <a:pt x="2698" y="2064"/>
                  </a:lnTo>
                  <a:cubicBezTo>
                    <a:pt x="3052" y="2064"/>
                    <a:pt x="3766" y="2009"/>
                    <a:pt x="4224" y="1606"/>
                  </a:cubicBezTo>
                  <a:cubicBezTo>
                    <a:pt x="4834" y="1044"/>
                    <a:pt x="4706" y="1"/>
                    <a:pt x="4706" y="1"/>
                  </a:cubicBezTo>
                  <a:close/>
                </a:path>
              </a:pathLst>
            </a:custGeom>
            <a:solidFill>
              <a:srgbClr val="5F8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34" name="Google Shape;2434;p43"/>
            <p:cNvSpPr/>
            <p:nvPr/>
          </p:nvSpPr>
          <p:spPr>
            <a:xfrm>
              <a:off x="3284875" y="2679825"/>
              <a:ext cx="290525" cy="19100"/>
            </a:xfrm>
            <a:custGeom>
              <a:avLst/>
              <a:gdLst/>
              <a:ahLst/>
              <a:cxnLst/>
              <a:rect l="l" t="t" r="r" b="b"/>
              <a:pathLst>
                <a:path w="11621" h="764" extrusionOk="0">
                  <a:moveTo>
                    <a:pt x="458" y="0"/>
                  </a:moveTo>
                  <a:cubicBezTo>
                    <a:pt x="257" y="0"/>
                    <a:pt x="80" y="129"/>
                    <a:pt x="0" y="281"/>
                  </a:cubicBezTo>
                  <a:cubicBezTo>
                    <a:pt x="0" y="281"/>
                    <a:pt x="0" y="763"/>
                    <a:pt x="458" y="763"/>
                  </a:cubicBezTo>
                  <a:lnTo>
                    <a:pt x="11163" y="763"/>
                  </a:lnTo>
                  <a:cubicBezTo>
                    <a:pt x="11621" y="763"/>
                    <a:pt x="11621" y="281"/>
                    <a:pt x="11621" y="281"/>
                  </a:cubicBezTo>
                  <a:cubicBezTo>
                    <a:pt x="11523" y="129"/>
                    <a:pt x="11346" y="0"/>
                    <a:pt x="11163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35" name="Google Shape;2435;p43"/>
            <p:cNvSpPr/>
            <p:nvPr/>
          </p:nvSpPr>
          <p:spPr>
            <a:xfrm>
              <a:off x="3283025" y="2686850"/>
              <a:ext cx="294375" cy="20300"/>
            </a:xfrm>
            <a:custGeom>
              <a:avLst/>
              <a:gdLst/>
              <a:ahLst/>
              <a:cxnLst/>
              <a:rect l="l" t="t" r="r" b="b"/>
              <a:pathLst>
                <a:path w="11775" h="812" extrusionOk="0">
                  <a:moveTo>
                    <a:pt x="74" y="0"/>
                  </a:moveTo>
                  <a:cubicBezTo>
                    <a:pt x="25" y="79"/>
                    <a:pt x="1" y="177"/>
                    <a:pt x="1" y="256"/>
                  </a:cubicBezTo>
                  <a:cubicBezTo>
                    <a:pt x="1" y="562"/>
                    <a:pt x="227" y="812"/>
                    <a:pt x="532" y="812"/>
                  </a:cubicBezTo>
                  <a:lnTo>
                    <a:pt x="11237" y="812"/>
                  </a:lnTo>
                  <a:cubicBezTo>
                    <a:pt x="11518" y="812"/>
                    <a:pt x="11774" y="562"/>
                    <a:pt x="11774" y="256"/>
                  </a:cubicBezTo>
                  <a:cubicBezTo>
                    <a:pt x="11774" y="177"/>
                    <a:pt x="11750" y="79"/>
                    <a:pt x="11695" y="0"/>
                  </a:cubicBezTo>
                  <a:cubicBezTo>
                    <a:pt x="11597" y="153"/>
                    <a:pt x="11420" y="256"/>
                    <a:pt x="11237" y="256"/>
                  </a:cubicBezTo>
                  <a:lnTo>
                    <a:pt x="532" y="256"/>
                  </a:lnTo>
                  <a:cubicBezTo>
                    <a:pt x="331" y="256"/>
                    <a:pt x="154" y="153"/>
                    <a:pt x="74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36" name="Google Shape;2436;p43"/>
          <p:cNvGrpSpPr/>
          <p:nvPr/>
        </p:nvGrpSpPr>
        <p:grpSpPr>
          <a:xfrm>
            <a:off x="7041552" y="1112902"/>
            <a:ext cx="310850" cy="436725"/>
            <a:chOff x="1837925" y="4252775"/>
            <a:chExt cx="310850" cy="436725"/>
          </a:xfrm>
        </p:grpSpPr>
        <p:sp>
          <p:nvSpPr>
            <p:cNvPr id="2437" name="Google Shape;2437;p43"/>
            <p:cNvSpPr/>
            <p:nvPr/>
          </p:nvSpPr>
          <p:spPr>
            <a:xfrm>
              <a:off x="1888750" y="4284525"/>
              <a:ext cx="40150" cy="77525"/>
            </a:xfrm>
            <a:custGeom>
              <a:avLst/>
              <a:gdLst/>
              <a:ahLst/>
              <a:cxnLst/>
              <a:rect l="l" t="t" r="r" b="b"/>
              <a:pathLst>
                <a:path w="1606" h="3101" extrusionOk="0">
                  <a:moveTo>
                    <a:pt x="1605" y="0"/>
                  </a:moveTo>
                  <a:lnTo>
                    <a:pt x="0" y="306"/>
                  </a:lnTo>
                  <a:lnTo>
                    <a:pt x="0" y="2771"/>
                  </a:lnTo>
                  <a:lnTo>
                    <a:pt x="305" y="3101"/>
                  </a:lnTo>
                  <a:lnTo>
                    <a:pt x="1276" y="3101"/>
                  </a:lnTo>
                  <a:lnTo>
                    <a:pt x="1605" y="2771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38" name="Google Shape;2438;p43"/>
            <p:cNvSpPr/>
            <p:nvPr/>
          </p:nvSpPr>
          <p:spPr>
            <a:xfrm>
              <a:off x="2057950" y="4284525"/>
              <a:ext cx="40000" cy="77525"/>
            </a:xfrm>
            <a:custGeom>
              <a:avLst/>
              <a:gdLst/>
              <a:ahLst/>
              <a:cxnLst/>
              <a:rect l="l" t="t" r="r" b="b"/>
              <a:pathLst>
                <a:path w="1600" h="3101" extrusionOk="0">
                  <a:moveTo>
                    <a:pt x="1" y="0"/>
                  </a:moveTo>
                  <a:lnTo>
                    <a:pt x="1" y="2771"/>
                  </a:lnTo>
                  <a:lnTo>
                    <a:pt x="306" y="3101"/>
                  </a:lnTo>
                  <a:lnTo>
                    <a:pt x="1295" y="3101"/>
                  </a:lnTo>
                  <a:lnTo>
                    <a:pt x="1600" y="2771"/>
                  </a:lnTo>
                  <a:lnTo>
                    <a:pt x="1600" y="3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39" name="Google Shape;2439;p43"/>
            <p:cNvSpPr/>
            <p:nvPr/>
          </p:nvSpPr>
          <p:spPr>
            <a:xfrm>
              <a:off x="1888750" y="4353800"/>
              <a:ext cx="40150" cy="23525"/>
            </a:xfrm>
            <a:custGeom>
              <a:avLst/>
              <a:gdLst/>
              <a:ahLst/>
              <a:cxnLst/>
              <a:rect l="l" t="t" r="r" b="b"/>
              <a:pathLst>
                <a:path w="1606" h="941" extrusionOk="0">
                  <a:moveTo>
                    <a:pt x="0" y="0"/>
                  </a:moveTo>
                  <a:lnTo>
                    <a:pt x="0" y="635"/>
                  </a:lnTo>
                  <a:lnTo>
                    <a:pt x="305" y="940"/>
                  </a:lnTo>
                  <a:lnTo>
                    <a:pt x="1276" y="940"/>
                  </a:lnTo>
                  <a:lnTo>
                    <a:pt x="1605" y="635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5F8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0" name="Google Shape;2440;p43"/>
            <p:cNvSpPr/>
            <p:nvPr/>
          </p:nvSpPr>
          <p:spPr>
            <a:xfrm>
              <a:off x="2057950" y="4353800"/>
              <a:ext cx="40000" cy="23525"/>
            </a:xfrm>
            <a:custGeom>
              <a:avLst/>
              <a:gdLst/>
              <a:ahLst/>
              <a:cxnLst/>
              <a:rect l="l" t="t" r="r" b="b"/>
              <a:pathLst>
                <a:path w="1600" h="941" extrusionOk="0">
                  <a:moveTo>
                    <a:pt x="1" y="0"/>
                  </a:moveTo>
                  <a:lnTo>
                    <a:pt x="1" y="635"/>
                  </a:lnTo>
                  <a:lnTo>
                    <a:pt x="306" y="940"/>
                  </a:lnTo>
                  <a:lnTo>
                    <a:pt x="1295" y="940"/>
                  </a:lnTo>
                  <a:lnTo>
                    <a:pt x="1600" y="635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5F8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1" name="Google Shape;2441;p43"/>
            <p:cNvSpPr/>
            <p:nvPr/>
          </p:nvSpPr>
          <p:spPr>
            <a:xfrm>
              <a:off x="1837925" y="4369675"/>
              <a:ext cx="310850" cy="310975"/>
            </a:xfrm>
            <a:custGeom>
              <a:avLst/>
              <a:gdLst/>
              <a:ahLst/>
              <a:cxnLst/>
              <a:rect l="l" t="t" r="r" b="b"/>
              <a:pathLst>
                <a:path w="12434" h="12439" extrusionOk="0">
                  <a:moveTo>
                    <a:pt x="153" y="0"/>
                  </a:moveTo>
                  <a:cubicBezTo>
                    <a:pt x="74" y="0"/>
                    <a:pt x="1" y="79"/>
                    <a:pt x="1" y="153"/>
                  </a:cubicBezTo>
                  <a:lnTo>
                    <a:pt x="1" y="11724"/>
                  </a:lnTo>
                  <a:cubicBezTo>
                    <a:pt x="1" y="12109"/>
                    <a:pt x="306" y="12438"/>
                    <a:pt x="715" y="12438"/>
                  </a:cubicBezTo>
                  <a:lnTo>
                    <a:pt x="11725" y="12438"/>
                  </a:lnTo>
                  <a:cubicBezTo>
                    <a:pt x="12104" y="12438"/>
                    <a:pt x="12433" y="12109"/>
                    <a:pt x="12433" y="11724"/>
                  </a:cubicBezTo>
                  <a:lnTo>
                    <a:pt x="12433" y="153"/>
                  </a:lnTo>
                  <a:cubicBezTo>
                    <a:pt x="12433" y="79"/>
                    <a:pt x="12360" y="0"/>
                    <a:pt x="12281" y="0"/>
                  </a:cubicBezTo>
                  <a:close/>
                </a:path>
              </a:pathLst>
            </a:custGeom>
            <a:solidFill>
              <a:srgbClr val="F4F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2" name="Google Shape;2442;p43"/>
            <p:cNvSpPr/>
            <p:nvPr/>
          </p:nvSpPr>
          <p:spPr>
            <a:xfrm>
              <a:off x="1837925" y="4655750"/>
              <a:ext cx="310850" cy="33750"/>
            </a:xfrm>
            <a:custGeom>
              <a:avLst/>
              <a:gdLst/>
              <a:ahLst/>
              <a:cxnLst/>
              <a:rect l="l" t="t" r="r" b="b"/>
              <a:pathLst>
                <a:path w="12434" h="1350" extrusionOk="0">
                  <a:moveTo>
                    <a:pt x="1" y="1"/>
                  </a:moveTo>
                  <a:lnTo>
                    <a:pt x="1" y="635"/>
                  </a:lnTo>
                  <a:cubicBezTo>
                    <a:pt x="1" y="1044"/>
                    <a:pt x="306" y="1349"/>
                    <a:pt x="715" y="1349"/>
                  </a:cubicBezTo>
                  <a:lnTo>
                    <a:pt x="11725" y="1349"/>
                  </a:lnTo>
                  <a:cubicBezTo>
                    <a:pt x="12104" y="1349"/>
                    <a:pt x="12433" y="1044"/>
                    <a:pt x="12433" y="635"/>
                  </a:cubicBezTo>
                  <a:lnTo>
                    <a:pt x="12433" y="1"/>
                  </a:lnTo>
                  <a:cubicBezTo>
                    <a:pt x="12433" y="410"/>
                    <a:pt x="12104" y="715"/>
                    <a:pt x="11725" y="715"/>
                  </a:cubicBezTo>
                  <a:lnTo>
                    <a:pt x="715" y="715"/>
                  </a:lnTo>
                  <a:cubicBezTo>
                    <a:pt x="306" y="715"/>
                    <a:pt x="1" y="410"/>
                    <a:pt x="1" y="1"/>
                  </a:cubicBez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3" name="Google Shape;2443;p43"/>
            <p:cNvSpPr/>
            <p:nvPr/>
          </p:nvSpPr>
          <p:spPr>
            <a:xfrm>
              <a:off x="2029275" y="4514000"/>
              <a:ext cx="61050" cy="57250"/>
            </a:xfrm>
            <a:custGeom>
              <a:avLst/>
              <a:gdLst/>
              <a:ahLst/>
              <a:cxnLst/>
              <a:rect l="l" t="t" r="r" b="b"/>
              <a:pathLst>
                <a:path w="2442" h="2290" extrusionOk="0">
                  <a:moveTo>
                    <a:pt x="1197" y="0"/>
                  </a:moveTo>
                  <a:cubicBezTo>
                    <a:pt x="1172" y="0"/>
                    <a:pt x="1145" y="8"/>
                    <a:pt x="1117" y="25"/>
                  </a:cubicBezTo>
                  <a:lnTo>
                    <a:pt x="104" y="635"/>
                  </a:lnTo>
                  <a:cubicBezTo>
                    <a:pt x="25" y="660"/>
                    <a:pt x="0" y="764"/>
                    <a:pt x="49" y="843"/>
                  </a:cubicBezTo>
                  <a:lnTo>
                    <a:pt x="714" y="1984"/>
                  </a:lnTo>
                  <a:lnTo>
                    <a:pt x="1325" y="2289"/>
                  </a:lnTo>
                  <a:lnTo>
                    <a:pt x="2442" y="2289"/>
                  </a:lnTo>
                  <a:lnTo>
                    <a:pt x="2442" y="1984"/>
                  </a:lnTo>
                  <a:lnTo>
                    <a:pt x="1325" y="80"/>
                  </a:lnTo>
                  <a:cubicBezTo>
                    <a:pt x="1289" y="28"/>
                    <a:pt x="1245" y="0"/>
                    <a:pt x="1197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4" name="Google Shape;2444;p43"/>
            <p:cNvSpPr/>
            <p:nvPr/>
          </p:nvSpPr>
          <p:spPr>
            <a:xfrm>
              <a:off x="2047125" y="4563600"/>
              <a:ext cx="52825" cy="23525"/>
            </a:xfrm>
            <a:custGeom>
              <a:avLst/>
              <a:gdLst/>
              <a:ahLst/>
              <a:cxnLst/>
              <a:rect l="l" t="t" r="r" b="b"/>
              <a:pathLst>
                <a:path w="2113" h="941" extrusionOk="0">
                  <a:moveTo>
                    <a:pt x="0" y="0"/>
                  </a:moveTo>
                  <a:lnTo>
                    <a:pt x="379" y="635"/>
                  </a:lnTo>
                  <a:lnTo>
                    <a:pt x="1166" y="940"/>
                  </a:lnTo>
                  <a:lnTo>
                    <a:pt x="2112" y="635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5F8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5" name="Google Shape;2445;p43"/>
            <p:cNvSpPr/>
            <p:nvPr/>
          </p:nvSpPr>
          <p:spPr>
            <a:xfrm>
              <a:off x="1920625" y="4578850"/>
              <a:ext cx="64875" cy="37575"/>
            </a:xfrm>
            <a:custGeom>
              <a:avLst/>
              <a:gdLst/>
              <a:ahLst/>
              <a:cxnLst/>
              <a:rect l="l" t="t" r="r" b="b"/>
              <a:pathLst>
                <a:path w="2595" h="1503" extrusionOk="0">
                  <a:moveTo>
                    <a:pt x="2442" y="1"/>
                  </a:moveTo>
                  <a:lnTo>
                    <a:pt x="1014" y="25"/>
                  </a:lnTo>
                  <a:lnTo>
                    <a:pt x="556" y="281"/>
                  </a:lnTo>
                  <a:lnTo>
                    <a:pt x="1" y="1246"/>
                  </a:lnTo>
                  <a:lnTo>
                    <a:pt x="123" y="1502"/>
                  </a:lnTo>
                  <a:lnTo>
                    <a:pt x="2442" y="1502"/>
                  </a:lnTo>
                  <a:cubicBezTo>
                    <a:pt x="2540" y="1502"/>
                    <a:pt x="2595" y="1453"/>
                    <a:pt x="2595" y="1349"/>
                  </a:cubicBezTo>
                  <a:lnTo>
                    <a:pt x="2595" y="153"/>
                  </a:lnTo>
                  <a:cubicBezTo>
                    <a:pt x="2595" y="80"/>
                    <a:pt x="2540" y="1"/>
                    <a:pt x="2442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6" name="Google Shape;2446;p43"/>
            <p:cNvSpPr/>
            <p:nvPr/>
          </p:nvSpPr>
          <p:spPr>
            <a:xfrm>
              <a:off x="1933900" y="4447325"/>
              <a:ext cx="50850" cy="70750"/>
            </a:xfrm>
            <a:custGeom>
              <a:avLst/>
              <a:gdLst/>
              <a:ahLst/>
              <a:cxnLst/>
              <a:rect l="l" t="t" r="r" b="b"/>
              <a:pathLst>
                <a:path w="2034" h="2830" extrusionOk="0">
                  <a:moveTo>
                    <a:pt x="1172" y="1"/>
                  </a:moveTo>
                  <a:lnTo>
                    <a:pt x="25" y="2009"/>
                  </a:lnTo>
                  <a:cubicBezTo>
                    <a:pt x="1" y="2082"/>
                    <a:pt x="25" y="2186"/>
                    <a:pt x="80" y="2210"/>
                  </a:cubicBezTo>
                  <a:lnTo>
                    <a:pt x="1118" y="2820"/>
                  </a:lnTo>
                  <a:cubicBezTo>
                    <a:pt x="1137" y="2826"/>
                    <a:pt x="1157" y="2829"/>
                    <a:pt x="1176" y="2829"/>
                  </a:cubicBezTo>
                  <a:cubicBezTo>
                    <a:pt x="1232" y="2829"/>
                    <a:pt x="1284" y="2802"/>
                    <a:pt x="1325" y="2747"/>
                  </a:cubicBezTo>
                  <a:lnTo>
                    <a:pt x="2033" y="1526"/>
                  </a:lnTo>
                  <a:lnTo>
                    <a:pt x="2033" y="1142"/>
                  </a:lnTo>
                  <a:lnTo>
                    <a:pt x="1502" y="178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7" name="Google Shape;2447;p43"/>
            <p:cNvSpPr/>
            <p:nvPr/>
          </p:nvSpPr>
          <p:spPr>
            <a:xfrm>
              <a:off x="2007000" y="4575650"/>
              <a:ext cx="92950" cy="44475"/>
            </a:xfrm>
            <a:custGeom>
              <a:avLst/>
              <a:gdLst/>
              <a:ahLst/>
              <a:cxnLst/>
              <a:rect l="l" t="t" r="r" b="b"/>
              <a:pathLst>
                <a:path w="3718" h="1779" extrusionOk="0">
                  <a:moveTo>
                    <a:pt x="836" y="0"/>
                  </a:moveTo>
                  <a:cubicBezTo>
                    <a:pt x="795" y="0"/>
                    <a:pt x="752" y="18"/>
                    <a:pt x="714" y="55"/>
                  </a:cubicBezTo>
                  <a:lnTo>
                    <a:pt x="55" y="788"/>
                  </a:lnTo>
                  <a:cubicBezTo>
                    <a:pt x="0" y="843"/>
                    <a:pt x="0" y="940"/>
                    <a:pt x="55" y="995"/>
                  </a:cubicBezTo>
                  <a:lnTo>
                    <a:pt x="714" y="1734"/>
                  </a:lnTo>
                  <a:cubicBezTo>
                    <a:pt x="747" y="1765"/>
                    <a:pt x="786" y="1779"/>
                    <a:pt x="822" y="1779"/>
                  </a:cubicBezTo>
                  <a:cubicBezTo>
                    <a:pt x="900" y="1779"/>
                    <a:pt x="971" y="1717"/>
                    <a:pt x="971" y="1630"/>
                  </a:cubicBezTo>
                  <a:lnTo>
                    <a:pt x="2771" y="1630"/>
                  </a:lnTo>
                  <a:cubicBezTo>
                    <a:pt x="2826" y="1630"/>
                    <a:pt x="2875" y="1606"/>
                    <a:pt x="2899" y="1551"/>
                  </a:cubicBezTo>
                  <a:lnTo>
                    <a:pt x="3717" y="153"/>
                  </a:lnTo>
                  <a:lnTo>
                    <a:pt x="971" y="153"/>
                  </a:lnTo>
                  <a:cubicBezTo>
                    <a:pt x="971" y="56"/>
                    <a:pt x="908" y="0"/>
                    <a:pt x="836" y="0"/>
                  </a:cubicBez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8" name="Google Shape;2448;p43"/>
            <p:cNvSpPr/>
            <p:nvPr/>
          </p:nvSpPr>
          <p:spPr>
            <a:xfrm>
              <a:off x="1907800" y="4579475"/>
              <a:ext cx="38175" cy="36950"/>
            </a:xfrm>
            <a:custGeom>
              <a:avLst/>
              <a:gdLst/>
              <a:ahLst/>
              <a:cxnLst/>
              <a:rect l="l" t="t" r="r" b="b"/>
              <a:pathLst>
                <a:path w="1527" h="1478" extrusionOk="0">
                  <a:moveTo>
                    <a:pt x="892" y="0"/>
                  </a:moveTo>
                  <a:lnTo>
                    <a:pt x="154" y="739"/>
                  </a:lnTo>
                  <a:lnTo>
                    <a:pt x="1" y="1477"/>
                  </a:lnTo>
                  <a:lnTo>
                    <a:pt x="636" y="1477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5F8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9" name="Google Shape;2449;p43"/>
            <p:cNvSpPr/>
            <p:nvPr/>
          </p:nvSpPr>
          <p:spPr>
            <a:xfrm>
              <a:off x="1963200" y="4433900"/>
              <a:ext cx="35575" cy="51600"/>
            </a:xfrm>
            <a:custGeom>
              <a:avLst/>
              <a:gdLst/>
              <a:ahLst/>
              <a:cxnLst/>
              <a:rect l="l" t="t" r="r" b="b"/>
              <a:pathLst>
                <a:path w="1423" h="2064" extrusionOk="0">
                  <a:moveTo>
                    <a:pt x="330" y="1"/>
                  </a:moveTo>
                  <a:lnTo>
                    <a:pt x="0" y="538"/>
                  </a:lnTo>
                  <a:lnTo>
                    <a:pt x="861" y="2063"/>
                  </a:lnTo>
                  <a:lnTo>
                    <a:pt x="1166" y="1502"/>
                  </a:lnTo>
                  <a:lnTo>
                    <a:pt x="1423" y="843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5F8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50" name="Google Shape;2450;p43"/>
            <p:cNvSpPr/>
            <p:nvPr/>
          </p:nvSpPr>
          <p:spPr>
            <a:xfrm>
              <a:off x="1904600" y="4252775"/>
              <a:ext cx="177475" cy="31775"/>
            </a:xfrm>
            <a:custGeom>
              <a:avLst/>
              <a:gdLst/>
              <a:ahLst/>
              <a:cxnLst/>
              <a:rect l="l" t="t" r="r" b="b"/>
              <a:pathLst>
                <a:path w="7099" h="1271" extrusionOk="0">
                  <a:moveTo>
                    <a:pt x="1020" y="1"/>
                  </a:moveTo>
                  <a:cubicBezTo>
                    <a:pt x="971" y="1"/>
                    <a:pt x="947" y="25"/>
                    <a:pt x="916" y="50"/>
                  </a:cubicBezTo>
                  <a:lnTo>
                    <a:pt x="1" y="941"/>
                  </a:lnTo>
                  <a:lnTo>
                    <a:pt x="1" y="1270"/>
                  </a:lnTo>
                  <a:lnTo>
                    <a:pt x="7099" y="1270"/>
                  </a:lnTo>
                  <a:lnTo>
                    <a:pt x="7099" y="941"/>
                  </a:lnTo>
                  <a:lnTo>
                    <a:pt x="6183" y="50"/>
                  </a:lnTo>
                  <a:cubicBezTo>
                    <a:pt x="6159" y="25"/>
                    <a:pt x="6104" y="1"/>
                    <a:pt x="6080" y="1"/>
                  </a:cubicBez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51" name="Google Shape;2451;p43"/>
            <p:cNvSpPr/>
            <p:nvPr/>
          </p:nvSpPr>
          <p:spPr>
            <a:xfrm>
              <a:off x="1888750" y="4276275"/>
              <a:ext cx="209200" cy="15900"/>
            </a:xfrm>
            <a:custGeom>
              <a:avLst/>
              <a:gdLst/>
              <a:ahLst/>
              <a:cxnLst/>
              <a:rect l="l" t="t" r="r" b="b"/>
              <a:pathLst>
                <a:path w="8368" h="636" extrusionOk="0">
                  <a:moveTo>
                    <a:pt x="635" y="1"/>
                  </a:moveTo>
                  <a:lnTo>
                    <a:pt x="0" y="636"/>
                  </a:lnTo>
                  <a:lnTo>
                    <a:pt x="8368" y="636"/>
                  </a:lnTo>
                  <a:lnTo>
                    <a:pt x="7733" y="1"/>
                  </a:lnTo>
                  <a:close/>
                </a:path>
              </a:pathLst>
            </a:custGeom>
            <a:solidFill>
              <a:srgbClr val="5F8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52" name="Google Shape;2452;p43"/>
            <p:cNvSpPr/>
            <p:nvPr/>
          </p:nvSpPr>
          <p:spPr>
            <a:xfrm>
              <a:off x="1971450" y="4433900"/>
              <a:ext cx="72250" cy="71450"/>
            </a:xfrm>
            <a:custGeom>
              <a:avLst/>
              <a:gdLst/>
              <a:ahLst/>
              <a:cxnLst/>
              <a:rect l="l" t="t" r="r" b="b"/>
              <a:pathLst>
                <a:path w="2890" h="2858" extrusionOk="0">
                  <a:moveTo>
                    <a:pt x="0" y="1"/>
                  </a:moveTo>
                  <a:lnTo>
                    <a:pt x="1349" y="2369"/>
                  </a:lnTo>
                  <a:cubicBezTo>
                    <a:pt x="1221" y="2442"/>
                    <a:pt x="1245" y="2619"/>
                    <a:pt x="1398" y="2643"/>
                  </a:cubicBezTo>
                  <a:lnTo>
                    <a:pt x="2362" y="2851"/>
                  </a:lnTo>
                  <a:cubicBezTo>
                    <a:pt x="2376" y="2855"/>
                    <a:pt x="2390" y="2857"/>
                    <a:pt x="2403" y="2857"/>
                  </a:cubicBezTo>
                  <a:cubicBezTo>
                    <a:pt x="2466" y="2857"/>
                    <a:pt x="2520" y="2812"/>
                    <a:pt x="2545" y="2747"/>
                  </a:cubicBezTo>
                  <a:lnTo>
                    <a:pt x="2850" y="1807"/>
                  </a:lnTo>
                  <a:cubicBezTo>
                    <a:pt x="2890" y="1703"/>
                    <a:pt x="2813" y="1615"/>
                    <a:pt x="2714" y="1615"/>
                  </a:cubicBezTo>
                  <a:cubicBezTo>
                    <a:pt x="2691" y="1615"/>
                    <a:pt x="2667" y="1620"/>
                    <a:pt x="2643" y="1630"/>
                  </a:cubicBezTo>
                  <a:lnTo>
                    <a:pt x="1752" y="80"/>
                  </a:lnTo>
                  <a:cubicBezTo>
                    <a:pt x="1727" y="25"/>
                    <a:pt x="1678" y="1"/>
                    <a:pt x="1630" y="1"/>
                  </a:cubicBez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53" name="Google Shape;2453;p43"/>
            <p:cNvSpPr/>
            <p:nvPr/>
          </p:nvSpPr>
          <p:spPr>
            <a:xfrm>
              <a:off x="1887525" y="4527225"/>
              <a:ext cx="61450" cy="89200"/>
            </a:xfrm>
            <a:custGeom>
              <a:avLst/>
              <a:gdLst/>
              <a:ahLst/>
              <a:cxnLst/>
              <a:rect l="l" t="t" r="r" b="b"/>
              <a:pathLst>
                <a:path w="2458" h="3568" extrusionOk="0">
                  <a:moveTo>
                    <a:pt x="2004" y="0"/>
                  </a:moveTo>
                  <a:cubicBezTo>
                    <a:pt x="1989" y="0"/>
                    <a:pt x="1974" y="3"/>
                    <a:pt x="1959" y="9"/>
                  </a:cubicBezTo>
                  <a:lnTo>
                    <a:pt x="965" y="186"/>
                  </a:lnTo>
                  <a:cubicBezTo>
                    <a:pt x="836" y="210"/>
                    <a:pt x="812" y="387"/>
                    <a:pt x="940" y="467"/>
                  </a:cubicBezTo>
                  <a:lnTo>
                    <a:pt x="25" y="2017"/>
                  </a:lnTo>
                  <a:cubicBezTo>
                    <a:pt x="0" y="2041"/>
                    <a:pt x="0" y="2114"/>
                    <a:pt x="25" y="2145"/>
                  </a:cubicBezTo>
                  <a:lnTo>
                    <a:pt x="812" y="3567"/>
                  </a:lnTo>
                  <a:lnTo>
                    <a:pt x="2210" y="1229"/>
                  </a:lnTo>
                  <a:cubicBezTo>
                    <a:pt x="2232" y="1238"/>
                    <a:pt x="2254" y="1242"/>
                    <a:pt x="2275" y="1242"/>
                  </a:cubicBezTo>
                  <a:cubicBezTo>
                    <a:pt x="2377" y="1242"/>
                    <a:pt x="2458" y="1152"/>
                    <a:pt x="2417" y="1046"/>
                  </a:cubicBezTo>
                  <a:lnTo>
                    <a:pt x="2136" y="82"/>
                  </a:lnTo>
                  <a:cubicBezTo>
                    <a:pt x="2117" y="43"/>
                    <a:pt x="2062" y="0"/>
                    <a:pt x="2004" y="0"/>
                  </a:cubicBez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54" name="Google Shape;2454;p43"/>
          <p:cNvGrpSpPr/>
          <p:nvPr/>
        </p:nvGrpSpPr>
        <p:grpSpPr>
          <a:xfrm>
            <a:off x="4426149" y="1112908"/>
            <a:ext cx="278475" cy="436725"/>
            <a:chOff x="3344075" y="4252775"/>
            <a:chExt cx="278475" cy="436725"/>
          </a:xfrm>
        </p:grpSpPr>
        <p:sp>
          <p:nvSpPr>
            <p:cNvPr id="2455" name="Google Shape;2455;p43"/>
            <p:cNvSpPr/>
            <p:nvPr/>
          </p:nvSpPr>
          <p:spPr>
            <a:xfrm>
              <a:off x="3462325" y="4447950"/>
              <a:ext cx="41975" cy="241550"/>
            </a:xfrm>
            <a:custGeom>
              <a:avLst/>
              <a:gdLst/>
              <a:ahLst/>
              <a:cxnLst/>
              <a:rect l="l" t="t" r="r" b="b"/>
              <a:pathLst>
                <a:path w="1679" h="9662" extrusionOk="0">
                  <a:moveTo>
                    <a:pt x="836" y="0"/>
                  </a:moveTo>
                  <a:lnTo>
                    <a:pt x="507" y="201"/>
                  </a:lnTo>
                  <a:lnTo>
                    <a:pt x="251" y="659"/>
                  </a:lnTo>
                  <a:lnTo>
                    <a:pt x="0" y="9484"/>
                  </a:lnTo>
                  <a:cubicBezTo>
                    <a:pt x="0" y="9588"/>
                    <a:pt x="74" y="9661"/>
                    <a:pt x="177" y="9661"/>
                  </a:cubicBezTo>
                  <a:lnTo>
                    <a:pt x="1502" y="9661"/>
                  </a:lnTo>
                  <a:cubicBezTo>
                    <a:pt x="1599" y="9661"/>
                    <a:pt x="1679" y="9588"/>
                    <a:pt x="1679" y="9484"/>
                  </a:cubicBezTo>
                  <a:lnTo>
                    <a:pt x="1447" y="659"/>
                  </a:lnTo>
                  <a:lnTo>
                    <a:pt x="1221" y="201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56" name="Google Shape;2456;p43"/>
            <p:cNvSpPr/>
            <p:nvPr/>
          </p:nvSpPr>
          <p:spPr>
            <a:xfrm>
              <a:off x="3347875" y="4252775"/>
              <a:ext cx="273550" cy="253725"/>
            </a:xfrm>
            <a:custGeom>
              <a:avLst/>
              <a:gdLst/>
              <a:ahLst/>
              <a:cxnLst/>
              <a:rect l="l" t="t" r="r" b="b"/>
              <a:pathLst>
                <a:path w="10942" h="10149" extrusionOk="0">
                  <a:moveTo>
                    <a:pt x="5414" y="1"/>
                  </a:moveTo>
                  <a:cubicBezTo>
                    <a:pt x="5134" y="1"/>
                    <a:pt x="4883" y="227"/>
                    <a:pt x="4883" y="532"/>
                  </a:cubicBezTo>
                  <a:lnTo>
                    <a:pt x="4627" y="6104"/>
                  </a:lnTo>
                  <a:lnTo>
                    <a:pt x="129" y="9382"/>
                  </a:lnTo>
                  <a:lnTo>
                    <a:pt x="1" y="9510"/>
                  </a:lnTo>
                  <a:cubicBezTo>
                    <a:pt x="1" y="9510"/>
                    <a:pt x="18" y="10085"/>
                    <a:pt x="450" y="10085"/>
                  </a:cubicBezTo>
                  <a:cubicBezTo>
                    <a:pt x="531" y="10085"/>
                    <a:pt x="626" y="10065"/>
                    <a:pt x="739" y="10016"/>
                  </a:cubicBezTo>
                  <a:lnTo>
                    <a:pt x="5414" y="7172"/>
                  </a:lnTo>
                  <a:lnTo>
                    <a:pt x="10120" y="10016"/>
                  </a:lnTo>
                  <a:cubicBezTo>
                    <a:pt x="10290" y="10111"/>
                    <a:pt x="10422" y="10149"/>
                    <a:pt x="10524" y="10149"/>
                  </a:cubicBezTo>
                  <a:cubicBezTo>
                    <a:pt x="10941" y="10149"/>
                    <a:pt x="10859" y="9510"/>
                    <a:pt x="10859" y="9510"/>
                  </a:cubicBezTo>
                  <a:lnTo>
                    <a:pt x="10730" y="9382"/>
                  </a:lnTo>
                  <a:lnTo>
                    <a:pt x="6232" y="6104"/>
                  </a:lnTo>
                  <a:lnTo>
                    <a:pt x="5976" y="532"/>
                  </a:lnTo>
                  <a:cubicBezTo>
                    <a:pt x="5976" y="227"/>
                    <a:pt x="5720" y="1"/>
                    <a:pt x="5414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57" name="Google Shape;2457;p43"/>
            <p:cNvSpPr/>
            <p:nvPr/>
          </p:nvSpPr>
          <p:spPr>
            <a:xfrm>
              <a:off x="3468575" y="4433900"/>
              <a:ext cx="29925" cy="30550"/>
            </a:xfrm>
            <a:custGeom>
              <a:avLst/>
              <a:gdLst/>
              <a:ahLst/>
              <a:cxnLst/>
              <a:rect l="l" t="t" r="r" b="b"/>
              <a:pathLst>
                <a:path w="1197" h="1222" extrusionOk="0">
                  <a:moveTo>
                    <a:pt x="31" y="1"/>
                  </a:moveTo>
                  <a:lnTo>
                    <a:pt x="1" y="1221"/>
                  </a:lnTo>
                  <a:lnTo>
                    <a:pt x="513" y="916"/>
                  </a:lnTo>
                  <a:cubicBezTo>
                    <a:pt x="538" y="904"/>
                    <a:pt x="570" y="898"/>
                    <a:pt x="602" y="898"/>
                  </a:cubicBezTo>
                  <a:cubicBezTo>
                    <a:pt x="634" y="898"/>
                    <a:pt x="666" y="904"/>
                    <a:pt x="690" y="916"/>
                  </a:cubicBezTo>
                  <a:lnTo>
                    <a:pt x="1197" y="1221"/>
                  </a:lnTo>
                  <a:lnTo>
                    <a:pt x="1197" y="1221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rgbClr val="FB7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58" name="Google Shape;2458;p43"/>
            <p:cNvSpPr/>
            <p:nvPr/>
          </p:nvSpPr>
          <p:spPr>
            <a:xfrm>
              <a:off x="3344075" y="4423675"/>
              <a:ext cx="278475" cy="89125"/>
            </a:xfrm>
            <a:custGeom>
              <a:avLst/>
              <a:gdLst/>
              <a:ahLst/>
              <a:cxnLst/>
              <a:rect l="l" t="t" r="r" b="b"/>
              <a:pathLst>
                <a:path w="11139" h="3565" extrusionOk="0">
                  <a:moveTo>
                    <a:pt x="5566" y="1"/>
                  </a:moveTo>
                  <a:lnTo>
                    <a:pt x="891" y="2851"/>
                  </a:lnTo>
                  <a:cubicBezTo>
                    <a:pt x="802" y="2904"/>
                    <a:pt x="703" y="2930"/>
                    <a:pt x="607" y="2930"/>
                  </a:cubicBezTo>
                  <a:cubicBezTo>
                    <a:pt x="426" y="2930"/>
                    <a:pt x="252" y="2841"/>
                    <a:pt x="153" y="2674"/>
                  </a:cubicBezTo>
                  <a:cubicBezTo>
                    <a:pt x="25" y="2875"/>
                    <a:pt x="0" y="3107"/>
                    <a:pt x="128" y="3309"/>
                  </a:cubicBezTo>
                  <a:cubicBezTo>
                    <a:pt x="244" y="3475"/>
                    <a:pt x="423" y="3565"/>
                    <a:pt x="605" y="3565"/>
                  </a:cubicBezTo>
                  <a:cubicBezTo>
                    <a:pt x="703" y="3565"/>
                    <a:pt x="802" y="3539"/>
                    <a:pt x="891" y="3486"/>
                  </a:cubicBezTo>
                  <a:lnTo>
                    <a:pt x="5566" y="641"/>
                  </a:lnTo>
                  <a:lnTo>
                    <a:pt x="10272" y="3486"/>
                  </a:lnTo>
                  <a:cubicBezTo>
                    <a:pt x="10362" y="3539"/>
                    <a:pt x="10460" y="3565"/>
                    <a:pt x="10557" y="3565"/>
                  </a:cubicBezTo>
                  <a:cubicBezTo>
                    <a:pt x="10737" y="3565"/>
                    <a:pt x="10911" y="3475"/>
                    <a:pt x="11011" y="3309"/>
                  </a:cubicBezTo>
                  <a:cubicBezTo>
                    <a:pt x="11139" y="3107"/>
                    <a:pt x="11139" y="2875"/>
                    <a:pt x="11011" y="2674"/>
                  </a:cubicBezTo>
                  <a:cubicBezTo>
                    <a:pt x="10895" y="2841"/>
                    <a:pt x="10726" y="2930"/>
                    <a:pt x="10551" y="2930"/>
                  </a:cubicBezTo>
                  <a:cubicBezTo>
                    <a:pt x="10457" y="2930"/>
                    <a:pt x="10362" y="2904"/>
                    <a:pt x="10272" y="2851"/>
                  </a:cubicBezTo>
                  <a:lnTo>
                    <a:pt x="5566" y="1"/>
                  </a:ln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59" name="Google Shape;2459;p43"/>
            <p:cNvSpPr/>
            <p:nvPr/>
          </p:nvSpPr>
          <p:spPr>
            <a:xfrm>
              <a:off x="3462325" y="4393925"/>
              <a:ext cx="42600" cy="37400"/>
            </a:xfrm>
            <a:custGeom>
              <a:avLst/>
              <a:gdLst/>
              <a:ahLst/>
              <a:cxnLst/>
              <a:rect l="l" t="t" r="r" b="b"/>
              <a:pathLst>
                <a:path w="1704" h="1496" extrusionOk="0">
                  <a:moveTo>
                    <a:pt x="836" y="0"/>
                  </a:moveTo>
                  <a:cubicBezTo>
                    <a:pt x="458" y="0"/>
                    <a:pt x="129" y="251"/>
                    <a:pt x="0" y="580"/>
                  </a:cubicBezTo>
                  <a:cubicBezTo>
                    <a:pt x="0" y="580"/>
                    <a:pt x="0" y="1496"/>
                    <a:pt x="836" y="1496"/>
                  </a:cubicBezTo>
                  <a:cubicBezTo>
                    <a:pt x="1703" y="1496"/>
                    <a:pt x="1703" y="580"/>
                    <a:pt x="1703" y="580"/>
                  </a:cubicBezTo>
                  <a:cubicBezTo>
                    <a:pt x="1575" y="251"/>
                    <a:pt x="1245" y="0"/>
                    <a:pt x="836" y="0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60" name="Google Shape;2460;p43"/>
            <p:cNvSpPr/>
            <p:nvPr/>
          </p:nvSpPr>
          <p:spPr>
            <a:xfrm>
              <a:off x="3460325" y="4408425"/>
              <a:ext cx="45800" cy="31300"/>
            </a:xfrm>
            <a:custGeom>
              <a:avLst/>
              <a:gdLst/>
              <a:ahLst/>
              <a:cxnLst/>
              <a:rect l="l" t="t" r="r" b="b"/>
              <a:pathLst>
                <a:path w="1832" h="1252" extrusionOk="0">
                  <a:moveTo>
                    <a:pt x="80" y="0"/>
                  </a:moveTo>
                  <a:cubicBezTo>
                    <a:pt x="25" y="104"/>
                    <a:pt x="1" y="208"/>
                    <a:pt x="1" y="336"/>
                  </a:cubicBezTo>
                  <a:cubicBezTo>
                    <a:pt x="1" y="843"/>
                    <a:pt x="410" y="1251"/>
                    <a:pt x="916" y="1251"/>
                  </a:cubicBezTo>
                  <a:cubicBezTo>
                    <a:pt x="1429" y="1251"/>
                    <a:pt x="1832" y="843"/>
                    <a:pt x="1832" y="336"/>
                  </a:cubicBezTo>
                  <a:cubicBezTo>
                    <a:pt x="1832" y="208"/>
                    <a:pt x="1808" y="104"/>
                    <a:pt x="1783" y="0"/>
                  </a:cubicBezTo>
                  <a:cubicBezTo>
                    <a:pt x="1655" y="360"/>
                    <a:pt x="1325" y="611"/>
                    <a:pt x="916" y="611"/>
                  </a:cubicBezTo>
                  <a:cubicBezTo>
                    <a:pt x="538" y="611"/>
                    <a:pt x="209" y="360"/>
                    <a:pt x="80" y="0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7" grpId="0"/>
      <p:bldP spid="2298" grpId="0"/>
      <p:bldP spid="2299" grpId="0" build="p"/>
      <p:bldP spid="2300" grpId="0"/>
      <p:bldP spid="2301" grpId="0" build="p"/>
      <p:bldP spid="2302" grpId="0"/>
      <p:bldP spid="23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40"/>
          <p:cNvSpPr/>
          <p:nvPr/>
        </p:nvSpPr>
        <p:spPr>
          <a:xfrm>
            <a:off x="5748338" y="4695025"/>
            <a:ext cx="1845300" cy="237600"/>
          </a:xfrm>
          <a:prstGeom prst="ellipse">
            <a:avLst/>
          </a:prstGeom>
          <a:solidFill>
            <a:srgbClr val="13304E">
              <a:alpha val="53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48" name="Google Shape;1848;p40"/>
          <p:cNvGrpSpPr/>
          <p:nvPr/>
        </p:nvGrpSpPr>
        <p:grpSpPr>
          <a:xfrm>
            <a:off x="5862912" y="3645395"/>
            <a:ext cx="1616171" cy="1180606"/>
            <a:chOff x="1591700" y="2665330"/>
            <a:chExt cx="522407" cy="381616"/>
          </a:xfrm>
        </p:grpSpPr>
        <p:sp>
          <p:nvSpPr>
            <p:cNvPr id="1849" name="Google Shape;1849;p40"/>
            <p:cNvSpPr/>
            <p:nvPr/>
          </p:nvSpPr>
          <p:spPr>
            <a:xfrm>
              <a:off x="1661083" y="2980384"/>
              <a:ext cx="109190" cy="66562"/>
            </a:xfrm>
            <a:custGeom>
              <a:avLst/>
              <a:gdLst/>
              <a:ahLst/>
              <a:cxnLst/>
              <a:rect l="l" t="t" r="r" b="b"/>
              <a:pathLst>
                <a:path w="3873" h="2361" extrusionOk="0">
                  <a:moveTo>
                    <a:pt x="0" y="0"/>
                  </a:moveTo>
                  <a:lnTo>
                    <a:pt x="112" y="641"/>
                  </a:lnTo>
                  <a:lnTo>
                    <a:pt x="336" y="2041"/>
                  </a:lnTo>
                  <a:cubicBezTo>
                    <a:pt x="351" y="2234"/>
                    <a:pt x="513" y="2361"/>
                    <a:pt x="706" y="2361"/>
                  </a:cubicBezTo>
                  <a:lnTo>
                    <a:pt x="3182" y="2361"/>
                  </a:lnTo>
                  <a:cubicBezTo>
                    <a:pt x="3360" y="2361"/>
                    <a:pt x="3518" y="2234"/>
                    <a:pt x="3553" y="2041"/>
                  </a:cubicBezTo>
                  <a:lnTo>
                    <a:pt x="3776" y="641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FB7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1756233" y="2980384"/>
              <a:ext cx="14040" cy="18071"/>
            </a:xfrm>
            <a:custGeom>
              <a:avLst/>
              <a:gdLst/>
              <a:ahLst/>
              <a:cxnLst/>
              <a:rect l="l" t="t" r="r" b="b"/>
              <a:pathLst>
                <a:path w="498" h="641" extrusionOk="0">
                  <a:moveTo>
                    <a:pt x="97" y="0"/>
                  </a:moveTo>
                  <a:lnTo>
                    <a:pt x="0" y="641"/>
                  </a:lnTo>
                  <a:lnTo>
                    <a:pt x="401" y="64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E96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51" name="Google Shape;1851;p40"/>
            <p:cNvSpPr/>
            <p:nvPr/>
          </p:nvSpPr>
          <p:spPr>
            <a:xfrm>
              <a:off x="1935200" y="2980384"/>
              <a:ext cx="109218" cy="66562"/>
            </a:xfrm>
            <a:custGeom>
              <a:avLst/>
              <a:gdLst/>
              <a:ahLst/>
              <a:cxnLst/>
              <a:rect l="l" t="t" r="r" b="b"/>
              <a:pathLst>
                <a:path w="3874" h="2361" extrusionOk="0">
                  <a:moveTo>
                    <a:pt x="1" y="0"/>
                  </a:moveTo>
                  <a:lnTo>
                    <a:pt x="113" y="641"/>
                  </a:lnTo>
                  <a:lnTo>
                    <a:pt x="321" y="2041"/>
                  </a:lnTo>
                  <a:cubicBezTo>
                    <a:pt x="352" y="2234"/>
                    <a:pt x="514" y="2361"/>
                    <a:pt x="691" y="2361"/>
                  </a:cubicBezTo>
                  <a:lnTo>
                    <a:pt x="3164" y="2361"/>
                  </a:lnTo>
                  <a:cubicBezTo>
                    <a:pt x="3356" y="2361"/>
                    <a:pt x="3518" y="2234"/>
                    <a:pt x="3549" y="2041"/>
                  </a:cubicBezTo>
                  <a:lnTo>
                    <a:pt x="3761" y="641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FB7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52" name="Google Shape;1852;p40"/>
            <p:cNvSpPr/>
            <p:nvPr/>
          </p:nvSpPr>
          <p:spPr>
            <a:xfrm>
              <a:off x="1935200" y="2980384"/>
              <a:ext cx="14068" cy="18071"/>
            </a:xfrm>
            <a:custGeom>
              <a:avLst/>
              <a:gdLst/>
              <a:ahLst/>
              <a:cxnLst/>
              <a:rect l="l" t="t" r="r" b="b"/>
              <a:pathLst>
                <a:path w="499" h="641" extrusionOk="0">
                  <a:moveTo>
                    <a:pt x="1" y="0"/>
                  </a:moveTo>
                  <a:lnTo>
                    <a:pt x="113" y="641"/>
                  </a:lnTo>
                  <a:lnTo>
                    <a:pt x="498" y="641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E96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53" name="Google Shape;1853;p40"/>
            <p:cNvSpPr/>
            <p:nvPr/>
          </p:nvSpPr>
          <p:spPr>
            <a:xfrm>
              <a:off x="1619329" y="2702545"/>
              <a:ext cx="466727" cy="233378"/>
            </a:xfrm>
            <a:custGeom>
              <a:avLst/>
              <a:gdLst/>
              <a:ahLst/>
              <a:cxnLst/>
              <a:rect l="l" t="t" r="r" b="b"/>
              <a:pathLst>
                <a:path w="16555" h="8278" extrusionOk="0">
                  <a:moveTo>
                    <a:pt x="964" y="1"/>
                  </a:moveTo>
                  <a:cubicBezTo>
                    <a:pt x="436" y="1"/>
                    <a:pt x="0" y="437"/>
                    <a:pt x="0" y="965"/>
                  </a:cubicBezTo>
                  <a:lnTo>
                    <a:pt x="0" y="7298"/>
                  </a:lnTo>
                  <a:cubicBezTo>
                    <a:pt x="0" y="7846"/>
                    <a:pt x="436" y="8278"/>
                    <a:pt x="964" y="8278"/>
                  </a:cubicBezTo>
                  <a:lnTo>
                    <a:pt x="15590" y="8278"/>
                  </a:lnTo>
                  <a:cubicBezTo>
                    <a:pt x="16123" y="8278"/>
                    <a:pt x="16555" y="7846"/>
                    <a:pt x="16555" y="7298"/>
                  </a:cubicBezTo>
                  <a:lnTo>
                    <a:pt x="16555" y="965"/>
                  </a:lnTo>
                  <a:cubicBezTo>
                    <a:pt x="16555" y="437"/>
                    <a:pt x="16123" y="1"/>
                    <a:pt x="15590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54" name="Google Shape;1854;p40"/>
            <p:cNvSpPr/>
            <p:nvPr/>
          </p:nvSpPr>
          <p:spPr>
            <a:xfrm>
              <a:off x="1645633" y="2723859"/>
              <a:ext cx="105609" cy="85282"/>
            </a:xfrm>
            <a:custGeom>
              <a:avLst/>
              <a:gdLst/>
              <a:ahLst/>
              <a:cxnLst/>
              <a:rect l="l" t="t" r="r" b="b"/>
              <a:pathLst>
                <a:path w="3746" h="3025" extrusionOk="0">
                  <a:moveTo>
                    <a:pt x="514" y="1"/>
                  </a:moveTo>
                  <a:cubicBezTo>
                    <a:pt x="244" y="1"/>
                    <a:pt x="1" y="228"/>
                    <a:pt x="1" y="518"/>
                  </a:cubicBezTo>
                  <a:lnTo>
                    <a:pt x="1" y="2508"/>
                  </a:lnTo>
                  <a:cubicBezTo>
                    <a:pt x="1" y="2797"/>
                    <a:pt x="244" y="3025"/>
                    <a:pt x="514" y="3025"/>
                  </a:cubicBezTo>
                  <a:lnTo>
                    <a:pt x="3233" y="3025"/>
                  </a:lnTo>
                  <a:cubicBezTo>
                    <a:pt x="3522" y="3025"/>
                    <a:pt x="3746" y="2797"/>
                    <a:pt x="3746" y="2508"/>
                  </a:cubicBezTo>
                  <a:lnTo>
                    <a:pt x="3746" y="518"/>
                  </a:lnTo>
                  <a:cubicBezTo>
                    <a:pt x="3746" y="228"/>
                    <a:pt x="3522" y="1"/>
                    <a:pt x="3233" y="1"/>
                  </a:cubicBezTo>
                  <a:close/>
                </a:path>
              </a:pathLst>
            </a:custGeom>
            <a:solidFill>
              <a:srgbClr val="FB7E2D">
                <a:alpha val="3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55" name="Google Shape;1855;p40"/>
            <p:cNvSpPr/>
            <p:nvPr/>
          </p:nvSpPr>
          <p:spPr>
            <a:xfrm>
              <a:off x="1645633" y="2831724"/>
              <a:ext cx="105609" cy="85170"/>
            </a:xfrm>
            <a:custGeom>
              <a:avLst/>
              <a:gdLst/>
              <a:ahLst/>
              <a:cxnLst/>
              <a:rect l="l" t="t" r="r" b="b"/>
              <a:pathLst>
                <a:path w="3746" h="3021" extrusionOk="0">
                  <a:moveTo>
                    <a:pt x="514" y="1"/>
                  </a:moveTo>
                  <a:cubicBezTo>
                    <a:pt x="244" y="1"/>
                    <a:pt x="1" y="225"/>
                    <a:pt x="1" y="514"/>
                  </a:cubicBezTo>
                  <a:lnTo>
                    <a:pt x="1" y="2508"/>
                  </a:lnTo>
                  <a:cubicBezTo>
                    <a:pt x="1" y="2782"/>
                    <a:pt x="244" y="3021"/>
                    <a:pt x="514" y="3021"/>
                  </a:cubicBezTo>
                  <a:lnTo>
                    <a:pt x="3233" y="3021"/>
                  </a:lnTo>
                  <a:cubicBezTo>
                    <a:pt x="3522" y="3021"/>
                    <a:pt x="3746" y="2782"/>
                    <a:pt x="3746" y="2508"/>
                  </a:cubicBezTo>
                  <a:lnTo>
                    <a:pt x="3746" y="514"/>
                  </a:lnTo>
                  <a:cubicBezTo>
                    <a:pt x="3746" y="225"/>
                    <a:pt x="3522" y="1"/>
                    <a:pt x="3233" y="1"/>
                  </a:cubicBezTo>
                  <a:close/>
                </a:path>
              </a:pathLst>
            </a:custGeom>
            <a:solidFill>
              <a:srgbClr val="FB7E2D">
                <a:alpha val="3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56" name="Google Shape;1856;p40"/>
            <p:cNvSpPr/>
            <p:nvPr/>
          </p:nvSpPr>
          <p:spPr>
            <a:xfrm>
              <a:off x="1629309" y="2838039"/>
              <a:ext cx="72567" cy="75725"/>
            </a:xfrm>
            <a:custGeom>
              <a:avLst/>
              <a:gdLst/>
              <a:ahLst/>
              <a:cxnLst/>
              <a:rect l="l" t="t" r="r" b="b"/>
              <a:pathLst>
                <a:path w="2574" h="2686" extrusionOk="0">
                  <a:moveTo>
                    <a:pt x="209" y="1"/>
                  </a:moveTo>
                  <a:lnTo>
                    <a:pt x="209" y="1"/>
                  </a:lnTo>
                  <a:cubicBezTo>
                    <a:pt x="1" y="2330"/>
                    <a:pt x="2122" y="2685"/>
                    <a:pt x="2122" y="2685"/>
                  </a:cubicBezTo>
                  <a:cubicBezTo>
                    <a:pt x="2122" y="2685"/>
                    <a:pt x="2574" y="517"/>
                    <a:pt x="209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57" name="Google Shape;1857;p40"/>
            <p:cNvSpPr/>
            <p:nvPr/>
          </p:nvSpPr>
          <p:spPr>
            <a:xfrm>
              <a:off x="1647917" y="2855942"/>
              <a:ext cx="43529" cy="59655"/>
            </a:xfrm>
            <a:custGeom>
              <a:avLst/>
              <a:gdLst/>
              <a:ahLst/>
              <a:cxnLst/>
              <a:rect l="l" t="t" r="r" b="b"/>
              <a:pathLst>
                <a:path w="1544" h="2116" extrusionOk="0">
                  <a:moveTo>
                    <a:pt x="80" y="0"/>
                  </a:moveTo>
                  <a:cubicBezTo>
                    <a:pt x="66" y="0"/>
                    <a:pt x="50" y="4"/>
                    <a:pt x="31" y="10"/>
                  </a:cubicBezTo>
                  <a:cubicBezTo>
                    <a:pt x="1" y="41"/>
                    <a:pt x="1" y="91"/>
                    <a:pt x="16" y="122"/>
                  </a:cubicBezTo>
                  <a:lnTo>
                    <a:pt x="1397" y="2081"/>
                  </a:lnTo>
                  <a:cubicBezTo>
                    <a:pt x="1416" y="2116"/>
                    <a:pt x="1432" y="2116"/>
                    <a:pt x="1462" y="2116"/>
                  </a:cubicBezTo>
                  <a:cubicBezTo>
                    <a:pt x="1478" y="2116"/>
                    <a:pt x="1493" y="2116"/>
                    <a:pt x="1513" y="2100"/>
                  </a:cubicBezTo>
                  <a:cubicBezTo>
                    <a:pt x="1543" y="2081"/>
                    <a:pt x="1543" y="2035"/>
                    <a:pt x="1528" y="2004"/>
                  </a:cubicBezTo>
                  <a:lnTo>
                    <a:pt x="143" y="41"/>
                  </a:lnTo>
                  <a:cubicBezTo>
                    <a:pt x="124" y="11"/>
                    <a:pt x="104" y="0"/>
                    <a:pt x="8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58" name="Google Shape;1858;p40"/>
            <p:cNvSpPr/>
            <p:nvPr/>
          </p:nvSpPr>
          <p:spPr>
            <a:xfrm>
              <a:off x="1676955" y="2818135"/>
              <a:ext cx="85592" cy="89314"/>
            </a:xfrm>
            <a:custGeom>
              <a:avLst/>
              <a:gdLst/>
              <a:ahLst/>
              <a:cxnLst/>
              <a:rect l="l" t="t" r="r" b="b"/>
              <a:pathLst>
                <a:path w="3036" h="3168" extrusionOk="0">
                  <a:moveTo>
                    <a:pt x="1929" y="1"/>
                  </a:moveTo>
                  <a:lnTo>
                    <a:pt x="1929" y="1"/>
                  </a:lnTo>
                  <a:cubicBezTo>
                    <a:pt x="0" y="1320"/>
                    <a:pt x="1076" y="3167"/>
                    <a:pt x="1076" y="3167"/>
                  </a:cubicBezTo>
                  <a:cubicBezTo>
                    <a:pt x="1076" y="3167"/>
                    <a:pt x="3036" y="2138"/>
                    <a:pt x="1929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59" name="Google Shape;1859;p40"/>
            <p:cNvSpPr/>
            <p:nvPr/>
          </p:nvSpPr>
          <p:spPr>
            <a:xfrm>
              <a:off x="1658348" y="2776917"/>
              <a:ext cx="33098" cy="34395"/>
            </a:xfrm>
            <a:custGeom>
              <a:avLst/>
              <a:gdLst/>
              <a:ahLst/>
              <a:cxnLst/>
              <a:rect l="l" t="t" r="r" b="b"/>
              <a:pathLst>
                <a:path w="1174" h="1220" extrusionOk="0">
                  <a:moveTo>
                    <a:pt x="159" y="1"/>
                  </a:moveTo>
                  <a:cubicBezTo>
                    <a:pt x="1" y="996"/>
                    <a:pt x="915" y="1220"/>
                    <a:pt x="915" y="1220"/>
                  </a:cubicBezTo>
                  <a:cubicBezTo>
                    <a:pt x="915" y="1220"/>
                    <a:pt x="1173" y="290"/>
                    <a:pt x="159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60" name="Google Shape;1860;p40"/>
            <p:cNvSpPr/>
            <p:nvPr/>
          </p:nvSpPr>
          <p:spPr>
            <a:xfrm>
              <a:off x="1684116" y="2798231"/>
              <a:ext cx="30927" cy="25937"/>
            </a:xfrm>
            <a:custGeom>
              <a:avLst/>
              <a:gdLst/>
              <a:ahLst/>
              <a:cxnLst/>
              <a:rect l="l" t="t" r="r" b="b"/>
              <a:pathLst>
                <a:path w="1097" h="920" extrusionOk="0">
                  <a:moveTo>
                    <a:pt x="1096" y="1"/>
                  </a:moveTo>
                  <a:cubicBezTo>
                    <a:pt x="82" y="1"/>
                    <a:pt x="1" y="915"/>
                    <a:pt x="1" y="915"/>
                  </a:cubicBezTo>
                  <a:cubicBezTo>
                    <a:pt x="1" y="915"/>
                    <a:pt x="38" y="920"/>
                    <a:pt x="99" y="920"/>
                  </a:cubicBezTo>
                  <a:cubicBezTo>
                    <a:pt x="348" y="920"/>
                    <a:pt x="991" y="838"/>
                    <a:pt x="1096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61" name="Google Shape;1861;p40"/>
            <p:cNvSpPr/>
            <p:nvPr/>
          </p:nvSpPr>
          <p:spPr>
            <a:xfrm>
              <a:off x="1705007" y="2840210"/>
              <a:ext cx="22639" cy="69523"/>
            </a:xfrm>
            <a:custGeom>
              <a:avLst/>
              <a:gdLst/>
              <a:ahLst/>
              <a:cxnLst/>
              <a:rect l="l" t="t" r="r" b="b"/>
              <a:pathLst>
                <a:path w="803" h="2466" extrusionOk="0">
                  <a:moveTo>
                    <a:pt x="716" y="1"/>
                  </a:moveTo>
                  <a:cubicBezTo>
                    <a:pt x="680" y="1"/>
                    <a:pt x="657" y="26"/>
                    <a:pt x="645" y="55"/>
                  </a:cubicBezTo>
                  <a:lnTo>
                    <a:pt x="16" y="2369"/>
                  </a:lnTo>
                  <a:cubicBezTo>
                    <a:pt x="0" y="2415"/>
                    <a:pt x="31" y="2446"/>
                    <a:pt x="66" y="2465"/>
                  </a:cubicBezTo>
                  <a:lnTo>
                    <a:pt x="81" y="2465"/>
                  </a:lnTo>
                  <a:cubicBezTo>
                    <a:pt x="112" y="2465"/>
                    <a:pt x="143" y="2446"/>
                    <a:pt x="162" y="2415"/>
                  </a:cubicBezTo>
                  <a:lnTo>
                    <a:pt x="787" y="86"/>
                  </a:lnTo>
                  <a:cubicBezTo>
                    <a:pt x="803" y="55"/>
                    <a:pt x="772" y="5"/>
                    <a:pt x="741" y="5"/>
                  </a:cubicBezTo>
                  <a:cubicBezTo>
                    <a:pt x="732" y="2"/>
                    <a:pt x="723" y="1"/>
                    <a:pt x="716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62" name="Google Shape;1862;p40"/>
            <p:cNvSpPr/>
            <p:nvPr/>
          </p:nvSpPr>
          <p:spPr>
            <a:xfrm>
              <a:off x="1668243" y="2764428"/>
              <a:ext cx="37665" cy="140286"/>
            </a:xfrm>
            <a:custGeom>
              <a:avLst/>
              <a:gdLst/>
              <a:ahLst/>
              <a:cxnLst/>
              <a:rect l="l" t="t" r="r" b="b"/>
              <a:pathLst>
                <a:path w="1336" h="4976" extrusionOk="0">
                  <a:moveTo>
                    <a:pt x="1249" y="0"/>
                  </a:moveTo>
                  <a:cubicBezTo>
                    <a:pt x="1228" y="0"/>
                    <a:pt x="1208" y="8"/>
                    <a:pt x="1193" y="24"/>
                  </a:cubicBezTo>
                  <a:cubicBezTo>
                    <a:pt x="630" y="637"/>
                    <a:pt x="421" y="1663"/>
                    <a:pt x="579" y="3047"/>
                  </a:cubicBezTo>
                  <a:cubicBezTo>
                    <a:pt x="711" y="4058"/>
                    <a:pt x="1000" y="4910"/>
                    <a:pt x="1000" y="4926"/>
                  </a:cubicBezTo>
                  <a:cubicBezTo>
                    <a:pt x="1015" y="4961"/>
                    <a:pt x="1046" y="4976"/>
                    <a:pt x="1081" y="4976"/>
                  </a:cubicBezTo>
                  <a:lnTo>
                    <a:pt x="1096" y="4976"/>
                  </a:lnTo>
                  <a:cubicBezTo>
                    <a:pt x="1142" y="4961"/>
                    <a:pt x="1158" y="4910"/>
                    <a:pt x="1142" y="4880"/>
                  </a:cubicBezTo>
                  <a:cubicBezTo>
                    <a:pt x="1127" y="4845"/>
                    <a:pt x="1" y="1520"/>
                    <a:pt x="1304" y="120"/>
                  </a:cubicBezTo>
                  <a:cubicBezTo>
                    <a:pt x="1335" y="89"/>
                    <a:pt x="1335" y="43"/>
                    <a:pt x="1304" y="24"/>
                  </a:cubicBezTo>
                  <a:cubicBezTo>
                    <a:pt x="1289" y="8"/>
                    <a:pt x="1269" y="0"/>
                    <a:pt x="1249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63" name="Google Shape;1863;p40"/>
            <p:cNvSpPr/>
            <p:nvPr/>
          </p:nvSpPr>
          <p:spPr>
            <a:xfrm>
              <a:off x="1688260" y="2730568"/>
              <a:ext cx="51818" cy="45644"/>
            </a:xfrm>
            <a:custGeom>
              <a:avLst/>
              <a:gdLst/>
              <a:ahLst/>
              <a:cxnLst/>
              <a:rect l="l" t="t" r="r" b="b"/>
              <a:pathLst>
                <a:path w="1838" h="1619" extrusionOk="0">
                  <a:moveTo>
                    <a:pt x="522" y="1"/>
                  </a:moveTo>
                  <a:cubicBezTo>
                    <a:pt x="465" y="1"/>
                    <a:pt x="403" y="20"/>
                    <a:pt x="336" y="67"/>
                  </a:cubicBezTo>
                  <a:cubicBezTo>
                    <a:pt x="1" y="295"/>
                    <a:pt x="128" y="1066"/>
                    <a:pt x="209" y="1437"/>
                  </a:cubicBezTo>
                  <a:cubicBezTo>
                    <a:pt x="235" y="1544"/>
                    <a:pt x="318" y="1618"/>
                    <a:pt x="422" y="1618"/>
                  </a:cubicBezTo>
                  <a:cubicBezTo>
                    <a:pt x="442" y="1618"/>
                    <a:pt x="462" y="1616"/>
                    <a:pt x="483" y="1610"/>
                  </a:cubicBezTo>
                  <a:cubicBezTo>
                    <a:pt x="884" y="1548"/>
                    <a:pt x="1721" y="1356"/>
                    <a:pt x="1782" y="970"/>
                  </a:cubicBezTo>
                  <a:cubicBezTo>
                    <a:pt x="1838" y="641"/>
                    <a:pt x="1450" y="588"/>
                    <a:pt x="1199" y="588"/>
                  </a:cubicBezTo>
                  <a:cubicBezTo>
                    <a:pt x="1083" y="588"/>
                    <a:pt x="996" y="600"/>
                    <a:pt x="996" y="600"/>
                  </a:cubicBezTo>
                  <a:cubicBezTo>
                    <a:pt x="996" y="600"/>
                    <a:pt x="836" y="1"/>
                    <a:pt x="522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64" name="Google Shape;1864;p40"/>
            <p:cNvSpPr/>
            <p:nvPr/>
          </p:nvSpPr>
          <p:spPr>
            <a:xfrm>
              <a:off x="1702921" y="2736884"/>
              <a:ext cx="26811" cy="21173"/>
            </a:xfrm>
            <a:custGeom>
              <a:avLst/>
              <a:gdLst/>
              <a:ahLst/>
              <a:cxnLst/>
              <a:rect l="l" t="t" r="r" b="b"/>
              <a:pathLst>
                <a:path w="951" h="751" extrusionOk="0">
                  <a:moveTo>
                    <a:pt x="479" y="1"/>
                  </a:moveTo>
                  <a:cubicBezTo>
                    <a:pt x="412" y="1"/>
                    <a:pt x="340" y="18"/>
                    <a:pt x="267" y="56"/>
                  </a:cubicBezTo>
                  <a:cubicBezTo>
                    <a:pt x="217" y="71"/>
                    <a:pt x="171" y="117"/>
                    <a:pt x="155" y="167"/>
                  </a:cubicBezTo>
                  <a:cubicBezTo>
                    <a:pt x="0" y="465"/>
                    <a:pt x="197" y="750"/>
                    <a:pt x="465" y="750"/>
                  </a:cubicBezTo>
                  <a:cubicBezTo>
                    <a:pt x="530" y="750"/>
                    <a:pt x="599" y="734"/>
                    <a:pt x="668" y="696"/>
                  </a:cubicBezTo>
                  <a:cubicBezTo>
                    <a:pt x="734" y="665"/>
                    <a:pt x="765" y="634"/>
                    <a:pt x="796" y="569"/>
                  </a:cubicBezTo>
                  <a:cubicBezTo>
                    <a:pt x="951" y="283"/>
                    <a:pt x="755" y="1"/>
                    <a:pt x="479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65" name="Google Shape;1865;p40"/>
            <p:cNvSpPr/>
            <p:nvPr/>
          </p:nvSpPr>
          <p:spPr>
            <a:xfrm>
              <a:off x="1648339" y="2896990"/>
              <a:ext cx="102903" cy="48519"/>
            </a:xfrm>
            <a:custGeom>
              <a:avLst/>
              <a:gdLst/>
              <a:ahLst/>
              <a:cxnLst/>
              <a:rect l="l" t="t" r="r" b="b"/>
              <a:pathLst>
                <a:path w="3650" h="1721" extrusionOk="0">
                  <a:moveTo>
                    <a:pt x="1787" y="0"/>
                  </a:moveTo>
                  <a:cubicBezTo>
                    <a:pt x="549" y="0"/>
                    <a:pt x="1" y="1639"/>
                    <a:pt x="1" y="1639"/>
                  </a:cubicBezTo>
                  <a:lnTo>
                    <a:pt x="3650" y="1720"/>
                  </a:lnTo>
                  <a:cubicBezTo>
                    <a:pt x="3650" y="1720"/>
                    <a:pt x="3006" y="0"/>
                    <a:pt x="1787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66" name="Google Shape;1866;p40"/>
            <p:cNvSpPr/>
            <p:nvPr/>
          </p:nvSpPr>
          <p:spPr>
            <a:xfrm>
              <a:off x="1800157" y="2723859"/>
              <a:ext cx="105186" cy="85282"/>
            </a:xfrm>
            <a:custGeom>
              <a:avLst/>
              <a:gdLst/>
              <a:ahLst/>
              <a:cxnLst/>
              <a:rect l="l" t="t" r="r" b="b"/>
              <a:pathLst>
                <a:path w="3731" h="3025" extrusionOk="0">
                  <a:moveTo>
                    <a:pt x="513" y="1"/>
                  </a:moveTo>
                  <a:cubicBezTo>
                    <a:pt x="224" y="1"/>
                    <a:pt x="0" y="228"/>
                    <a:pt x="0" y="518"/>
                  </a:cubicBezTo>
                  <a:lnTo>
                    <a:pt x="0" y="2508"/>
                  </a:lnTo>
                  <a:cubicBezTo>
                    <a:pt x="0" y="2797"/>
                    <a:pt x="224" y="3025"/>
                    <a:pt x="513" y="3025"/>
                  </a:cubicBezTo>
                  <a:lnTo>
                    <a:pt x="3229" y="3025"/>
                  </a:lnTo>
                  <a:cubicBezTo>
                    <a:pt x="3503" y="3025"/>
                    <a:pt x="3730" y="2797"/>
                    <a:pt x="3730" y="2508"/>
                  </a:cubicBezTo>
                  <a:lnTo>
                    <a:pt x="3730" y="518"/>
                  </a:lnTo>
                  <a:cubicBezTo>
                    <a:pt x="3730" y="228"/>
                    <a:pt x="3503" y="1"/>
                    <a:pt x="3229" y="1"/>
                  </a:cubicBezTo>
                  <a:close/>
                </a:path>
              </a:pathLst>
            </a:custGeom>
            <a:solidFill>
              <a:srgbClr val="FB7E2D">
                <a:alpha val="3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67" name="Google Shape;1867;p40"/>
            <p:cNvSpPr/>
            <p:nvPr/>
          </p:nvSpPr>
          <p:spPr>
            <a:xfrm>
              <a:off x="1800157" y="2831724"/>
              <a:ext cx="105186" cy="85170"/>
            </a:xfrm>
            <a:custGeom>
              <a:avLst/>
              <a:gdLst/>
              <a:ahLst/>
              <a:cxnLst/>
              <a:rect l="l" t="t" r="r" b="b"/>
              <a:pathLst>
                <a:path w="3731" h="3021" extrusionOk="0">
                  <a:moveTo>
                    <a:pt x="513" y="1"/>
                  </a:moveTo>
                  <a:cubicBezTo>
                    <a:pt x="224" y="1"/>
                    <a:pt x="0" y="225"/>
                    <a:pt x="0" y="514"/>
                  </a:cubicBezTo>
                  <a:lnTo>
                    <a:pt x="0" y="2508"/>
                  </a:lnTo>
                  <a:cubicBezTo>
                    <a:pt x="0" y="2782"/>
                    <a:pt x="224" y="3021"/>
                    <a:pt x="513" y="3021"/>
                  </a:cubicBezTo>
                  <a:lnTo>
                    <a:pt x="3229" y="3021"/>
                  </a:lnTo>
                  <a:cubicBezTo>
                    <a:pt x="3503" y="3021"/>
                    <a:pt x="3730" y="2782"/>
                    <a:pt x="3730" y="2508"/>
                  </a:cubicBezTo>
                  <a:lnTo>
                    <a:pt x="3730" y="514"/>
                  </a:lnTo>
                  <a:cubicBezTo>
                    <a:pt x="3730" y="225"/>
                    <a:pt x="3503" y="1"/>
                    <a:pt x="3229" y="1"/>
                  </a:cubicBezTo>
                  <a:close/>
                </a:path>
              </a:pathLst>
            </a:custGeom>
            <a:solidFill>
              <a:srgbClr val="FB7E2D">
                <a:alpha val="3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68" name="Google Shape;1868;p40"/>
            <p:cNvSpPr/>
            <p:nvPr/>
          </p:nvSpPr>
          <p:spPr>
            <a:xfrm>
              <a:off x="1865395" y="2753771"/>
              <a:ext cx="50267" cy="30081"/>
            </a:xfrm>
            <a:custGeom>
              <a:avLst/>
              <a:gdLst/>
              <a:ahLst/>
              <a:cxnLst/>
              <a:rect l="l" t="t" r="r" b="b"/>
              <a:pathLst>
                <a:path w="1783" h="1067" extrusionOk="0">
                  <a:moveTo>
                    <a:pt x="1303" y="0"/>
                  </a:moveTo>
                  <a:cubicBezTo>
                    <a:pt x="273" y="0"/>
                    <a:pt x="1" y="1015"/>
                    <a:pt x="1" y="1015"/>
                  </a:cubicBezTo>
                  <a:cubicBezTo>
                    <a:pt x="1" y="1015"/>
                    <a:pt x="169" y="1067"/>
                    <a:pt x="408" y="1067"/>
                  </a:cubicBezTo>
                  <a:cubicBezTo>
                    <a:pt x="822" y="1067"/>
                    <a:pt x="1448" y="912"/>
                    <a:pt x="1783" y="66"/>
                  </a:cubicBezTo>
                  <a:cubicBezTo>
                    <a:pt x="1607" y="20"/>
                    <a:pt x="1448" y="0"/>
                    <a:pt x="1303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69" name="Google Shape;1869;p40"/>
            <p:cNvSpPr/>
            <p:nvPr/>
          </p:nvSpPr>
          <p:spPr>
            <a:xfrm>
              <a:off x="1834637" y="2763779"/>
              <a:ext cx="30786" cy="25937"/>
            </a:xfrm>
            <a:custGeom>
              <a:avLst/>
              <a:gdLst/>
              <a:ahLst/>
              <a:cxnLst/>
              <a:rect l="l" t="t" r="r" b="b"/>
              <a:pathLst>
                <a:path w="1092" h="920" extrusionOk="0">
                  <a:moveTo>
                    <a:pt x="0" y="0"/>
                  </a:moveTo>
                  <a:cubicBezTo>
                    <a:pt x="114" y="836"/>
                    <a:pt x="743" y="920"/>
                    <a:pt x="991" y="920"/>
                  </a:cubicBezTo>
                  <a:cubicBezTo>
                    <a:pt x="1053" y="920"/>
                    <a:pt x="1092" y="914"/>
                    <a:pt x="1092" y="914"/>
                  </a:cubicBezTo>
                  <a:cubicBezTo>
                    <a:pt x="1092" y="914"/>
                    <a:pt x="1011" y="0"/>
                    <a:pt x="0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70" name="Google Shape;1870;p40"/>
            <p:cNvSpPr/>
            <p:nvPr/>
          </p:nvSpPr>
          <p:spPr>
            <a:xfrm>
              <a:off x="1853667" y="2815851"/>
              <a:ext cx="45249" cy="47674"/>
            </a:xfrm>
            <a:custGeom>
              <a:avLst/>
              <a:gdLst/>
              <a:ahLst/>
              <a:cxnLst/>
              <a:rect l="l" t="t" r="r" b="b"/>
              <a:pathLst>
                <a:path w="1605" h="1691" extrusionOk="0">
                  <a:moveTo>
                    <a:pt x="1524" y="1"/>
                  </a:moveTo>
                  <a:lnTo>
                    <a:pt x="1524" y="1"/>
                  </a:lnTo>
                  <a:cubicBezTo>
                    <a:pt x="0" y="290"/>
                    <a:pt x="255" y="1690"/>
                    <a:pt x="255" y="1690"/>
                  </a:cubicBezTo>
                  <a:cubicBezTo>
                    <a:pt x="255" y="1690"/>
                    <a:pt x="1605" y="1497"/>
                    <a:pt x="1524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71" name="Google Shape;1871;p40"/>
            <p:cNvSpPr/>
            <p:nvPr/>
          </p:nvSpPr>
          <p:spPr>
            <a:xfrm>
              <a:off x="1854964" y="2872547"/>
              <a:ext cx="35804" cy="21060"/>
            </a:xfrm>
            <a:custGeom>
              <a:avLst/>
              <a:gdLst/>
              <a:ahLst/>
              <a:cxnLst/>
              <a:rect l="l" t="t" r="r" b="b"/>
              <a:pathLst>
                <a:path w="1270" h="747" extrusionOk="0">
                  <a:moveTo>
                    <a:pt x="932" y="1"/>
                  </a:moveTo>
                  <a:cubicBezTo>
                    <a:pt x="199" y="1"/>
                    <a:pt x="0" y="705"/>
                    <a:pt x="0" y="705"/>
                  </a:cubicBezTo>
                  <a:cubicBezTo>
                    <a:pt x="0" y="705"/>
                    <a:pt x="127" y="747"/>
                    <a:pt x="305" y="747"/>
                  </a:cubicBezTo>
                  <a:cubicBezTo>
                    <a:pt x="598" y="747"/>
                    <a:pt x="1030" y="635"/>
                    <a:pt x="1269" y="46"/>
                  </a:cubicBezTo>
                  <a:cubicBezTo>
                    <a:pt x="1146" y="14"/>
                    <a:pt x="1034" y="1"/>
                    <a:pt x="932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72" name="Google Shape;1872;p40"/>
            <p:cNvSpPr/>
            <p:nvPr/>
          </p:nvSpPr>
          <p:spPr>
            <a:xfrm>
              <a:off x="1832776" y="2834882"/>
              <a:ext cx="33944" cy="35804"/>
            </a:xfrm>
            <a:custGeom>
              <a:avLst/>
              <a:gdLst/>
              <a:ahLst/>
              <a:cxnLst/>
              <a:rect l="l" t="t" r="r" b="b"/>
              <a:pathLst>
                <a:path w="1204" h="1270" extrusionOk="0">
                  <a:moveTo>
                    <a:pt x="274" y="1"/>
                  </a:moveTo>
                  <a:cubicBezTo>
                    <a:pt x="1" y="1015"/>
                    <a:pt x="934" y="1270"/>
                    <a:pt x="934" y="1270"/>
                  </a:cubicBezTo>
                  <a:cubicBezTo>
                    <a:pt x="934" y="1270"/>
                    <a:pt x="1204" y="386"/>
                    <a:pt x="274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73" name="Google Shape;1873;p40"/>
            <p:cNvSpPr/>
            <p:nvPr/>
          </p:nvSpPr>
          <p:spPr>
            <a:xfrm>
              <a:off x="1812872" y="2792311"/>
              <a:ext cx="52551" cy="29123"/>
            </a:xfrm>
            <a:custGeom>
              <a:avLst/>
              <a:gdLst/>
              <a:ahLst/>
              <a:cxnLst/>
              <a:rect l="l" t="t" r="r" b="b"/>
              <a:pathLst>
                <a:path w="1864" h="1033" extrusionOk="0">
                  <a:moveTo>
                    <a:pt x="527" y="1"/>
                  </a:moveTo>
                  <a:cubicBezTo>
                    <a:pt x="368" y="1"/>
                    <a:pt x="193" y="24"/>
                    <a:pt x="1" y="80"/>
                  </a:cubicBezTo>
                  <a:cubicBezTo>
                    <a:pt x="336" y="863"/>
                    <a:pt x="888" y="1033"/>
                    <a:pt x="1304" y="1033"/>
                  </a:cubicBezTo>
                  <a:cubicBezTo>
                    <a:pt x="1624" y="1033"/>
                    <a:pt x="1864" y="932"/>
                    <a:pt x="1864" y="932"/>
                  </a:cubicBezTo>
                  <a:cubicBezTo>
                    <a:pt x="1864" y="932"/>
                    <a:pt x="1517" y="1"/>
                    <a:pt x="527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74" name="Google Shape;1874;p40"/>
            <p:cNvSpPr/>
            <p:nvPr/>
          </p:nvSpPr>
          <p:spPr>
            <a:xfrm>
              <a:off x="1851383" y="2725719"/>
              <a:ext cx="18607" cy="193457"/>
            </a:xfrm>
            <a:custGeom>
              <a:avLst/>
              <a:gdLst/>
              <a:ahLst/>
              <a:cxnLst/>
              <a:rect l="l" t="t" r="r" b="b"/>
              <a:pathLst>
                <a:path w="660" h="6862" extrusionOk="0">
                  <a:moveTo>
                    <a:pt x="544" y="0"/>
                  </a:moveTo>
                  <a:cubicBezTo>
                    <a:pt x="513" y="0"/>
                    <a:pt x="467" y="31"/>
                    <a:pt x="467" y="81"/>
                  </a:cubicBezTo>
                  <a:cubicBezTo>
                    <a:pt x="498" y="3279"/>
                    <a:pt x="15" y="6735"/>
                    <a:pt x="0" y="6766"/>
                  </a:cubicBezTo>
                  <a:cubicBezTo>
                    <a:pt x="0" y="6816"/>
                    <a:pt x="31" y="6847"/>
                    <a:pt x="62" y="6862"/>
                  </a:cubicBezTo>
                  <a:lnTo>
                    <a:pt x="81" y="6862"/>
                  </a:lnTo>
                  <a:cubicBezTo>
                    <a:pt x="112" y="6862"/>
                    <a:pt x="143" y="6831"/>
                    <a:pt x="158" y="6796"/>
                  </a:cubicBezTo>
                  <a:cubicBezTo>
                    <a:pt x="158" y="6750"/>
                    <a:pt x="660" y="3279"/>
                    <a:pt x="625" y="81"/>
                  </a:cubicBezTo>
                  <a:cubicBezTo>
                    <a:pt x="625" y="31"/>
                    <a:pt x="594" y="0"/>
                    <a:pt x="544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75" name="Google Shape;1875;p40"/>
            <p:cNvSpPr/>
            <p:nvPr/>
          </p:nvSpPr>
          <p:spPr>
            <a:xfrm>
              <a:off x="1819610" y="2668093"/>
              <a:ext cx="93345" cy="70002"/>
            </a:xfrm>
            <a:custGeom>
              <a:avLst/>
              <a:gdLst/>
              <a:ahLst/>
              <a:cxnLst/>
              <a:rect l="l" t="t" r="r" b="b"/>
              <a:pathLst>
                <a:path w="3311" h="2483" extrusionOk="0">
                  <a:moveTo>
                    <a:pt x="691" y="0"/>
                  </a:moveTo>
                  <a:cubicBezTo>
                    <a:pt x="530" y="0"/>
                    <a:pt x="385" y="69"/>
                    <a:pt x="290" y="258"/>
                  </a:cubicBezTo>
                  <a:cubicBezTo>
                    <a:pt x="1" y="837"/>
                    <a:pt x="934" y="1898"/>
                    <a:pt x="1401" y="2364"/>
                  </a:cubicBezTo>
                  <a:cubicBezTo>
                    <a:pt x="1476" y="2442"/>
                    <a:pt x="1574" y="2482"/>
                    <a:pt x="1673" y="2482"/>
                  </a:cubicBezTo>
                  <a:cubicBezTo>
                    <a:pt x="1762" y="2482"/>
                    <a:pt x="1853" y="2449"/>
                    <a:pt x="1929" y="2380"/>
                  </a:cubicBezTo>
                  <a:cubicBezTo>
                    <a:pt x="2396" y="1963"/>
                    <a:pt x="3310" y="1065"/>
                    <a:pt x="3071" y="420"/>
                  </a:cubicBezTo>
                  <a:cubicBezTo>
                    <a:pt x="2982" y="173"/>
                    <a:pt x="2816" y="87"/>
                    <a:pt x="2630" y="87"/>
                  </a:cubicBezTo>
                  <a:cubicBezTo>
                    <a:pt x="2212" y="87"/>
                    <a:pt x="1690" y="517"/>
                    <a:pt x="1690" y="517"/>
                  </a:cubicBezTo>
                  <a:cubicBezTo>
                    <a:pt x="1690" y="517"/>
                    <a:pt x="1130" y="0"/>
                    <a:pt x="691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1849523" y="2665330"/>
              <a:ext cx="35804" cy="34902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33" y="1"/>
                  </a:moveTo>
                  <a:cubicBezTo>
                    <a:pt x="347" y="1"/>
                    <a:pt x="71" y="195"/>
                    <a:pt x="16" y="549"/>
                  </a:cubicBezTo>
                  <a:cubicBezTo>
                    <a:pt x="0" y="665"/>
                    <a:pt x="16" y="777"/>
                    <a:pt x="66" y="873"/>
                  </a:cubicBezTo>
                  <a:cubicBezTo>
                    <a:pt x="197" y="1122"/>
                    <a:pt x="418" y="1237"/>
                    <a:pt x="634" y="1237"/>
                  </a:cubicBezTo>
                  <a:cubicBezTo>
                    <a:pt x="920" y="1237"/>
                    <a:pt x="1199" y="1036"/>
                    <a:pt x="1254" y="680"/>
                  </a:cubicBezTo>
                  <a:cubicBezTo>
                    <a:pt x="1269" y="569"/>
                    <a:pt x="1254" y="453"/>
                    <a:pt x="1208" y="356"/>
                  </a:cubicBezTo>
                  <a:cubicBezTo>
                    <a:pt x="1074" y="114"/>
                    <a:pt x="851" y="1"/>
                    <a:pt x="633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77" name="Google Shape;1877;p40"/>
            <p:cNvSpPr/>
            <p:nvPr/>
          </p:nvSpPr>
          <p:spPr>
            <a:xfrm>
              <a:off x="1801031" y="2911453"/>
              <a:ext cx="102903" cy="48068"/>
            </a:xfrm>
            <a:custGeom>
              <a:avLst/>
              <a:gdLst/>
              <a:ahLst/>
              <a:cxnLst/>
              <a:rect l="l" t="t" r="r" b="b"/>
              <a:pathLst>
                <a:path w="3650" h="1705" extrusionOk="0">
                  <a:moveTo>
                    <a:pt x="1867" y="0"/>
                  </a:moveTo>
                  <a:cubicBezTo>
                    <a:pt x="629" y="0"/>
                    <a:pt x="0" y="1705"/>
                    <a:pt x="0" y="1705"/>
                  </a:cubicBezTo>
                  <a:lnTo>
                    <a:pt x="3649" y="1639"/>
                  </a:lnTo>
                  <a:cubicBezTo>
                    <a:pt x="3649" y="1639"/>
                    <a:pt x="3101" y="0"/>
                    <a:pt x="1867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78" name="Google Shape;1878;p40"/>
            <p:cNvSpPr/>
            <p:nvPr/>
          </p:nvSpPr>
          <p:spPr>
            <a:xfrm>
              <a:off x="1954682" y="2723859"/>
              <a:ext cx="105073" cy="85282"/>
            </a:xfrm>
            <a:custGeom>
              <a:avLst/>
              <a:gdLst/>
              <a:ahLst/>
              <a:cxnLst/>
              <a:rect l="l" t="t" r="r" b="b"/>
              <a:pathLst>
                <a:path w="3727" h="3025" extrusionOk="0">
                  <a:moveTo>
                    <a:pt x="513" y="1"/>
                  </a:moveTo>
                  <a:cubicBezTo>
                    <a:pt x="224" y="1"/>
                    <a:pt x="0" y="228"/>
                    <a:pt x="0" y="518"/>
                  </a:cubicBezTo>
                  <a:lnTo>
                    <a:pt x="0" y="2508"/>
                  </a:lnTo>
                  <a:cubicBezTo>
                    <a:pt x="0" y="2797"/>
                    <a:pt x="224" y="3025"/>
                    <a:pt x="513" y="3025"/>
                  </a:cubicBezTo>
                  <a:lnTo>
                    <a:pt x="3213" y="3025"/>
                  </a:lnTo>
                  <a:cubicBezTo>
                    <a:pt x="3502" y="3025"/>
                    <a:pt x="3726" y="2797"/>
                    <a:pt x="3726" y="2508"/>
                  </a:cubicBezTo>
                  <a:lnTo>
                    <a:pt x="3726" y="518"/>
                  </a:lnTo>
                  <a:cubicBezTo>
                    <a:pt x="3726" y="228"/>
                    <a:pt x="3502" y="1"/>
                    <a:pt x="3213" y="1"/>
                  </a:cubicBezTo>
                  <a:close/>
                </a:path>
              </a:pathLst>
            </a:custGeom>
            <a:solidFill>
              <a:srgbClr val="FB7E2D">
                <a:alpha val="3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79" name="Google Shape;1879;p40"/>
            <p:cNvSpPr/>
            <p:nvPr/>
          </p:nvSpPr>
          <p:spPr>
            <a:xfrm>
              <a:off x="1954682" y="2831724"/>
              <a:ext cx="105073" cy="85170"/>
            </a:xfrm>
            <a:custGeom>
              <a:avLst/>
              <a:gdLst/>
              <a:ahLst/>
              <a:cxnLst/>
              <a:rect l="l" t="t" r="r" b="b"/>
              <a:pathLst>
                <a:path w="3727" h="3021" extrusionOk="0">
                  <a:moveTo>
                    <a:pt x="513" y="1"/>
                  </a:moveTo>
                  <a:cubicBezTo>
                    <a:pt x="224" y="1"/>
                    <a:pt x="0" y="225"/>
                    <a:pt x="0" y="514"/>
                  </a:cubicBezTo>
                  <a:lnTo>
                    <a:pt x="0" y="2508"/>
                  </a:lnTo>
                  <a:cubicBezTo>
                    <a:pt x="0" y="2782"/>
                    <a:pt x="224" y="3021"/>
                    <a:pt x="513" y="3021"/>
                  </a:cubicBezTo>
                  <a:lnTo>
                    <a:pt x="3213" y="3021"/>
                  </a:lnTo>
                  <a:cubicBezTo>
                    <a:pt x="3502" y="3021"/>
                    <a:pt x="3726" y="2782"/>
                    <a:pt x="3726" y="2508"/>
                  </a:cubicBezTo>
                  <a:lnTo>
                    <a:pt x="3726" y="514"/>
                  </a:lnTo>
                  <a:cubicBezTo>
                    <a:pt x="3726" y="225"/>
                    <a:pt x="3502" y="1"/>
                    <a:pt x="3213" y="1"/>
                  </a:cubicBezTo>
                  <a:close/>
                </a:path>
              </a:pathLst>
            </a:custGeom>
            <a:solidFill>
              <a:srgbClr val="FB7E2D">
                <a:alpha val="3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80" name="Google Shape;1880;p40"/>
            <p:cNvSpPr/>
            <p:nvPr/>
          </p:nvSpPr>
          <p:spPr>
            <a:xfrm>
              <a:off x="2009488" y="2821434"/>
              <a:ext cx="55257" cy="28221"/>
            </a:xfrm>
            <a:custGeom>
              <a:avLst/>
              <a:gdLst/>
              <a:ahLst/>
              <a:cxnLst/>
              <a:rect l="l" t="t" r="r" b="b"/>
              <a:pathLst>
                <a:path w="1960" h="1001" extrusionOk="0">
                  <a:moveTo>
                    <a:pt x="1279" y="1"/>
                  </a:moveTo>
                  <a:cubicBezTo>
                    <a:pt x="357" y="1"/>
                    <a:pt x="0" y="879"/>
                    <a:pt x="0" y="879"/>
                  </a:cubicBezTo>
                  <a:cubicBezTo>
                    <a:pt x="0" y="879"/>
                    <a:pt x="267" y="1000"/>
                    <a:pt x="625" y="1000"/>
                  </a:cubicBezTo>
                  <a:cubicBezTo>
                    <a:pt x="1038" y="1000"/>
                    <a:pt x="1573" y="839"/>
                    <a:pt x="1960" y="142"/>
                  </a:cubicBezTo>
                  <a:cubicBezTo>
                    <a:pt x="1705" y="42"/>
                    <a:pt x="1479" y="1"/>
                    <a:pt x="1279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81" name="Google Shape;1881;p40"/>
            <p:cNvSpPr/>
            <p:nvPr/>
          </p:nvSpPr>
          <p:spPr>
            <a:xfrm>
              <a:off x="2007205" y="2828595"/>
              <a:ext cx="44939" cy="19904"/>
            </a:xfrm>
            <a:custGeom>
              <a:avLst/>
              <a:gdLst/>
              <a:ahLst/>
              <a:cxnLst/>
              <a:rect l="l" t="t" r="r" b="b"/>
              <a:pathLst>
                <a:path w="1594" h="706" extrusionOk="0">
                  <a:moveTo>
                    <a:pt x="1477" y="0"/>
                  </a:moveTo>
                  <a:lnTo>
                    <a:pt x="50" y="563"/>
                  </a:lnTo>
                  <a:cubicBezTo>
                    <a:pt x="16" y="579"/>
                    <a:pt x="0" y="609"/>
                    <a:pt x="16" y="660"/>
                  </a:cubicBezTo>
                  <a:cubicBezTo>
                    <a:pt x="16" y="690"/>
                    <a:pt x="50" y="706"/>
                    <a:pt x="81" y="706"/>
                  </a:cubicBezTo>
                  <a:cubicBezTo>
                    <a:pt x="97" y="706"/>
                    <a:pt x="97" y="706"/>
                    <a:pt x="112" y="690"/>
                  </a:cubicBezTo>
                  <a:lnTo>
                    <a:pt x="1528" y="143"/>
                  </a:lnTo>
                  <a:cubicBezTo>
                    <a:pt x="1574" y="127"/>
                    <a:pt x="1593" y="96"/>
                    <a:pt x="1574" y="46"/>
                  </a:cubicBezTo>
                  <a:cubicBezTo>
                    <a:pt x="1558" y="15"/>
                    <a:pt x="1528" y="0"/>
                    <a:pt x="1477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1950114" y="2824873"/>
              <a:ext cx="52551" cy="53115"/>
            </a:xfrm>
            <a:custGeom>
              <a:avLst/>
              <a:gdLst/>
              <a:ahLst/>
              <a:cxnLst/>
              <a:rect l="l" t="t" r="r" b="b"/>
              <a:pathLst>
                <a:path w="1864" h="1884" extrusionOk="0">
                  <a:moveTo>
                    <a:pt x="0" y="1"/>
                  </a:moveTo>
                  <a:lnTo>
                    <a:pt x="0" y="1"/>
                  </a:lnTo>
                  <a:cubicBezTo>
                    <a:pt x="76" y="1826"/>
                    <a:pt x="1632" y="1883"/>
                    <a:pt x="1828" y="1883"/>
                  </a:cubicBezTo>
                  <a:cubicBezTo>
                    <a:pt x="1841" y="1883"/>
                    <a:pt x="1848" y="1883"/>
                    <a:pt x="1848" y="1883"/>
                  </a:cubicBezTo>
                  <a:cubicBezTo>
                    <a:pt x="1848" y="1883"/>
                    <a:pt x="1863" y="163"/>
                    <a:pt x="0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83" name="Google Shape;1883;p40"/>
            <p:cNvSpPr/>
            <p:nvPr/>
          </p:nvSpPr>
          <p:spPr>
            <a:xfrm>
              <a:off x="2004047" y="2774211"/>
              <a:ext cx="33070" cy="33944"/>
            </a:xfrm>
            <a:custGeom>
              <a:avLst/>
              <a:gdLst/>
              <a:ahLst/>
              <a:cxnLst/>
              <a:rect l="l" t="t" r="r" b="b"/>
              <a:pathLst>
                <a:path w="1173" h="1204" extrusionOk="0">
                  <a:moveTo>
                    <a:pt x="995" y="0"/>
                  </a:moveTo>
                  <a:cubicBezTo>
                    <a:pt x="0" y="290"/>
                    <a:pt x="259" y="1204"/>
                    <a:pt x="259" y="1204"/>
                  </a:cubicBezTo>
                  <a:cubicBezTo>
                    <a:pt x="259" y="1204"/>
                    <a:pt x="1173" y="996"/>
                    <a:pt x="995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84" name="Google Shape;1884;p40"/>
            <p:cNvSpPr/>
            <p:nvPr/>
          </p:nvSpPr>
          <p:spPr>
            <a:xfrm>
              <a:off x="1961420" y="2837391"/>
              <a:ext cx="43078" cy="42881"/>
            </a:xfrm>
            <a:custGeom>
              <a:avLst/>
              <a:gdLst/>
              <a:ahLst/>
              <a:cxnLst/>
              <a:rect l="l" t="t" r="r" b="b"/>
              <a:pathLst>
                <a:path w="1528" h="1521" extrusionOk="0">
                  <a:moveTo>
                    <a:pt x="90" y="0"/>
                  </a:moveTo>
                  <a:cubicBezTo>
                    <a:pt x="70" y="0"/>
                    <a:pt x="51" y="8"/>
                    <a:pt x="35" y="24"/>
                  </a:cubicBezTo>
                  <a:cubicBezTo>
                    <a:pt x="0" y="58"/>
                    <a:pt x="0" y="105"/>
                    <a:pt x="35" y="120"/>
                  </a:cubicBezTo>
                  <a:lnTo>
                    <a:pt x="1400" y="1485"/>
                  </a:lnTo>
                  <a:cubicBezTo>
                    <a:pt x="1416" y="1505"/>
                    <a:pt x="1431" y="1520"/>
                    <a:pt x="1447" y="1520"/>
                  </a:cubicBezTo>
                  <a:cubicBezTo>
                    <a:pt x="1462" y="1520"/>
                    <a:pt x="1481" y="1505"/>
                    <a:pt x="1497" y="1485"/>
                  </a:cubicBezTo>
                  <a:cubicBezTo>
                    <a:pt x="1528" y="1470"/>
                    <a:pt x="1528" y="1424"/>
                    <a:pt x="1497" y="1389"/>
                  </a:cubicBezTo>
                  <a:lnTo>
                    <a:pt x="147" y="24"/>
                  </a:lnTo>
                  <a:cubicBezTo>
                    <a:pt x="130" y="8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85" name="Google Shape;1885;p40"/>
            <p:cNvSpPr/>
            <p:nvPr/>
          </p:nvSpPr>
          <p:spPr>
            <a:xfrm>
              <a:off x="1989584" y="2761637"/>
              <a:ext cx="37552" cy="140370"/>
            </a:xfrm>
            <a:custGeom>
              <a:avLst/>
              <a:gdLst/>
              <a:ahLst/>
              <a:cxnLst/>
              <a:rect l="l" t="t" r="r" b="b"/>
              <a:pathLst>
                <a:path w="1332" h="4979" extrusionOk="0">
                  <a:moveTo>
                    <a:pt x="77" y="1"/>
                  </a:moveTo>
                  <a:cubicBezTo>
                    <a:pt x="60" y="1"/>
                    <a:pt x="44" y="4"/>
                    <a:pt x="31" y="11"/>
                  </a:cubicBezTo>
                  <a:cubicBezTo>
                    <a:pt x="0" y="45"/>
                    <a:pt x="0" y="92"/>
                    <a:pt x="31" y="123"/>
                  </a:cubicBezTo>
                  <a:cubicBezTo>
                    <a:pt x="1331" y="1523"/>
                    <a:pt x="209" y="4847"/>
                    <a:pt x="193" y="4882"/>
                  </a:cubicBezTo>
                  <a:cubicBezTo>
                    <a:pt x="174" y="4913"/>
                    <a:pt x="193" y="4963"/>
                    <a:pt x="240" y="4979"/>
                  </a:cubicBezTo>
                  <a:lnTo>
                    <a:pt x="255" y="4979"/>
                  </a:lnTo>
                  <a:cubicBezTo>
                    <a:pt x="290" y="4979"/>
                    <a:pt x="320" y="4963"/>
                    <a:pt x="336" y="4928"/>
                  </a:cubicBezTo>
                  <a:cubicBezTo>
                    <a:pt x="336" y="4913"/>
                    <a:pt x="625" y="4061"/>
                    <a:pt x="752" y="3035"/>
                  </a:cubicBezTo>
                  <a:cubicBezTo>
                    <a:pt x="914" y="1650"/>
                    <a:pt x="706" y="639"/>
                    <a:pt x="143" y="26"/>
                  </a:cubicBezTo>
                  <a:cubicBezTo>
                    <a:pt x="125" y="8"/>
                    <a:pt x="100" y="1"/>
                    <a:pt x="77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86" name="Google Shape;1886;p40"/>
            <p:cNvSpPr/>
            <p:nvPr/>
          </p:nvSpPr>
          <p:spPr>
            <a:xfrm>
              <a:off x="1965536" y="2738152"/>
              <a:ext cx="55285" cy="45193"/>
            </a:xfrm>
            <a:custGeom>
              <a:avLst/>
              <a:gdLst/>
              <a:ahLst/>
              <a:cxnLst/>
              <a:rect l="l" t="t" r="r" b="b"/>
              <a:pathLst>
                <a:path w="1961" h="1603" extrusionOk="0">
                  <a:moveTo>
                    <a:pt x="1472" y="1"/>
                  </a:moveTo>
                  <a:cubicBezTo>
                    <a:pt x="1191" y="1"/>
                    <a:pt x="915" y="443"/>
                    <a:pt x="915" y="443"/>
                  </a:cubicBezTo>
                  <a:cubicBezTo>
                    <a:pt x="915" y="443"/>
                    <a:pt x="631" y="317"/>
                    <a:pt x="387" y="317"/>
                  </a:cubicBezTo>
                  <a:cubicBezTo>
                    <a:pt x="221" y="317"/>
                    <a:pt x="74" y="375"/>
                    <a:pt x="47" y="570"/>
                  </a:cubicBezTo>
                  <a:cubicBezTo>
                    <a:pt x="1" y="956"/>
                    <a:pt x="757" y="1391"/>
                    <a:pt x="1108" y="1584"/>
                  </a:cubicBezTo>
                  <a:cubicBezTo>
                    <a:pt x="1138" y="1597"/>
                    <a:pt x="1170" y="1602"/>
                    <a:pt x="1202" y="1602"/>
                  </a:cubicBezTo>
                  <a:cubicBezTo>
                    <a:pt x="1291" y="1602"/>
                    <a:pt x="1379" y="1559"/>
                    <a:pt x="1413" y="1488"/>
                  </a:cubicBezTo>
                  <a:cubicBezTo>
                    <a:pt x="1605" y="1148"/>
                    <a:pt x="1960" y="443"/>
                    <a:pt x="1702" y="122"/>
                  </a:cubicBezTo>
                  <a:cubicBezTo>
                    <a:pt x="1629" y="35"/>
                    <a:pt x="1550" y="1"/>
                    <a:pt x="1472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87" name="Google Shape;1887;p40"/>
            <p:cNvSpPr/>
            <p:nvPr/>
          </p:nvSpPr>
          <p:spPr>
            <a:xfrm>
              <a:off x="1979378" y="2740267"/>
              <a:ext cx="23992" cy="21229"/>
            </a:xfrm>
            <a:custGeom>
              <a:avLst/>
              <a:gdLst/>
              <a:ahLst/>
              <a:cxnLst/>
              <a:rect l="l" t="t" r="r" b="b"/>
              <a:pathLst>
                <a:path w="851" h="753" extrusionOk="0">
                  <a:moveTo>
                    <a:pt x="423" y="1"/>
                  </a:moveTo>
                  <a:cubicBezTo>
                    <a:pt x="199" y="1"/>
                    <a:pt x="0" y="201"/>
                    <a:pt x="54" y="479"/>
                  </a:cubicBezTo>
                  <a:cubicBezTo>
                    <a:pt x="73" y="530"/>
                    <a:pt x="104" y="591"/>
                    <a:pt x="135" y="626"/>
                  </a:cubicBezTo>
                  <a:cubicBezTo>
                    <a:pt x="223" y="714"/>
                    <a:pt x="326" y="753"/>
                    <a:pt x="424" y="753"/>
                  </a:cubicBezTo>
                  <a:cubicBezTo>
                    <a:pt x="649" y="753"/>
                    <a:pt x="851" y="550"/>
                    <a:pt x="794" y="271"/>
                  </a:cubicBezTo>
                  <a:cubicBezTo>
                    <a:pt x="779" y="225"/>
                    <a:pt x="763" y="159"/>
                    <a:pt x="713" y="128"/>
                  </a:cubicBezTo>
                  <a:cubicBezTo>
                    <a:pt x="625" y="40"/>
                    <a:pt x="521" y="1"/>
                    <a:pt x="423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88" name="Google Shape;1888;p40"/>
            <p:cNvSpPr/>
            <p:nvPr/>
          </p:nvSpPr>
          <p:spPr>
            <a:xfrm>
              <a:off x="1944222" y="2894707"/>
              <a:ext cx="114208" cy="48068"/>
            </a:xfrm>
            <a:custGeom>
              <a:avLst/>
              <a:gdLst/>
              <a:ahLst/>
              <a:cxnLst/>
              <a:rect l="l" t="t" r="r" b="b"/>
              <a:pathLst>
                <a:path w="4051" h="1705" extrusionOk="0">
                  <a:moveTo>
                    <a:pt x="1976" y="0"/>
                  </a:moveTo>
                  <a:cubicBezTo>
                    <a:pt x="610" y="0"/>
                    <a:pt x="1" y="1639"/>
                    <a:pt x="1" y="1639"/>
                  </a:cubicBezTo>
                  <a:lnTo>
                    <a:pt x="4051" y="1705"/>
                  </a:lnTo>
                  <a:cubicBezTo>
                    <a:pt x="4051" y="1705"/>
                    <a:pt x="3345" y="0"/>
                    <a:pt x="1976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89" name="Google Shape;1889;p40"/>
            <p:cNvSpPr/>
            <p:nvPr/>
          </p:nvSpPr>
          <p:spPr>
            <a:xfrm>
              <a:off x="1650200" y="2980384"/>
              <a:ext cx="108767" cy="66562"/>
            </a:xfrm>
            <a:custGeom>
              <a:avLst/>
              <a:gdLst/>
              <a:ahLst/>
              <a:cxnLst/>
              <a:rect l="l" t="t" r="r" b="b"/>
              <a:pathLst>
                <a:path w="3858" h="2361" extrusionOk="0">
                  <a:moveTo>
                    <a:pt x="1" y="0"/>
                  </a:moveTo>
                  <a:lnTo>
                    <a:pt x="97" y="641"/>
                  </a:lnTo>
                  <a:lnTo>
                    <a:pt x="321" y="2041"/>
                  </a:lnTo>
                  <a:cubicBezTo>
                    <a:pt x="352" y="2234"/>
                    <a:pt x="514" y="2361"/>
                    <a:pt x="691" y="2361"/>
                  </a:cubicBezTo>
                  <a:lnTo>
                    <a:pt x="3167" y="2361"/>
                  </a:lnTo>
                  <a:cubicBezTo>
                    <a:pt x="3360" y="2361"/>
                    <a:pt x="3518" y="2234"/>
                    <a:pt x="3534" y="2041"/>
                  </a:cubicBezTo>
                  <a:lnTo>
                    <a:pt x="3761" y="641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90" name="Google Shape;1890;p40"/>
            <p:cNvSpPr/>
            <p:nvPr/>
          </p:nvSpPr>
          <p:spPr>
            <a:xfrm>
              <a:off x="1798297" y="2980384"/>
              <a:ext cx="108767" cy="66562"/>
            </a:xfrm>
            <a:custGeom>
              <a:avLst/>
              <a:gdLst/>
              <a:ahLst/>
              <a:cxnLst/>
              <a:rect l="l" t="t" r="r" b="b"/>
              <a:pathLst>
                <a:path w="3858" h="2361" extrusionOk="0">
                  <a:moveTo>
                    <a:pt x="1" y="0"/>
                  </a:moveTo>
                  <a:lnTo>
                    <a:pt x="97" y="641"/>
                  </a:lnTo>
                  <a:lnTo>
                    <a:pt x="325" y="2041"/>
                  </a:lnTo>
                  <a:cubicBezTo>
                    <a:pt x="356" y="2234"/>
                    <a:pt x="518" y="2361"/>
                    <a:pt x="691" y="2361"/>
                  </a:cubicBezTo>
                  <a:lnTo>
                    <a:pt x="3167" y="2361"/>
                  </a:lnTo>
                  <a:cubicBezTo>
                    <a:pt x="3360" y="2361"/>
                    <a:pt x="3507" y="2234"/>
                    <a:pt x="3538" y="2041"/>
                  </a:cubicBezTo>
                  <a:lnTo>
                    <a:pt x="3761" y="641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91" name="Google Shape;1891;p40"/>
            <p:cNvSpPr/>
            <p:nvPr/>
          </p:nvSpPr>
          <p:spPr>
            <a:xfrm>
              <a:off x="1946506" y="2980384"/>
              <a:ext cx="108795" cy="66562"/>
            </a:xfrm>
            <a:custGeom>
              <a:avLst/>
              <a:gdLst/>
              <a:ahLst/>
              <a:cxnLst/>
              <a:rect l="l" t="t" r="r" b="b"/>
              <a:pathLst>
                <a:path w="3859" h="2361" extrusionOk="0">
                  <a:moveTo>
                    <a:pt x="1" y="0"/>
                  </a:moveTo>
                  <a:lnTo>
                    <a:pt x="97" y="641"/>
                  </a:lnTo>
                  <a:lnTo>
                    <a:pt x="321" y="2041"/>
                  </a:lnTo>
                  <a:cubicBezTo>
                    <a:pt x="352" y="2234"/>
                    <a:pt x="514" y="2361"/>
                    <a:pt x="691" y="2361"/>
                  </a:cubicBezTo>
                  <a:lnTo>
                    <a:pt x="3168" y="2361"/>
                  </a:lnTo>
                  <a:cubicBezTo>
                    <a:pt x="3360" y="2361"/>
                    <a:pt x="3503" y="2234"/>
                    <a:pt x="3534" y="2041"/>
                  </a:cubicBezTo>
                  <a:lnTo>
                    <a:pt x="3762" y="641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92" name="Google Shape;1892;p40"/>
            <p:cNvSpPr/>
            <p:nvPr/>
          </p:nvSpPr>
          <p:spPr>
            <a:xfrm>
              <a:off x="1650200" y="2980384"/>
              <a:ext cx="108767" cy="18071"/>
            </a:xfrm>
            <a:custGeom>
              <a:avLst/>
              <a:gdLst/>
              <a:ahLst/>
              <a:cxnLst/>
              <a:rect l="l" t="t" r="r" b="b"/>
              <a:pathLst>
                <a:path w="3858" h="641" extrusionOk="0">
                  <a:moveTo>
                    <a:pt x="1" y="0"/>
                  </a:moveTo>
                  <a:lnTo>
                    <a:pt x="97" y="641"/>
                  </a:lnTo>
                  <a:lnTo>
                    <a:pt x="3761" y="641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E99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93" name="Google Shape;1893;p40"/>
            <p:cNvSpPr/>
            <p:nvPr/>
          </p:nvSpPr>
          <p:spPr>
            <a:xfrm>
              <a:off x="1798297" y="2980384"/>
              <a:ext cx="108767" cy="18071"/>
            </a:xfrm>
            <a:custGeom>
              <a:avLst/>
              <a:gdLst/>
              <a:ahLst/>
              <a:cxnLst/>
              <a:rect l="l" t="t" r="r" b="b"/>
              <a:pathLst>
                <a:path w="3858" h="641" extrusionOk="0">
                  <a:moveTo>
                    <a:pt x="1" y="0"/>
                  </a:moveTo>
                  <a:lnTo>
                    <a:pt x="97" y="641"/>
                  </a:lnTo>
                  <a:lnTo>
                    <a:pt x="3761" y="641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E99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94" name="Google Shape;1894;p40"/>
            <p:cNvSpPr/>
            <p:nvPr/>
          </p:nvSpPr>
          <p:spPr>
            <a:xfrm>
              <a:off x="1946506" y="2980384"/>
              <a:ext cx="108795" cy="18071"/>
            </a:xfrm>
            <a:custGeom>
              <a:avLst/>
              <a:gdLst/>
              <a:ahLst/>
              <a:cxnLst/>
              <a:rect l="l" t="t" r="r" b="b"/>
              <a:pathLst>
                <a:path w="3859" h="641" extrusionOk="0">
                  <a:moveTo>
                    <a:pt x="1" y="0"/>
                  </a:moveTo>
                  <a:lnTo>
                    <a:pt x="97" y="641"/>
                  </a:lnTo>
                  <a:lnTo>
                    <a:pt x="3762" y="641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E99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1591700" y="2931893"/>
              <a:ext cx="522407" cy="53960"/>
            </a:xfrm>
            <a:custGeom>
              <a:avLst/>
              <a:gdLst/>
              <a:ahLst/>
              <a:cxnLst/>
              <a:rect l="l" t="t" r="r" b="b"/>
              <a:pathLst>
                <a:path w="18530" h="1914" extrusionOk="0">
                  <a:moveTo>
                    <a:pt x="949" y="0"/>
                  </a:moveTo>
                  <a:cubicBezTo>
                    <a:pt x="421" y="0"/>
                    <a:pt x="0" y="432"/>
                    <a:pt x="0" y="964"/>
                  </a:cubicBezTo>
                  <a:cubicBezTo>
                    <a:pt x="0" y="1493"/>
                    <a:pt x="421" y="1913"/>
                    <a:pt x="949" y="1913"/>
                  </a:cubicBezTo>
                  <a:lnTo>
                    <a:pt x="17565" y="1913"/>
                  </a:lnTo>
                  <a:cubicBezTo>
                    <a:pt x="18098" y="1913"/>
                    <a:pt x="18530" y="1493"/>
                    <a:pt x="18530" y="964"/>
                  </a:cubicBezTo>
                  <a:cubicBezTo>
                    <a:pt x="18530" y="432"/>
                    <a:pt x="18098" y="0"/>
                    <a:pt x="17565" y="0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96" name="Google Shape;1896;p40"/>
          <p:cNvGrpSpPr/>
          <p:nvPr/>
        </p:nvGrpSpPr>
        <p:grpSpPr>
          <a:xfrm>
            <a:off x="5212434" y="83617"/>
            <a:ext cx="2917095" cy="3264079"/>
            <a:chOff x="-2470654" y="83617"/>
            <a:chExt cx="2917095" cy="3264079"/>
          </a:xfrm>
        </p:grpSpPr>
        <p:grpSp>
          <p:nvGrpSpPr>
            <p:cNvPr id="1897" name="Google Shape;1897;p40"/>
            <p:cNvGrpSpPr/>
            <p:nvPr/>
          </p:nvGrpSpPr>
          <p:grpSpPr>
            <a:xfrm>
              <a:off x="-2470654" y="628477"/>
              <a:ext cx="869526" cy="2425814"/>
              <a:chOff x="4221490" y="3070967"/>
              <a:chExt cx="251845" cy="702560"/>
            </a:xfrm>
          </p:grpSpPr>
          <p:sp>
            <p:nvSpPr>
              <p:cNvPr id="1898" name="Google Shape;1898;p40"/>
              <p:cNvSpPr/>
              <p:nvPr/>
            </p:nvSpPr>
            <p:spPr>
              <a:xfrm>
                <a:off x="4221490" y="3466089"/>
                <a:ext cx="232391" cy="307439"/>
              </a:xfrm>
              <a:custGeom>
                <a:avLst/>
                <a:gdLst/>
                <a:ahLst/>
                <a:cxnLst/>
                <a:rect l="l" t="t" r="r" b="b"/>
                <a:pathLst>
                  <a:path w="8243" h="10905" extrusionOk="0">
                    <a:moveTo>
                      <a:pt x="2603" y="0"/>
                    </a:moveTo>
                    <a:cubicBezTo>
                      <a:pt x="2386" y="0"/>
                      <a:pt x="2190" y="148"/>
                      <a:pt x="2137" y="368"/>
                    </a:cubicBezTo>
                    <a:lnTo>
                      <a:pt x="1959" y="1140"/>
                    </a:lnTo>
                    <a:cubicBezTo>
                      <a:pt x="1929" y="1221"/>
                      <a:pt x="1975" y="1286"/>
                      <a:pt x="2056" y="1317"/>
                    </a:cubicBezTo>
                    <a:lnTo>
                      <a:pt x="2071" y="1317"/>
                    </a:lnTo>
                    <a:cubicBezTo>
                      <a:pt x="2249" y="1363"/>
                      <a:pt x="2376" y="1556"/>
                      <a:pt x="2330" y="1734"/>
                    </a:cubicBezTo>
                    <a:cubicBezTo>
                      <a:pt x="2295" y="1830"/>
                      <a:pt x="2249" y="1911"/>
                      <a:pt x="2168" y="1961"/>
                    </a:cubicBezTo>
                    <a:cubicBezTo>
                      <a:pt x="2115" y="1991"/>
                      <a:pt x="2057" y="2008"/>
                      <a:pt x="1996" y="2008"/>
                    </a:cubicBezTo>
                    <a:cubicBezTo>
                      <a:pt x="1962" y="2008"/>
                      <a:pt x="1928" y="2003"/>
                      <a:pt x="1894" y="1992"/>
                    </a:cubicBezTo>
                    <a:cubicBezTo>
                      <a:pt x="1884" y="1990"/>
                      <a:pt x="1873" y="1989"/>
                      <a:pt x="1863" y="1989"/>
                    </a:cubicBezTo>
                    <a:cubicBezTo>
                      <a:pt x="1794" y="1989"/>
                      <a:pt x="1733" y="2033"/>
                      <a:pt x="1717" y="2104"/>
                    </a:cubicBezTo>
                    <a:lnTo>
                      <a:pt x="1686" y="2231"/>
                    </a:lnTo>
                    <a:cubicBezTo>
                      <a:pt x="1670" y="2312"/>
                      <a:pt x="1717" y="2378"/>
                      <a:pt x="1782" y="2393"/>
                    </a:cubicBezTo>
                    <a:lnTo>
                      <a:pt x="1798" y="2409"/>
                    </a:lnTo>
                    <a:cubicBezTo>
                      <a:pt x="1990" y="2443"/>
                      <a:pt x="2102" y="2636"/>
                      <a:pt x="2056" y="2829"/>
                    </a:cubicBezTo>
                    <a:cubicBezTo>
                      <a:pt x="2040" y="2926"/>
                      <a:pt x="1975" y="3003"/>
                      <a:pt x="1894" y="3053"/>
                    </a:cubicBezTo>
                    <a:cubicBezTo>
                      <a:pt x="1841" y="3083"/>
                      <a:pt x="1783" y="3101"/>
                      <a:pt x="1721" y="3101"/>
                    </a:cubicBezTo>
                    <a:cubicBezTo>
                      <a:pt x="1688" y="3101"/>
                      <a:pt x="1654" y="3096"/>
                      <a:pt x="1620" y="3084"/>
                    </a:cubicBezTo>
                    <a:cubicBezTo>
                      <a:pt x="1612" y="3082"/>
                      <a:pt x="1604" y="3081"/>
                      <a:pt x="1596" y="3081"/>
                    </a:cubicBezTo>
                    <a:cubicBezTo>
                      <a:pt x="1539" y="3081"/>
                      <a:pt x="1475" y="3126"/>
                      <a:pt x="1462" y="3180"/>
                    </a:cubicBezTo>
                    <a:lnTo>
                      <a:pt x="1427" y="3327"/>
                    </a:lnTo>
                    <a:cubicBezTo>
                      <a:pt x="1412" y="3408"/>
                      <a:pt x="1462" y="3469"/>
                      <a:pt x="1524" y="3485"/>
                    </a:cubicBezTo>
                    <a:cubicBezTo>
                      <a:pt x="1717" y="3535"/>
                      <a:pt x="1832" y="3728"/>
                      <a:pt x="1782" y="3921"/>
                    </a:cubicBezTo>
                    <a:cubicBezTo>
                      <a:pt x="1767" y="4017"/>
                      <a:pt x="1701" y="4098"/>
                      <a:pt x="1620" y="4129"/>
                    </a:cubicBezTo>
                    <a:cubicBezTo>
                      <a:pt x="1574" y="4167"/>
                      <a:pt x="1507" y="4185"/>
                      <a:pt x="1436" y="4185"/>
                    </a:cubicBezTo>
                    <a:cubicBezTo>
                      <a:pt x="1413" y="4185"/>
                      <a:pt x="1389" y="4183"/>
                      <a:pt x="1366" y="4179"/>
                    </a:cubicBezTo>
                    <a:cubicBezTo>
                      <a:pt x="1354" y="4176"/>
                      <a:pt x="1342" y="4175"/>
                      <a:pt x="1331" y="4175"/>
                    </a:cubicBezTo>
                    <a:cubicBezTo>
                      <a:pt x="1266" y="4175"/>
                      <a:pt x="1217" y="4220"/>
                      <a:pt x="1204" y="4276"/>
                    </a:cubicBezTo>
                    <a:lnTo>
                      <a:pt x="787" y="6011"/>
                    </a:lnTo>
                    <a:lnTo>
                      <a:pt x="46" y="9062"/>
                    </a:lnTo>
                    <a:cubicBezTo>
                      <a:pt x="0" y="9321"/>
                      <a:pt x="143" y="9560"/>
                      <a:pt x="401" y="9625"/>
                    </a:cubicBezTo>
                    <a:lnTo>
                      <a:pt x="5527" y="10894"/>
                    </a:lnTo>
                    <a:cubicBezTo>
                      <a:pt x="5561" y="10901"/>
                      <a:pt x="5595" y="10904"/>
                      <a:pt x="5628" y="10904"/>
                    </a:cubicBezTo>
                    <a:cubicBezTo>
                      <a:pt x="5846" y="10904"/>
                      <a:pt x="6033" y="10764"/>
                      <a:pt x="6090" y="10543"/>
                    </a:cubicBezTo>
                    <a:lnTo>
                      <a:pt x="6827" y="7488"/>
                    </a:lnTo>
                    <a:lnTo>
                      <a:pt x="7247" y="5737"/>
                    </a:lnTo>
                    <a:cubicBezTo>
                      <a:pt x="7263" y="5672"/>
                      <a:pt x="7213" y="5606"/>
                      <a:pt x="7167" y="5606"/>
                    </a:cubicBezTo>
                    <a:lnTo>
                      <a:pt x="7151" y="5591"/>
                    </a:lnTo>
                    <a:cubicBezTo>
                      <a:pt x="6958" y="5545"/>
                      <a:pt x="6846" y="5367"/>
                      <a:pt x="6893" y="5174"/>
                    </a:cubicBezTo>
                    <a:cubicBezTo>
                      <a:pt x="6908" y="5078"/>
                      <a:pt x="6974" y="4997"/>
                      <a:pt x="7055" y="4951"/>
                    </a:cubicBezTo>
                    <a:cubicBezTo>
                      <a:pt x="7107" y="4918"/>
                      <a:pt x="7167" y="4900"/>
                      <a:pt x="7223" y="4900"/>
                    </a:cubicBezTo>
                    <a:cubicBezTo>
                      <a:pt x="7253" y="4900"/>
                      <a:pt x="7282" y="4905"/>
                      <a:pt x="7309" y="4916"/>
                    </a:cubicBezTo>
                    <a:lnTo>
                      <a:pt x="7328" y="4916"/>
                    </a:lnTo>
                    <a:cubicBezTo>
                      <a:pt x="7337" y="4918"/>
                      <a:pt x="7345" y="4919"/>
                      <a:pt x="7353" y="4919"/>
                    </a:cubicBezTo>
                    <a:cubicBezTo>
                      <a:pt x="7403" y="4919"/>
                      <a:pt x="7442" y="4878"/>
                      <a:pt x="7456" y="4835"/>
                    </a:cubicBezTo>
                    <a:lnTo>
                      <a:pt x="7502" y="4642"/>
                    </a:lnTo>
                    <a:cubicBezTo>
                      <a:pt x="7521" y="4580"/>
                      <a:pt x="7487" y="4530"/>
                      <a:pt x="7425" y="4515"/>
                    </a:cubicBezTo>
                    <a:cubicBezTo>
                      <a:pt x="7232" y="4468"/>
                      <a:pt x="7116" y="4276"/>
                      <a:pt x="7151" y="4083"/>
                    </a:cubicBezTo>
                    <a:cubicBezTo>
                      <a:pt x="7182" y="3986"/>
                      <a:pt x="7247" y="3905"/>
                      <a:pt x="7309" y="3855"/>
                    </a:cubicBezTo>
                    <a:cubicBezTo>
                      <a:pt x="7366" y="3833"/>
                      <a:pt x="7431" y="3812"/>
                      <a:pt x="7499" y="3812"/>
                    </a:cubicBezTo>
                    <a:cubicBezTo>
                      <a:pt x="7527" y="3812"/>
                      <a:pt x="7555" y="3815"/>
                      <a:pt x="7583" y="3824"/>
                    </a:cubicBezTo>
                    <a:cubicBezTo>
                      <a:pt x="7594" y="3827"/>
                      <a:pt x="7605" y="3828"/>
                      <a:pt x="7616" y="3828"/>
                    </a:cubicBezTo>
                    <a:cubicBezTo>
                      <a:pt x="7670" y="3828"/>
                      <a:pt x="7717" y="3798"/>
                      <a:pt x="7730" y="3743"/>
                    </a:cubicBezTo>
                    <a:lnTo>
                      <a:pt x="7776" y="3550"/>
                    </a:lnTo>
                    <a:cubicBezTo>
                      <a:pt x="7776" y="3485"/>
                      <a:pt x="7745" y="3439"/>
                      <a:pt x="7679" y="3423"/>
                    </a:cubicBezTo>
                    <a:cubicBezTo>
                      <a:pt x="7487" y="3373"/>
                      <a:pt x="7375" y="3180"/>
                      <a:pt x="7425" y="2987"/>
                    </a:cubicBezTo>
                    <a:cubicBezTo>
                      <a:pt x="7456" y="2891"/>
                      <a:pt x="7502" y="2829"/>
                      <a:pt x="7583" y="2779"/>
                    </a:cubicBezTo>
                    <a:cubicBezTo>
                      <a:pt x="7643" y="2745"/>
                      <a:pt x="7711" y="2725"/>
                      <a:pt x="7782" y="2725"/>
                    </a:cubicBezTo>
                    <a:cubicBezTo>
                      <a:pt x="7807" y="2725"/>
                      <a:pt x="7832" y="2728"/>
                      <a:pt x="7857" y="2733"/>
                    </a:cubicBezTo>
                    <a:cubicBezTo>
                      <a:pt x="7866" y="2737"/>
                      <a:pt x="7874" y="2739"/>
                      <a:pt x="7881" y="2739"/>
                    </a:cubicBezTo>
                    <a:cubicBezTo>
                      <a:pt x="7900" y="2739"/>
                      <a:pt x="7916" y="2727"/>
                      <a:pt x="7938" y="2713"/>
                    </a:cubicBezTo>
                    <a:cubicBezTo>
                      <a:pt x="7953" y="2698"/>
                      <a:pt x="7984" y="2683"/>
                      <a:pt x="7984" y="2652"/>
                    </a:cubicBezTo>
                    <a:lnTo>
                      <a:pt x="8177" y="1830"/>
                    </a:lnTo>
                    <a:cubicBezTo>
                      <a:pt x="8243" y="1591"/>
                      <a:pt x="8081" y="1333"/>
                      <a:pt x="7841" y="1267"/>
                    </a:cubicBezTo>
                    <a:lnTo>
                      <a:pt x="2715" y="14"/>
                    </a:lnTo>
                    <a:cubicBezTo>
                      <a:pt x="2678" y="4"/>
                      <a:pt x="2640" y="0"/>
                      <a:pt x="2603" y="0"/>
                    </a:cubicBez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99" name="Google Shape;1899;p40"/>
              <p:cNvSpPr/>
              <p:nvPr/>
            </p:nvSpPr>
            <p:spPr>
              <a:xfrm>
                <a:off x="4398625" y="3294761"/>
                <a:ext cx="74710" cy="49929"/>
              </a:xfrm>
              <a:custGeom>
                <a:avLst/>
                <a:gdLst/>
                <a:ahLst/>
                <a:cxnLst/>
                <a:rect l="l" t="t" r="r" b="b"/>
                <a:pathLst>
                  <a:path w="2650" h="1771" extrusionOk="0">
                    <a:moveTo>
                      <a:pt x="899" y="0"/>
                    </a:moveTo>
                    <a:cubicBezTo>
                      <a:pt x="255" y="81"/>
                      <a:pt x="62" y="629"/>
                      <a:pt x="0" y="644"/>
                    </a:cubicBezTo>
                    <a:lnTo>
                      <a:pt x="2137" y="1771"/>
                    </a:lnTo>
                    <a:cubicBezTo>
                      <a:pt x="2650" y="1238"/>
                      <a:pt x="2203" y="517"/>
                      <a:pt x="2203" y="517"/>
                    </a:cubicBezTo>
                    <a:lnTo>
                      <a:pt x="2203" y="517"/>
                    </a:lnTo>
                    <a:lnTo>
                      <a:pt x="1396" y="710"/>
                    </a:lnTo>
                    <a:cubicBezTo>
                      <a:pt x="1396" y="710"/>
                      <a:pt x="1366" y="691"/>
                      <a:pt x="899" y="0"/>
                    </a:cubicBez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00" name="Google Shape;1900;p40"/>
              <p:cNvSpPr/>
              <p:nvPr/>
            </p:nvSpPr>
            <p:spPr>
              <a:xfrm>
                <a:off x="4354673" y="3341787"/>
                <a:ext cx="69297" cy="218097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7736" extrusionOk="0">
                    <a:moveTo>
                      <a:pt x="2341" y="1"/>
                    </a:moveTo>
                    <a:cubicBezTo>
                      <a:pt x="2292" y="1"/>
                      <a:pt x="2247" y="31"/>
                      <a:pt x="2234" y="68"/>
                    </a:cubicBezTo>
                    <a:cubicBezTo>
                      <a:pt x="884" y="3346"/>
                      <a:pt x="16" y="7558"/>
                      <a:pt x="1" y="7589"/>
                    </a:cubicBezTo>
                    <a:cubicBezTo>
                      <a:pt x="1" y="7655"/>
                      <a:pt x="32" y="7720"/>
                      <a:pt x="97" y="7736"/>
                    </a:cubicBezTo>
                    <a:lnTo>
                      <a:pt x="113" y="7736"/>
                    </a:lnTo>
                    <a:cubicBezTo>
                      <a:pt x="175" y="7736"/>
                      <a:pt x="209" y="7686"/>
                      <a:pt x="225" y="7639"/>
                    </a:cubicBezTo>
                    <a:cubicBezTo>
                      <a:pt x="240" y="7589"/>
                      <a:pt x="1093" y="3412"/>
                      <a:pt x="2427" y="149"/>
                    </a:cubicBezTo>
                    <a:cubicBezTo>
                      <a:pt x="2458" y="103"/>
                      <a:pt x="2427" y="37"/>
                      <a:pt x="2377" y="6"/>
                    </a:cubicBezTo>
                    <a:cubicBezTo>
                      <a:pt x="2365" y="2"/>
                      <a:pt x="2353" y="1"/>
                      <a:pt x="2341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01" name="Google Shape;1901;p40"/>
              <p:cNvSpPr/>
              <p:nvPr/>
            </p:nvSpPr>
            <p:spPr>
              <a:xfrm>
                <a:off x="4358281" y="3433836"/>
                <a:ext cx="101916" cy="107893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827" extrusionOk="0">
                    <a:moveTo>
                      <a:pt x="3614" y="0"/>
                    </a:moveTo>
                    <a:cubicBezTo>
                      <a:pt x="1397" y="1447"/>
                      <a:pt x="0" y="3827"/>
                      <a:pt x="0" y="3827"/>
                    </a:cubicBezTo>
                    <a:cubicBezTo>
                      <a:pt x="0" y="3827"/>
                      <a:pt x="2989" y="2766"/>
                      <a:pt x="3614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02" name="Google Shape;1902;p40"/>
              <p:cNvSpPr/>
              <p:nvPr/>
            </p:nvSpPr>
            <p:spPr>
              <a:xfrm>
                <a:off x="4312919" y="3395325"/>
                <a:ext cx="58105" cy="14685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5209" extrusionOk="0">
                    <a:moveTo>
                      <a:pt x="1077" y="1"/>
                    </a:moveTo>
                    <a:lnTo>
                      <a:pt x="1077" y="1"/>
                    </a:lnTo>
                    <a:cubicBezTo>
                      <a:pt x="1" y="2620"/>
                      <a:pt x="1818" y="5208"/>
                      <a:pt x="1818" y="5208"/>
                    </a:cubicBezTo>
                    <a:cubicBezTo>
                      <a:pt x="1818" y="5208"/>
                      <a:pt x="2061" y="2462"/>
                      <a:pt x="1077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03" name="Google Shape;1903;p40"/>
              <p:cNvSpPr/>
              <p:nvPr/>
            </p:nvSpPr>
            <p:spPr>
              <a:xfrm>
                <a:off x="4376438" y="3400766"/>
                <a:ext cx="72004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2686" extrusionOk="0">
                    <a:moveTo>
                      <a:pt x="2554" y="1"/>
                    </a:moveTo>
                    <a:lnTo>
                      <a:pt x="2554" y="1"/>
                    </a:lnTo>
                    <a:cubicBezTo>
                      <a:pt x="980" y="1015"/>
                      <a:pt x="0" y="2685"/>
                      <a:pt x="0" y="2685"/>
                    </a:cubicBezTo>
                    <a:cubicBezTo>
                      <a:pt x="0" y="2685"/>
                      <a:pt x="2102" y="1945"/>
                      <a:pt x="2554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04" name="Google Shape;1904;p40"/>
              <p:cNvSpPr/>
              <p:nvPr/>
            </p:nvSpPr>
            <p:spPr>
              <a:xfrm>
                <a:off x="4381879" y="3400766"/>
                <a:ext cx="66562" cy="73864"/>
              </a:xfrm>
              <a:custGeom>
                <a:avLst/>
                <a:gdLst/>
                <a:ahLst/>
                <a:cxnLst/>
                <a:rect l="l" t="t" r="r" b="b"/>
                <a:pathLst>
                  <a:path w="2361" h="2620" extrusionOk="0">
                    <a:moveTo>
                      <a:pt x="2361" y="1"/>
                    </a:moveTo>
                    <a:lnTo>
                      <a:pt x="0" y="2620"/>
                    </a:lnTo>
                    <a:cubicBezTo>
                      <a:pt x="0" y="2620"/>
                      <a:pt x="1863" y="1945"/>
                      <a:pt x="2361" y="1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05" name="Google Shape;1905;p40"/>
              <p:cNvSpPr/>
              <p:nvPr/>
            </p:nvSpPr>
            <p:spPr>
              <a:xfrm>
                <a:off x="4357830" y="3347820"/>
                <a:ext cx="40823" cy="104622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3711" extrusionOk="0">
                    <a:moveTo>
                      <a:pt x="1011" y="0"/>
                    </a:moveTo>
                    <a:lnTo>
                      <a:pt x="1011" y="0"/>
                    </a:lnTo>
                    <a:cubicBezTo>
                      <a:pt x="1" y="1721"/>
                      <a:pt x="996" y="3711"/>
                      <a:pt x="996" y="3711"/>
                    </a:cubicBezTo>
                    <a:cubicBezTo>
                      <a:pt x="996" y="3711"/>
                      <a:pt x="1447" y="1833"/>
                      <a:pt x="1011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06" name="Google Shape;1906;p40"/>
              <p:cNvSpPr/>
              <p:nvPr/>
            </p:nvSpPr>
            <p:spPr>
              <a:xfrm>
                <a:off x="4357830" y="3347820"/>
                <a:ext cx="28531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3438" extrusionOk="0">
                    <a:moveTo>
                      <a:pt x="1011" y="0"/>
                    </a:moveTo>
                    <a:cubicBezTo>
                      <a:pt x="1" y="1624"/>
                      <a:pt x="884" y="3437"/>
                      <a:pt x="884" y="3437"/>
                    </a:cubicBez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07" name="Google Shape;1907;p40"/>
              <p:cNvSpPr/>
              <p:nvPr/>
            </p:nvSpPr>
            <p:spPr>
              <a:xfrm>
                <a:off x="4392197" y="3307223"/>
                <a:ext cx="71694" cy="49280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1748" extrusionOk="0">
                    <a:moveTo>
                      <a:pt x="950" y="1"/>
                    </a:moveTo>
                    <a:cubicBezTo>
                      <a:pt x="612" y="1"/>
                      <a:pt x="317" y="139"/>
                      <a:pt x="194" y="395"/>
                    </a:cubicBezTo>
                    <a:cubicBezTo>
                      <a:pt x="1" y="796"/>
                      <a:pt x="309" y="1329"/>
                      <a:pt x="853" y="1599"/>
                    </a:cubicBezTo>
                    <a:cubicBezTo>
                      <a:pt x="1070" y="1698"/>
                      <a:pt x="1313" y="1747"/>
                      <a:pt x="1541" y="1747"/>
                    </a:cubicBezTo>
                    <a:cubicBezTo>
                      <a:pt x="1905" y="1747"/>
                      <a:pt x="2231" y="1622"/>
                      <a:pt x="2350" y="1375"/>
                    </a:cubicBezTo>
                    <a:cubicBezTo>
                      <a:pt x="2542" y="974"/>
                      <a:pt x="2107" y="411"/>
                      <a:pt x="1543" y="137"/>
                    </a:cubicBezTo>
                    <a:cubicBezTo>
                      <a:pt x="1347" y="45"/>
                      <a:pt x="1142" y="1"/>
                      <a:pt x="950" y="1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08" name="Google Shape;1908;p40"/>
              <p:cNvSpPr/>
              <p:nvPr/>
            </p:nvSpPr>
            <p:spPr>
              <a:xfrm>
                <a:off x="4383599" y="3298455"/>
                <a:ext cx="88440" cy="68959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2446" extrusionOk="0">
                    <a:moveTo>
                      <a:pt x="580" y="0"/>
                    </a:moveTo>
                    <a:lnTo>
                      <a:pt x="580" y="0"/>
                    </a:lnTo>
                    <a:cubicBezTo>
                      <a:pt x="51" y="432"/>
                      <a:pt x="1" y="1813"/>
                      <a:pt x="1062" y="2315"/>
                    </a:cubicBezTo>
                    <a:cubicBezTo>
                      <a:pt x="1254" y="2405"/>
                      <a:pt x="1453" y="2446"/>
                      <a:pt x="1649" y="2446"/>
                    </a:cubicBezTo>
                    <a:cubicBezTo>
                      <a:pt x="2387" y="2446"/>
                      <a:pt x="3073" y="1869"/>
                      <a:pt x="3137" y="1219"/>
                    </a:cubicBezTo>
                    <a:cubicBezTo>
                      <a:pt x="3011" y="1178"/>
                      <a:pt x="2896" y="1163"/>
                      <a:pt x="2794" y="1163"/>
                    </a:cubicBezTo>
                    <a:cubicBezTo>
                      <a:pt x="2507" y="1163"/>
                      <a:pt x="2331" y="1285"/>
                      <a:pt x="2331" y="1285"/>
                    </a:cubicBezTo>
                    <a:cubicBezTo>
                      <a:pt x="2331" y="1285"/>
                      <a:pt x="2446" y="529"/>
                      <a:pt x="2010" y="305"/>
                    </a:cubicBezTo>
                    <a:cubicBezTo>
                      <a:pt x="1944" y="269"/>
                      <a:pt x="1875" y="253"/>
                      <a:pt x="1806" y="253"/>
                    </a:cubicBezTo>
                    <a:cubicBezTo>
                      <a:pt x="1442" y="253"/>
                      <a:pt x="1077" y="675"/>
                      <a:pt x="1077" y="675"/>
                    </a:cubicBezTo>
                    <a:cubicBezTo>
                      <a:pt x="1077" y="675"/>
                      <a:pt x="853" y="159"/>
                      <a:pt x="580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09" name="Google Shape;1909;p40"/>
              <p:cNvSpPr/>
              <p:nvPr/>
            </p:nvSpPr>
            <p:spPr>
              <a:xfrm>
                <a:off x="4249091" y="3532257"/>
                <a:ext cx="165434" cy="223369"/>
              </a:xfrm>
              <a:custGeom>
                <a:avLst/>
                <a:gdLst/>
                <a:ahLst/>
                <a:cxnLst/>
                <a:rect l="l" t="t" r="r" b="b"/>
                <a:pathLst>
                  <a:path w="5868" h="7923" extrusionOk="0">
                    <a:moveTo>
                      <a:pt x="1686" y="0"/>
                    </a:moveTo>
                    <a:lnTo>
                      <a:pt x="1" y="6893"/>
                    </a:lnTo>
                    <a:lnTo>
                      <a:pt x="4178" y="7922"/>
                    </a:lnTo>
                    <a:lnTo>
                      <a:pt x="5867" y="1026"/>
                    </a:lnTo>
                    <a:lnTo>
                      <a:pt x="1686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10" name="Google Shape;1910;p40"/>
              <p:cNvSpPr/>
              <p:nvPr/>
            </p:nvSpPr>
            <p:spPr>
              <a:xfrm>
                <a:off x="4255829" y="3596931"/>
                <a:ext cx="143246" cy="131941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680" extrusionOk="0">
                    <a:moveTo>
                      <a:pt x="884" y="1"/>
                    </a:moveTo>
                    <a:lnTo>
                      <a:pt x="325" y="2284"/>
                    </a:lnTo>
                    <a:lnTo>
                      <a:pt x="4502" y="3279"/>
                    </a:lnTo>
                    <a:lnTo>
                      <a:pt x="4390" y="3796"/>
                    </a:lnTo>
                    <a:lnTo>
                      <a:pt x="5081" y="919"/>
                    </a:lnTo>
                    <a:lnTo>
                      <a:pt x="4776" y="853"/>
                    </a:lnTo>
                    <a:cubicBezTo>
                      <a:pt x="4776" y="1289"/>
                      <a:pt x="4437" y="1594"/>
                      <a:pt x="4051" y="1594"/>
                    </a:cubicBezTo>
                    <a:cubicBezTo>
                      <a:pt x="3873" y="1594"/>
                      <a:pt x="3715" y="1544"/>
                      <a:pt x="3553" y="1417"/>
                    </a:cubicBezTo>
                    <a:cubicBezTo>
                      <a:pt x="3441" y="1320"/>
                      <a:pt x="3360" y="1193"/>
                      <a:pt x="3345" y="1062"/>
                    </a:cubicBezTo>
                    <a:cubicBezTo>
                      <a:pt x="3295" y="869"/>
                      <a:pt x="3330" y="695"/>
                      <a:pt x="3391" y="549"/>
                    </a:cubicBezTo>
                    <a:lnTo>
                      <a:pt x="884" y="1"/>
                    </a:lnTo>
                    <a:close/>
                    <a:moveTo>
                      <a:pt x="163" y="2990"/>
                    </a:moveTo>
                    <a:lnTo>
                      <a:pt x="1" y="3650"/>
                    </a:lnTo>
                    <a:lnTo>
                      <a:pt x="4163" y="4680"/>
                    </a:lnTo>
                    <a:lnTo>
                      <a:pt x="4325" y="4005"/>
                    </a:lnTo>
                    <a:lnTo>
                      <a:pt x="163" y="299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11" name="Google Shape;1911;p40"/>
              <p:cNvSpPr/>
              <p:nvPr/>
            </p:nvSpPr>
            <p:spPr>
              <a:xfrm>
                <a:off x="4351431" y="3601075"/>
                <a:ext cx="39047" cy="19932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707" extrusionOk="0">
                    <a:moveTo>
                      <a:pt x="660" y="1"/>
                    </a:moveTo>
                    <a:cubicBezTo>
                      <a:pt x="371" y="1"/>
                      <a:pt x="131" y="163"/>
                      <a:pt x="0" y="402"/>
                    </a:cubicBezTo>
                    <a:lnTo>
                      <a:pt x="1385" y="706"/>
                    </a:lnTo>
                    <a:cubicBezTo>
                      <a:pt x="1385" y="660"/>
                      <a:pt x="1370" y="595"/>
                      <a:pt x="1370" y="548"/>
                    </a:cubicBezTo>
                    <a:cubicBezTo>
                      <a:pt x="1335" y="402"/>
                      <a:pt x="1254" y="274"/>
                      <a:pt x="1142" y="178"/>
                    </a:cubicBezTo>
                    <a:cubicBezTo>
                      <a:pt x="984" y="66"/>
                      <a:pt x="822" y="1"/>
                      <a:pt x="660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12" name="Google Shape;1912;p40"/>
              <p:cNvSpPr/>
              <p:nvPr/>
            </p:nvSpPr>
            <p:spPr>
              <a:xfrm>
                <a:off x="4348696" y="3612381"/>
                <a:ext cx="41781" cy="29489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46" extrusionOk="0">
                    <a:moveTo>
                      <a:pt x="97" y="1"/>
                    </a:moveTo>
                    <a:cubicBezTo>
                      <a:pt x="36" y="147"/>
                      <a:pt x="1" y="321"/>
                      <a:pt x="51" y="514"/>
                    </a:cubicBezTo>
                    <a:cubicBezTo>
                      <a:pt x="66" y="645"/>
                      <a:pt x="147" y="772"/>
                      <a:pt x="259" y="869"/>
                    </a:cubicBezTo>
                    <a:cubicBezTo>
                      <a:pt x="421" y="996"/>
                      <a:pt x="579" y="1046"/>
                      <a:pt x="757" y="1046"/>
                    </a:cubicBezTo>
                    <a:cubicBezTo>
                      <a:pt x="1143" y="1046"/>
                      <a:pt x="1482" y="741"/>
                      <a:pt x="1482" y="305"/>
                    </a:cubicBezTo>
                    <a:lnTo>
                      <a:pt x="97" y="1"/>
                    </a:lnTo>
                    <a:close/>
                  </a:path>
                </a:pathLst>
              </a:custGeom>
              <a:solidFill>
                <a:srgbClr val="0C2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13" name="Google Shape;1913;p40"/>
              <p:cNvSpPr/>
              <p:nvPr/>
            </p:nvSpPr>
            <p:spPr>
              <a:xfrm>
                <a:off x="4324253" y="3577901"/>
                <a:ext cx="24048" cy="20919"/>
              </a:xfrm>
              <a:custGeom>
                <a:avLst/>
                <a:gdLst/>
                <a:ahLst/>
                <a:cxnLst/>
                <a:rect l="l" t="t" r="r" b="b"/>
                <a:pathLst>
                  <a:path w="853" h="742" extrusionOk="0">
                    <a:moveTo>
                      <a:pt x="420" y="1"/>
                    </a:moveTo>
                    <a:cubicBezTo>
                      <a:pt x="193" y="1"/>
                      <a:pt x="0" y="213"/>
                      <a:pt x="66" y="483"/>
                    </a:cubicBezTo>
                    <a:cubicBezTo>
                      <a:pt x="81" y="549"/>
                      <a:pt x="116" y="599"/>
                      <a:pt x="162" y="630"/>
                    </a:cubicBezTo>
                    <a:cubicBezTo>
                      <a:pt x="243" y="711"/>
                      <a:pt x="339" y="742"/>
                      <a:pt x="420" y="742"/>
                    </a:cubicBezTo>
                    <a:cubicBezTo>
                      <a:pt x="644" y="742"/>
                      <a:pt x="852" y="533"/>
                      <a:pt x="771" y="259"/>
                    </a:cubicBezTo>
                    <a:cubicBezTo>
                      <a:pt x="771" y="194"/>
                      <a:pt x="741" y="148"/>
                      <a:pt x="694" y="117"/>
                    </a:cubicBezTo>
                    <a:cubicBezTo>
                      <a:pt x="613" y="36"/>
                      <a:pt x="517" y="1"/>
                      <a:pt x="420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14" name="Google Shape;1914;p40"/>
              <p:cNvSpPr/>
              <p:nvPr/>
            </p:nvSpPr>
            <p:spPr>
              <a:xfrm>
                <a:off x="4353714" y="3571163"/>
                <a:ext cx="13166" cy="11784"/>
              </a:xfrm>
              <a:custGeom>
                <a:avLst/>
                <a:gdLst/>
                <a:ahLst/>
                <a:cxnLst/>
                <a:rect l="l" t="t" r="r" b="b"/>
                <a:pathLst>
                  <a:path w="467" h="418" extrusionOk="0">
                    <a:moveTo>
                      <a:pt x="228" y="1"/>
                    </a:moveTo>
                    <a:cubicBezTo>
                      <a:pt x="112" y="1"/>
                      <a:pt x="0" y="113"/>
                      <a:pt x="35" y="275"/>
                    </a:cubicBezTo>
                    <a:cubicBezTo>
                      <a:pt x="35" y="306"/>
                      <a:pt x="66" y="336"/>
                      <a:pt x="97" y="371"/>
                    </a:cubicBezTo>
                    <a:cubicBezTo>
                      <a:pt x="131" y="402"/>
                      <a:pt x="178" y="417"/>
                      <a:pt x="228" y="417"/>
                    </a:cubicBezTo>
                    <a:cubicBezTo>
                      <a:pt x="355" y="417"/>
                      <a:pt x="467" y="306"/>
                      <a:pt x="436" y="163"/>
                    </a:cubicBezTo>
                    <a:cubicBezTo>
                      <a:pt x="421" y="113"/>
                      <a:pt x="401" y="82"/>
                      <a:pt x="371" y="66"/>
                    </a:cubicBezTo>
                    <a:cubicBezTo>
                      <a:pt x="324" y="16"/>
                      <a:pt x="274" y="1"/>
                      <a:pt x="228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15" name="Google Shape;1915;p40"/>
              <p:cNvSpPr/>
              <p:nvPr/>
            </p:nvSpPr>
            <p:spPr>
              <a:xfrm>
                <a:off x="4377734" y="3703951"/>
                <a:ext cx="1889" cy="5892"/>
              </a:xfrm>
              <a:custGeom>
                <a:avLst/>
                <a:gdLst/>
                <a:ahLst/>
                <a:cxnLst/>
                <a:rect l="l" t="t" r="r" b="b"/>
                <a:pathLst>
                  <a:path w="67" h="209" extrusionOk="0">
                    <a:moveTo>
                      <a:pt x="66" y="0"/>
                    </a:moveTo>
                    <a:lnTo>
                      <a:pt x="1" y="209"/>
                    </a:lnTo>
                    <a:lnTo>
                      <a:pt x="16" y="20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16" name="Google Shape;1916;p40"/>
              <p:cNvSpPr/>
              <p:nvPr/>
            </p:nvSpPr>
            <p:spPr>
              <a:xfrm>
                <a:off x="4260396" y="3661323"/>
                <a:ext cx="122384" cy="48519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1721" extrusionOk="0">
                    <a:moveTo>
                      <a:pt x="163" y="0"/>
                    </a:moveTo>
                    <a:lnTo>
                      <a:pt x="1" y="706"/>
                    </a:lnTo>
                    <a:lnTo>
                      <a:pt x="4163" y="1721"/>
                    </a:lnTo>
                    <a:lnTo>
                      <a:pt x="4228" y="1512"/>
                    </a:lnTo>
                    <a:lnTo>
                      <a:pt x="4340" y="995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C2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17" name="Google Shape;1917;p40"/>
              <p:cNvSpPr/>
              <p:nvPr/>
            </p:nvSpPr>
            <p:spPr>
              <a:xfrm>
                <a:off x="4222787" y="3693519"/>
                <a:ext cx="177162" cy="79728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2828" extrusionOk="0">
                    <a:moveTo>
                      <a:pt x="243" y="0"/>
                    </a:moveTo>
                    <a:lnTo>
                      <a:pt x="0" y="995"/>
                    </a:lnTo>
                    <a:lnTo>
                      <a:pt x="0" y="1107"/>
                    </a:lnTo>
                    <a:cubicBezTo>
                      <a:pt x="0" y="1319"/>
                      <a:pt x="128" y="1512"/>
                      <a:pt x="355" y="1558"/>
                    </a:cubicBezTo>
                    <a:lnTo>
                      <a:pt x="5481" y="2827"/>
                    </a:lnTo>
                    <a:lnTo>
                      <a:pt x="5593" y="2827"/>
                    </a:lnTo>
                    <a:cubicBezTo>
                      <a:pt x="5801" y="2827"/>
                      <a:pt x="5994" y="2685"/>
                      <a:pt x="6044" y="2476"/>
                    </a:cubicBezTo>
                    <a:lnTo>
                      <a:pt x="6284" y="1477"/>
                    </a:lnTo>
                    <a:lnTo>
                      <a:pt x="5354" y="1254"/>
                    </a:lnTo>
                    <a:lnTo>
                      <a:pt x="5111" y="2202"/>
                    </a:lnTo>
                    <a:lnTo>
                      <a:pt x="934" y="1173"/>
                    </a:lnTo>
                    <a:lnTo>
                      <a:pt x="1158" y="224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5F8343">
                  <a:alpha val="31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18" name="Google Shape;1918;p40"/>
              <p:cNvSpPr/>
              <p:nvPr/>
            </p:nvSpPr>
            <p:spPr>
              <a:xfrm>
                <a:off x="4366852" y="3728845"/>
                <a:ext cx="6879" cy="26783"/>
              </a:xfrm>
              <a:custGeom>
                <a:avLst/>
                <a:gdLst/>
                <a:ahLst/>
                <a:cxnLst/>
                <a:rect l="l" t="t" r="r" b="b"/>
                <a:pathLst>
                  <a:path w="244" h="950" extrusionOk="0">
                    <a:moveTo>
                      <a:pt x="225" y="1"/>
                    </a:moveTo>
                    <a:lnTo>
                      <a:pt x="1" y="949"/>
                    </a:lnTo>
                    <a:lnTo>
                      <a:pt x="244" y="1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19" name="Google Shape;1919;p40"/>
              <p:cNvSpPr/>
              <p:nvPr/>
            </p:nvSpPr>
            <p:spPr>
              <a:xfrm>
                <a:off x="4249091" y="3699806"/>
                <a:ext cx="124103" cy="55821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1980" extrusionOk="0">
                    <a:moveTo>
                      <a:pt x="240" y="1"/>
                    </a:moveTo>
                    <a:lnTo>
                      <a:pt x="1" y="950"/>
                    </a:lnTo>
                    <a:lnTo>
                      <a:pt x="4178" y="1979"/>
                    </a:lnTo>
                    <a:lnTo>
                      <a:pt x="4402" y="1031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rgbClr val="0C2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20" name="Google Shape;1920;p40"/>
              <p:cNvSpPr/>
              <p:nvPr/>
            </p:nvSpPr>
            <p:spPr>
              <a:xfrm>
                <a:off x="4280751" y="3513565"/>
                <a:ext cx="41781" cy="139637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4953" extrusionOk="0">
                    <a:moveTo>
                      <a:pt x="1320" y="1"/>
                    </a:moveTo>
                    <a:cubicBezTo>
                      <a:pt x="1253" y="1"/>
                      <a:pt x="1190" y="45"/>
                      <a:pt x="1177" y="115"/>
                    </a:cubicBezTo>
                    <a:lnTo>
                      <a:pt x="35" y="4759"/>
                    </a:lnTo>
                    <a:cubicBezTo>
                      <a:pt x="0" y="4840"/>
                      <a:pt x="66" y="4921"/>
                      <a:pt x="131" y="4952"/>
                    </a:cubicBezTo>
                    <a:lnTo>
                      <a:pt x="178" y="4952"/>
                    </a:lnTo>
                    <a:cubicBezTo>
                      <a:pt x="243" y="4952"/>
                      <a:pt x="309" y="4906"/>
                      <a:pt x="324" y="4840"/>
                    </a:cubicBezTo>
                    <a:lnTo>
                      <a:pt x="1466" y="196"/>
                    </a:lnTo>
                    <a:cubicBezTo>
                      <a:pt x="1481" y="115"/>
                      <a:pt x="1431" y="34"/>
                      <a:pt x="1350" y="3"/>
                    </a:cubicBezTo>
                    <a:cubicBezTo>
                      <a:pt x="1340" y="1"/>
                      <a:pt x="1330" y="1"/>
                      <a:pt x="1320" y="1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21" name="Google Shape;1921;p40"/>
              <p:cNvSpPr/>
              <p:nvPr/>
            </p:nvSpPr>
            <p:spPr>
              <a:xfrm>
                <a:off x="4277143" y="3461324"/>
                <a:ext cx="184041" cy="55257"/>
              </a:xfrm>
              <a:custGeom>
                <a:avLst/>
                <a:gdLst/>
                <a:ahLst/>
                <a:cxnLst/>
                <a:rect l="l" t="t" r="r" b="b"/>
                <a:pathLst>
                  <a:path w="6528" h="1960" extrusionOk="0">
                    <a:moveTo>
                      <a:pt x="261" y="1"/>
                    </a:moveTo>
                    <a:cubicBezTo>
                      <a:pt x="156" y="1"/>
                      <a:pt x="61" y="75"/>
                      <a:pt x="32" y="183"/>
                    </a:cubicBezTo>
                    <a:lnTo>
                      <a:pt x="32" y="202"/>
                    </a:lnTo>
                    <a:cubicBezTo>
                      <a:pt x="1" y="329"/>
                      <a:pt x="82" y="456"/>
                      <a:pt x="209" y="491"/>
                    </a:cubicBezTo>
                    <a:lnTo>
                      <a:pt x="6203" y="1953"/>
                    </a:lnTo>
                    <a:cubicBezTo>
                      <a:pt x="6222" y="1957"/>
                      <a:pt x="6241" y="1959"/>
                      <a:pt x="6259" y="1959"/>
                    </a:cubicBezTo>
                    <a:cubicBezTo>
                      <a:pt x="6369" y="1959"/>
                      <a:pt x="6466" y="1884"/>
                      <a:pt x="6492" y="1775"/>
                    </a:cubicBezTo>
                    <a:cubicBezTo>
                      <a:pt x="6527" y="1648"/>
                      <a:pt x="6461" y="1517"/>
                      <a:pt x="6334" y="1486"/>
                    </a:cubicBezTo>
                    <a:lnTo>
                      <a:pt x="321" y="9"/>
                    </a:lnTo>
                    <a:cubicBezTo>
                      <a:pt x="301" y="3"/>
                      <a:pt x="281" y="1"/>
                      <a:pt x="261" y="1"/>
                    </a:cubicBez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22" name="Google Shape;1922;p40"/>
              <p:cNvSpPr/>
              <p:nvPr/>
            </p:nvSpPr>
            <p:spPr>
              <a:xfrm>
                <a:off x="4279426" y="3474603"/>
                <a:ext cx="172623" cy="53538"/>
              </a:xfrm>
              <a:custGeom>
                <a:avLst/>
                <a:gdLst/>
                <a:ahLst/>
                <a:cxnLst/>
                <a:rect l="l" t="t" r="r" b="b"/>
                <a:pathLst>
                  <a:path w="6123" h="1899" extrusionOk="0">
                    <a:moveTo>
                      <a:pt x="97" y="1"/>
                    </a:moveTo>
                    <a:cubicBezTo>
                      <a:pt x="97" y="20"/>
                      <a:pt x="97" y="36"/>
                      <a:pt x="82" y="51"/>
                    </a:cubicBezTo>
                    <a:lnTo>
                      <a:pt x="82" y="66"/>
                    </a:lnTo>
                    <a:lnTo>
                      <a:pt x="1" y="421"/>
                    </a:lnTo>
                    <a:lnTo>
                      <a:pt x="2300" y="984"/>
                    </a:lnTo>
                    <a:cubicBezTo>
                      <a:pt x="2250" y="822"/>
                      <a:pt x="2203" y="676"/>
                      <a:pt x="2153" y="502"/>
                    </a:cubicBezTo>
                    <a:lnTo>
                      <a:pt x="97" y="1"/>
                    </a:lnTo>
                    <a:close/>
                    <a:moveTo>
                      <a:pt x="3006" y="710"/>
                    </a:moveTo>
                    <a:cubicBezTo>
                      <a:pt x="3006" y="869"/>
                      <a:pt x="3021" y="1015"/>
                      <a:pt x="3021" y="1158"/>
                    </a:cubicBezTo>
                    <a:lnTo>
                      <a:pt x="3071" y="1158"/>
                    </a:lnTo>
                    <a:cubicBezTo>
                      <a:pt x="3102" y="1031"/>
                      <a:pt x="3133" y="903"/>
                      <a:pt x="3168" y="757"/>
                    </a:cubicBezTo>
                    <a:lnTo>
                      <a:pt x="3006" y="710"/>
                    </a:lnTo>
                    <a:close/>
                    <a:moveTo>
                      <a:pt x="3391" y="807"/>
                    </a:moveTo>
                    <a:cubicBezTo>
                      <a:pt x="3360" y="950"/>
                      <a:pt x="3326" y="1096"/>
                      <a:pt x="3295" y="1223"/>
                    </a:cubicBezTo>
                    <a:lnTo>
                      <a:pt x="3553" y="1289"/>
                    </a:lnTo>
                    <a:cubicBezTo>
                      <a:pt x="3650" y="1177"/>
                      <a:pt x="3746" y="1046"/>
                      <a:pt x="3843" y="919"/>
                    </a:cubicBezTo>
                    <a:lnTo>
                      <a:pt x="3391" y="807"/>
                    </a:lnTo>
                    <a:close/>
                    <a:moveTo>
                      <a:pt x="4807" y="1158"/>
                    </a:moveTo>
                    <a:cubicBezTo>
                      <a:pt x="4660" y="1274"/>
                      <a:pt x="4533" y="1385"/>
                      <a:pt x="4386" y="1497"/>
                    </a:cubicBezTo>
                    <a:lnTo>
                      <a:pt x="6026" y="1898"/>
                    </a:lnTo>
                    <a:lnTo>
                      <a:pt x="6122" y="1482"/>
                    </a:lnTo>
                    <a:lnTo>
                      <a:pt x="4807" y="1158"/>
                    </a:lnTo>
                    <a:close/>
                  </a:path>
                </a:pathLst>
              </a:custGeom>
              <a:solidFill>
                <a:srgbClr val="5F8343">
                  <a:alpha val="31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23" name="Google Shape;1923;p40"/>
              <p:cNvSpPr/>
              <p:nvPr/>
            </p:nvSpPr>
            <p:spPr>
              <a:xfrm>
                <a:off x="4366006" y="3495917"/>
                <a:ext cx="9050" cy="1319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468" extrusionOk="0">
                    <a:moveTo>
                      <a:pt x="97" y="1"/>
                    </a:moveTo>
                    <a:cubicBezTo>
                      <a:pt x="62" y="147"/>
                      <a:pt x="31" y="275"/>
                      <a:pt x="0" y="402"/>
                    </a:cubicBezTo>
                    <a:lnTo>
                      <a:pt x="224" y="467"/>
                    </a:lnTo>
                    <a:cubicBezTo>
                      <a:pt x="255" y="340"/>
                      <a:pt x="289" y="194"/>
                      <a:pt x="320" y="51"/>
                    </a:cubicBezTo>
                    <a:lnTo>
                      <a:pt x="97" y="1"/>
                    </a:lnTo>
                    <a:close/>
                  </a:path>
                </a:pathLst>
              </a:custGeom>
              <a:solidFill>
                <a:srgbClr val="86AC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24" name="Google Shape;1924;p40"/>
              <p:cNvSpPr/>
              <p:nvPr/>
            </p:nvSpPr>
            <p:spPr>
              <a:xfrm>
                <a:off x="4379595" y="3500484"/>
                <a:ext cx="35353" cy="16352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80" extrusionOk="0">
                    <a:moveTo>
                      <a:pt x="290" y="1"/>
                    </a:moveTo>
                    <a:cubicBezTo>
                      <a:pt x="193" y="128"/>
                      <a:pt x="97" y="259"/>
                      <a:pt x="0" y="371"/>
                    </a:cubicBezTo>
                    <a:lnTo>
                      <a:pt x="833" y="579"/>
                    </a:lnTo>
                    <a:cubicBezTo>
                      <a:pt x="980" y="467"/>
                      <a:pt x="1107" y="356"/>
                      <a:pt x="1254" y="240"/>
                    </a:cubicBezTo>
                    <a:lnTo>
                      <a:pt x="290" y="1"/>
                    </a:lnTo>
                    <a:close/>
                  </a:path>
                </a:pathLst>
              </a:custGeom>
              <a:solidFill>
                <a:srgbClr val="86AC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25" name="Google Shape;1925;p40"/>
              <p:cNvSpPr/>
              <p:nvPr/>
            </p:nvSpPr>
            <p:spPr>
              <a:xfrm>
                <a:off x="4340125" y="3488756"/>
                <a:ext cx="24471" cy="18494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56" extrusionOk="0">
                    <a:moveTo>
                      <a:pt x="0" y="0"/>
                    </a:moveTo>
                    <a:cubicBezTo>
                      <a:pt x="50" y="174"/>
                      <a:pt x="97" y="320"/>
                      <a:pt x="147" y="482"/>
                    </a:cubicBezTo>
                    <a:lnTo>
                      <a:pt x="868" y="656"/>
                    </a:lnTo>
                    <a:cubicBezTo>
                      <a:pt x="868" y="513"/>
                      <a:pt x="853" y="367"/>
                      <a:pt x="853" y="2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AC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26" name="Google Shape;1926;p40"/>
              <p:cNvSpPr/>
              <p:nvPr/>
            </p:nvSpPr>
            <p:spPr>
              <a:xfrm>
                <a:off x="4281287" y="3070967"/>
                <a:ext cx="172172" cy="446287"/>
              </a:xfrm>
              <a:custGeom>
                <a:avLst/>
                <a:gdLst/>
                <a:ahLst/>
                <a:cxnLst/>
                <a:rect l="l" t="t" r="r" b="b"/>
                <a:pathLst>
                  <a:path w="6107" h="15830" extrusionOk="0">
                    <a:moveTo>
                      <a:pt x="174" y="0"/>
                    </a:moveTo>
                    <a:cubicBezTo>
                      <a:pt x="159" y="0"/>
                      <a:pt x="143" y="16"/>
                      <a:pt x="143" y="47"/>
                    </a:cubicBezTo>
                    <a:lnTo>
                      <a:pt x="0" y="14318"/>
                    </a:lnTo>
                    <a:cubicBezTo>
                      <a:pt x="0" y="14337"/>
                      <a:pt x="16" y="14353"/>
                      <a:pt x="31" y="14353"/>
                    </a:cubicBezTo>
                    <a:lnTo>
                      <a:pt x="6056" y="15830"/>
                    </a:lnTo>
                    <a:cubicBezTo>
                      <a:pt x="6075" y="15830"/>
                      <a:pt x="6091" y="15830"/>
                      <a:pt x="6106" y="15814"/>
                    </a:cubicBezTo>
                    <a:cubicBezTo>
                      <a:pt x="6106" y="15783"/>
                      <a:pt x="6091" y="15764"/>
                      <a:pt x="6075" y="15764"/>
                    </a:cubicBezTo>
                    <a:lnTo>
                      <a:pt x="78" y="14287"/>
                    </a:lnTo>
                    <a:lnTo>
                      <a:pt x="209" y="47"/>
                    </a:lnTo>
                    <a:cubicBezTo>
                      <a:pt x="209" y="16"/>
                      <a:pt x="193" y="0"/>
                      <a:pt x="174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27" name="Google Shape;1927;p40"/>
              <p:cNvSpPr/>
              <p:nvPr/>
            </p:nvSpPr>
            <p:spPr>
              <a:xfrm>
                <a:off x="4297611" y="3070967"/>
                <a:ext cx="1748" cy="73413"/>
              </a:xfrm>
              <a:custGeom>
                <a:avLst/>
                <a:gdLst/>
                <a:ahLst/>
                <a:cxnLst/>
                <a:rect l="l" t="t" r="r" b="b"/>
                <a:pathLst>
                  <a:path w="62" h="2604" extrusionOk="0">
                    <a:moveTo>
                      <a:pt x="31" y="0"/>
                    </a:moveTo>
                    <a:cubicBezTo>
                      <a:pt x="15" y="0"/>
                      <a:pt x="0" y="16"/>
                      <a:pt x="0" y="47"/>
                    </a:cubicBezTo>
                    <a:lnTo>
                      <a:pt x="0" y="2573"/>
                    </a:lnTo>
                    <a:cubicBezTo>
                      <a:pt x="0" y="2588"/>
                      <a:pt x="15" y="2604"/>
                      <a:pt x="31" y="2604"/>
                    </a:cubicBezTo>
                    <a:cubicBezTo>
                      <a:pt x="46" y="2604"/>
                      <a:pt x="62" y="2588"/>
                      <a:pt x="62" y="2573"/>
                    </a:cubicBezTo>
                    <a:lnTo>
                      <a:pt x="62" y="47"/>
                    </a:lnTo>
                    <a:cubicBezTo>
                      <a:pt x="62" y="16"/>
                      <a:pt x="46" y="0"/>
                      <a:pt x="31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28" name="Google Shape;1928;p40"/>
              <p:cNvSpPr/>
              <p:nvPr/>
            </p:nvSpPr>
            <p:spPr>
              <a:xfrm>
                <a:off x="4430060" y="3288108"/>
                <a:ext cx="9896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87" extrusionOk="0">
                    <a:moveTo>
                      <a:pt x="173" y="1"/>
                    </a:moveTo>
                    <a:cubicBezTo>
                      <a:pt x="72" y="1"/>
                      <a:pt x="0" y="99"/>
                      <a:pt x="42" y="205"/>
                    </a:cubicBezTo>
                    <a:cubicBezTo>
                      <a:pt x="58" y="236"/>
                      <a:pt x="73" y="271"/>
                      <a:pt x="104" y="271"/>
                    </a:cubicBezTo>
                    <a:cubicBezTo>
                      <a:pt x="128" y="282"/>
                      <a:pt x="151" y="287"/>
                      <a:pt x="173" y="287"/>
                    </a:cubicBezTo>
                    <a:cubicBezTo>
                      <a:pt x="275" y="287"/>
                      <a:pt x="351" y="183"/>
                      <a:pt x="297" y="78"/>
                    </a:cubicBezTo>
                    <a:cubicBezTo>
                      <a:pt x="281" y="59"/>
                      <a:pt x="266" y="28"/>
                      <a:pt x="235" y="13"/>
                    </a:cubicBezTo>
                    <a:cubicBezTo>
                      <a:pt x="214" y="4"/>
                      <a:pt x="193" y="1"/>
                      <a:pt x="173" y="1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29" name="Google Shape;1929;p40"/>
              <p:cNvSpPr/>
              <p:nvPr/>
            </p:nvSpPr>
            <p:spPr>
              <a:xfrm>
                <a:off x="4446525" y="3284302"/>
                <a:ext cx="7866" cy="6033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14" extrusionOk="0">
                    <a:moveTo>
                      <a:pt x="134" y="1"/>
                    </a:moveTo>
                    <a:cubicBezTo>
                      <a:pt x="60" y="1"/>
                      <a:pt x="0" y="87"/>
                      <a:pt x="52" y="163"/>
                    </a:cubicBezTo>
                    <a:cubicBezTo>
                      <a:pt x="52" y="178"/>
                      <a:pt x="68" y="194"/>
                      <a:pt x="83" y="194"/>
                    </a:cubicBezTo>
                    <a:cubicBezTo>
                      <a:pt x="103" y="207"/>
                      <a:pt x="124" y="213"/>
                      <a:pt x="143" y="213"/>
                    </a:cubicBezTo>
                    <a:cubicBezTo>
                      <a:pt x="218" y="213"/>
                      <a:pt x="279" y="124"/>
                      <a:pt x="230" y="36"/>
                    </a:cubicBezTo>
                    <a:cubicBezTo>
                      <a:pt x="230" y="36"/>
                      <a:pt x="214" y="20"/>
                      <a:pt x="195" y="20"/>
                    </a:cubicBezTo>
                    <a:cubicBezTo>
                      <a:pt x="175" y="7"/>
                      <a:pt x="154" y="1"/>
                      <a:pt x="134" y="1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930" name="Google Shape;1930;p40"/>
            <p:cNvSpPr/>
            <p:nvPr/>
          </p:nvSpPr>
          <p:spPr>
            <a:xfrm>
              <a:off x="-1669465" y="1406152"/>
              <a:ext cx="26379" cy="21026"/>
            </a:xfrm>
            <a:custGeom>
              <a:avLst/>
              <a:gdLst/>
              <a:ahLst/>
              <a:cxnLst/>
              <a:rect l="l" t="t" r="r" b="b"/>
              <a:pathLst>
                <a:path w="271" h="216" extrusionOk="0">
                  <a:moveTo>
                    <a:pt x="134" y="1"/>
                  </a:moveTo>
                  <a:cubicBezTo>
                    <a:pt x="53" y="1"/>
                    <a:pt x="1" y="87"/>
                    <a:pt x="41" y="163"/>
                  </a:cubicBezTo>
                  <a:cubicBezTo>
                    <a:pt x="56" y="182"/>
                    <a:pt x="56" y="198"/>
                    <a:pt x="71" y="198"/>
                  </a:cubicBezTo>
                  <a:cubicBezTo>
                    <a:pt x="94" y="210"/>
                    <a:pt x="115" y="216"/>
                    <a:pt x="136" y="216"/>
                  </a:cubicBezTo>
                  <a:cubicBezTo>
                    <a:pt x="216" y="216"/>
                    <a:pt x="271" y="128"/>
                    <a:pt x="233" y="51"/>
                  </a:cubicBezTo>
                  <a:cubicBezTo>
                    <a:pt x="218" y="36"/>
                    <a:pt x="218" y="20"/>
                    <a:pt x="203" y="20"/>
                  </a:cubicBezTo>
                  <a:cubicBezTo>
                    <a:pt x="178" y="7"/>
                    <a:pt x="155" y="1"/>
                    <a:pt x="134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-1711710" y="1416276"/>
              <a:ext cx="31246" cy="25796"/>
            </a:xfrm>
            <a:custGeom>
              <a:avLst/>
              <a:gdLst/>
              <a:ahLst/>
              <a:cxnLst/>
              <a:rect l="l" t="t" r="r" b="b"/>
              <a:pathLst>
                <a:path w="321" h="265" extrusionOk="0">
                  <a:moveTo>
                    <a:pt x="161" y="1"/>
                  </a:moveTo>
                  <a:cubicBezTo>
                    <a:pt x="72" y="1"/>
                    <a:pt x="0" y="97"/>
                    <a:pt x="39" y="190"/>
                  </a:cubicBezTo>
                  <a:cubicBezTo>
                    <a:pt x="58" y="206"/>
                    <a:pt x="73" y="237"/>
                    <a:pt x="104" y="252"/>
                  </a:cubicBezTo>
                  <a:cubicBezTo>
                    <a:pt x="123" y="260"/>
                    <a:pt x="142" y="264"/>
                    <a:pt x="160" y="264"/>
                  </a:cubicBezTo>
                  <a:cubicBezTo>
                    <a:pt x="249" y="264"/>
                    <a:pt x="320" y="171"/>
                    <a:pt x="282" y="78"/>
                  </a:cubicBezTo>
                  <a:cubicBezTo>
                    <a:pt x="266" y="44"/>
                    <a:pt x="251" y="28"/>
                    <a:pt x="216" y="13"/>
                  </a:cubicBezTo>
                  <a:cubicBezTo>
                    <a:pt x="198" y="5"/>
                    <a:pt x="179" y="1"/>
                    <a:pt x="161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932" name="Google Shape;1932;p40"/>
            <p:cNvGrpSpPr/>
            <p:nvPr/>
          </p:nvGrpSpPr>
          <p:grpSpPr>
            <a:xfrm>
              <a:off x="-395049" y="578054"/>
              <a:ext cx="841490" cy="2654183"/>
              <a:chOff x="5200568" y="3081850"/>
              <a:chExt cx="243725" cy="768700"/>
            </a:xfrm>
          </p:grpSpPr>
          <p:sp>
            <p:nvSpPr>
              <p:cNvPr id="1933" name="Google Shape;1933;p40"/>
              <p:cNvSpPr/>
              <p:nvPr/>
            </p:nvSpPr>
            <p:spPr>
              <a:xfrm>
                <a:off x="5340967" y="3084979"/>
                <a:ext cx="2312" cy="405972"/>
              </a:xfrm>
              <a:custGeom>
                <a:avLst/>
                <a:gdLst/>
                <a:ahLst/>
                <a:cxnLst/>
                <a:rect l="l" t="t" r="r" b="b"/>
                <a:pathLst>
                  <a:path w="82" h="14400" extrusionOk="0">
                    <a:moveTo>
                      <a:pt x="50" y="1"/>
                    </a:moveTo>
                    <a:cubicBezTo>
                      <a:pt x="20" y="1"/>
                      <a:pt x="0" y="16"/>
                      <a:pt x="0" y="32"/>
                    </a:cubicBezTo>
                    <a:lnTo>
                      <a:pt x="0" y="14368"/>
                    </a:lnTo>
                    <a:cubicBezTo>
                      <a:pt x="0" y="14384"/>
                      <a:pt x="20" y="14399"/>
                      <a:pt x="50" y="14399"/>
                    </a:cubicBezTo>
                    <a:cubicBezTo>
                      <a:pt x="66" y="14399"/>
                      <a:pt x="81" y="14384"/>
                      <a:pt x="81" y="14368"/>
                    </a:cubicBezTo>
                    <a:lnTo>
                      <a:pt x="81" y="32"/>
                    </a:lnTo>
                    <a:cubicBezTo>
                      <a:pt x="81" y="16"/>
                      <a:pt x="66" y="1"/>
                      <a:pt x="50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34" name="Google Shape;1934;p40"/>
              <p:cNvSpPr/>
              <p:nvPr/>
            </p:nvSpPr>
            <p:spPr>
              <a:xfrm>
                <a:off x="5280297" y="3486021"/>
                <a:ext cx="163996" cy="364529"/>
              </a:xfrm>
              <a:custGeom>
                <a:avLst/>
                <a:gdLst/>
                <a:ahLst/>
                <a:cxnLst/>
                <a:rect l="l" t="t" r="r" b="b"/>
                <a:pathLst>
                  <a:path w="5817" h="12930" extrusionOk="0">
                    <a:moveTo>
                      <a:pt x="2249" y="1"/>
                    </a:moveTo>
                    <a:lnTo>
                      <a:pt x="498" y="336"/>
                    </a:lnTo>
                    <a:lnTo>
                      <a:pt x="853" y="2168"/>
                    </a:lnTo>
                    <a:cubicBezTo>
                      <a:pt x="949" y="2604"/>
                      <a:pt x="802" y="3036"/>
                      <a:pt x="467" y="3407"/>
                    </a:cubicBezTo>
                    <a:cubicBezTo>
                      <a:pt x="127" y="3777"/>
                      <a:pt x="0" y="4224"/>
                      <a:pt x="81" y="4645"/>
                    </a:cubicBezTo>
                    <a:lnTo>
                      <a:pt x="1558" y="12324"/>
                    </a:lnTo>
                    <a:cubicBezTo>
                      <a:pt x="1627" y="12679"/>
                      <a:pt x="2003" y="12929"/>
                      <a:pt x="2448" y="12929"/>
                    </a:cubicBezTo>
                    <a:cubicBezTo>
                      <a:pt x="2530" y="12929"/>
                      <a:pt x="2615" y="12921"/>
                      <a:pt x="2700" y="12903"/>
                    </a:cubicBezTo>
                    <a:lnTo>
                      <a:pt x="4872" y="12486"/>
                    </a:lnTo>
                    <a:cubicBezTo>
                      <a:pt x="5431" y="12374"/>
                      <a:pt x="5817" y="11938"/>
                      <a:pt x="5739" y="11522"/>
                    </a:cubicBezTo>
                    <a:lnTo>
                      <a:pt x="4258" y="3839"/>
                    </a:lnTo>
                    <a:cubicBezTo>
                      <a:pt x="4162" y="3422"/>
                      <a:pt x="3873" y="3052"/>
                      <a:pt x="3425" y="2843"/>
                    </a:cubicBezTo>
                    <a:cubicBezTo>
                      <a:pt x="2989" y="2620"/>
                      <a:pt x="2685" y="2265"/>
                      <a:pt x="2604" y="1833"/>
                    </a:cubicBezTo>
                    <a:lnTo>
                      <a:pt x="2249" y="1"/>
                    </a:ln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35" name="Google Shape;1935;p40"/>
              <p:cNvSpPr/>
              <p:nvPr/>
            </p:nvSpPr>
            <p:spPr>
              <a:xfrm>
                <a:off x="5272121" y="3291914"/>
                <a:ext cx="88891" cy="372141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13200" extrusionOk="0">
                    <a:moveTo>
                      <a:pt x="124" y="1"/>
                    </a:moveTo>
                    <a:cubicBezTo>
                      <a:pt x="115" y="1"/>
                      <a:pt x="106" y="2"/>
                      <a:pt x="97" y="5"/>
                    </a:cubicBezTo>
                    <a:cubicBezTo>
                      <a:pt x="32" y="40"/>
                      <a:pt x="1" y="101"/>
                      <a:pt x="16" y="151"/>
                    </a:cubicBezTo>
                    <a:cubicBezTo>
                      <a:pt x="1208" y="3476"/>
                      <a:pt x="2894" y="13007"/>
                      <a:pt x="2909" y="13103"/>
                    </a:cubicBezTo>
                    <a:cubicBezTo>
                      <a:pt x="2924" y="13169"/>
                      <a:pt x="2975" y="13200"/>
                      <a:pt x="3021" y="13200"/>
                    </a:cubicBezTo>
                    <a:lnTo>
                      <a:pt x="3040" y="13200"/>
                    </a:lnTo>
                    <a:cubicBezTo>
                      <a:pt x="3102" y="13184"/>
                      <a:pt x="3152" y="13134"/>
                      <a:pt x="3137" y="13073"/>
                    </a:cubicBezTo>
                    <a:cubicBezTo>
                      <a:pt x="3117" y="12976"/>
                      <a:pt x="1416" y="3414"/>
                      <a:pt x="244" y="86"/>
                    </a:cubicBezTo>
                    <a:cubicBezTo>
                      <a:pt x="215" y="31"/>
                      <a:pt x="168" y="1"/>
                      <a:pt x="124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36" name="Google Shape;1936;p40"/>
              <p:cNvSpPr/>
              <p:nvPr/>
            </p:nvSpPr>
            <p:spPr>
              <a:xfrm>
                <a:off x="5244943" y="3349568"/>
                <a:ext cx="68000" cy="79390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81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55" y="1963"/>
                      <a:pt x="2411" y="2816"/>
                      <a:pt x="2411" y="2816"/>
                    </a:cubicBezTo>
                    <a:cubicBezTo>
                      <a:pt x="2411" y="2816"/>
                      <a:pt x="1513" y="1096"/>
                      <a:pt x="1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37" name="Google Shape;1937;p40"/>
              <p:cNvSpPr/>
              <p:nvPr/>
            </p:nvSpPr>
            <p:spPr>
              <a:xfrm>
                <a:off x="5308348" y="3332822"/>
                <a:ext cx="51677" cy="9202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3264" extrusionOk="0">
                    <a:moveTo>
                      <a:pt x="1786" y="0"/>
                    </a:moveTo>
                    <a:lnTo>
                      <a:pt x="1786" y="0"/>
                    </a:lnTo>
                    <a:cubicBezTo>
                      <a:pt x="517" y="1385"/>
                      <a:pt x="0" y="3263"/>
                      <a:pt x="0" y="3263"/>
                    </a:cubicBezTo>
                    <a:cubicBezTo>
                      <a:pt x="0" y="3263"/>
                      <a:pt x="1832" y="1994"/>
                      <a:pt x="1786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38" name="Google Shape;1938;p40"/>
              <p:cNvSpPr/>
              <p:nvPr/>
            </p:nvSpPr>
            <p:spPr>
              <a:xfrm>
                <a:off x="5315199" y="3380890"/>
                <a:ext cx="87453" cy="78403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2781" extrusionOk="0">
                    <a:moveTo>
                      <a:pt x="3101" y="0"/>
                    </a:moveTo>
                    <a:lnTo>
                      <a:pt x="3101" y="0"/>
                    </a:lnTo>
                    <a:cubicBezTo>
                      <a:pt x="1254" y="995"/>
                      <a:pt x="0" y="2781"/>
                      <a:pt x="0" y="2781"/>
                    </a:cubicBezTo>
                    <a:cubicBezTo>
                      <a:pt x="0" y="2781"/>
                      <a:pt x="2411" y="2137"/>
                      <a:pt x="3101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39" name="Google Shape;1939;p40"/>
              <p:cNvSpPr/>
              <p:nvPr/>
            </p:nvSpPr>
            <p:spPr>
              <a:xfrm>
                <a:off x="5321063" y="3380890"/>
                <a:ext cx="81589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2716" extrusionOk="0">
                    <a:moveTo>
                      <a:pt x="2893" y="0"/>
                    </a:moveTo>
                    <a:lnTo>
                      <a:pt x="1" y="2715"/>
                    </a:lnTo>
                    <a:cubicBezTo>
                      <a:pt x="2523" y="1878"/>
                      <a:pt x="2893" y="0"/>
                      <a:pt x="2893" y="0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40" name="Google Shape;1940;p40"/>
              <p:cNvSpPr/>
              <p:nvPr/>
            </p:nvSpPr>
            <p:spPr>
              <a:xfrm>
                <a:off x="5212747" y="3431101"/>
                <a:ext cx="110204" cy="40964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1453" extrusionOk="0">
                    <a:moveTo>
                      <a:pt x="1" y="1"/>
                    </a:moveTo>
                    <a:cubicBezTo>
                      <a:pt x="1049" y="1286"/>
                      <a:pt x="2686" y="1453"/>
                      <a:pt x="3466" y="1453"/>
                    </a:cubicBezTo>
                    <a:cubicBezTo>
                      <a:pt x="3740" y="1453"/>
                      <a:pt x="3908" y="1432"/>
                      <a:pt x="3908" y="1432"/>
                    </a:cubicBezTo>
                    <a:cubicBezTo>
                      <a:pt x="3908" y="1432"/>
                      <a:pt x="2076" y="244"/>
                      <a:pt x="1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41" name="Google Shape;1941;p40"/>
              <p:cNvSpPr/>
              <p:nvPr/>
            </p:nvSpPr>
            <p:spPr>
              <a:xfrm>
                <a:off x="5212747" y="3431101"/>
                <a:ext cx="105186" cy="41781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1482" extrusionOk="0">
                    <a:moveTo>
                      <a:pt x="1" y="1"/>
                    </a:moveTo>
                    <a:cubicBezTo>
                      <a:pt x="995" y="1325"/>
                      <a:pt x="2642" y="1482"/>
                      <a:pt x="3368" y="1482"/>
                    </a:cubicBezTo>
                    <a:cubicBezTo>
                      <a:pt x="3594" y="1482"/>
                      <a:pt x="3731" y="1467"/>
                      <a:pt x="3731" y="146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42" name="Google Shape;1942;p40"/>
              <p:cNvSpPr/>
              <p:nvPr/>
            </p:nvSpPr>
            <p:spPr>
              <a:xfrm>
                <a:off x="5200568" y="3223631"/>
                <a:ext cx="114659" cy="72567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2574" extrusionOk="0">
                    <a:moveTo>
                      <a:pt x="2747" y="1"/>
                    </a:moveTo>
                    <a:cubicBezTo>
                      <a:pt x="1991" y="1015"/>
                      <a:pt x="1929" y="1015"/>
                      <a:pt x="1929" y="1015"/>
                    </a:cubicBezTo>
                    <a:lnTo>
                      <a:pt x="738" y="660"/>
                    </a:lnTo>
                    <a:cubicBezTo>
                      <a:pt x="738" y="660"/>
                      <a:pt x="1" y="1736"/>
                      <a:pt x="722" y="2573"/>
                    </a:cubicBezTo>
                    <a:lnTo>
                      <a:pt x="4066" y="1031"/>
                    </a:lnTo>
                    <a:cubicBezTo>
                      <a:pt x="3970" y="1015"/>
                      <a:pt x="3727" y="163"/>
                      <a:pt x="2747" y="1"/>
                    </a:cubicBez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43" name="Google Shape;1943;p40"/>
              <p:cNvSpPr/>
              <p:nvPr/>
            </p:nvSpPr>
            <p:spPr>
              <a:xfrm>
                <a:off x="5214608" y="3242379"/>
                <a:ext cx="108767" cy="74005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2625" extrusionOk="0">
                    <a:moveTo>
                      <a:pt x="2406" y="0"/>
                    </a:moveTo>
                    <a:cubicBezTo>
                      <a:pt x="2135" y="0"/>
                      <a:pt x="1844" y="56"/>
                      <a:pt x="1559" y="173"/>
                    </a:cubicBezTo>
                    <a:cubicBezTo>
                      <a:pt x="691" y="524"/>
                      <a:pt x="0" y="1361"/>
                      <a:pt x="259" y="1989"/>
                    </a:cubicBezTo>
                    <a:cubicBezTo>
                      <a:pt x="426" y="2400"/>
                      <a:pt x="971" y="2624"/>
                      <a:pt x="1571" y="2624"/>
                    </a:cubicBezTo>
                    <a:cubicBezTo>
                      <a:pt x="1883" y="2624"/>
                      <a:pt x="2210" y="2564"/>
                      <a:pt x="2508" y="2437"/>
                    </a:cubicBezTo>
                    <a:cubicBezTo>
                      <a:pt x="3375" y="2086"/>
                      <a:pt x="3858" y="1280"/>
                      <a:pt x="3599" y="655"/>
                    </a:cubicBezTo>
                    <a:cubicBezTo>
                      <a:pt x="3428" y="233"/>
                      <a:pt x="2958" y="0"/>
                      <a:pt x="2406" y="0"/>
                    </a:cubicBez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44" name="Google Shape;1944;p40"/>
              <p:cNvSpPr/>
              <p:nvPr/>
            </p:nvSpPr>
            <p:spPr>
              <a:xfrm>
                <a:off x="5201893" y="3230482"/>
                <a:ext cx="134647" cy="102846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648" extrusionOk="0">
                    <a:moveTo>
                      <a:pt x="4004" y="1"/>
                    </a:moveTo>
                    <a:lnTo>
                      <a:pt x="4004" y="1"/>
                    </a:lnTo>
                    <a:cubicBezTo>
                      <a:pt x="3568" y="240"/>
                      <a:pt x="3198" y="980"/>
                      <a:pt x="3198" y="980"/>
                    </a:cubicBezTo>
                    <a:cubicBezTo>
                      <a:pt x="3198" y="980"/>
                      <a:pt x="2653" y="291"/>
                      <a:pt x="2072" y="291"/>
                    </a:cubicBezTo>
                    <a:cubicBezTo>
                      <a:pt x="1977" y="291"/>
                      <a:pt x="1881" y="309"/>
                      <a:pt x="1786" y="352"/>
                    </a:cubicBezTo>
                    <a:cubicBezTo>
                      <a:pt x="1111" y="676"/>
                      <a:pt x="1223" y="1833"/>
                      <a:pt x="1223" y="1833"/>
                    </a:cubicBezTo>
                    <a:cubicBezTo>
                      <a:pt x="1223" y="1833"/>
                      <a:pt x="935" y="1621"/>
                      <a:pt x="462" y="1621"/>
                    </a:cubicBezTo>
                    <a:cubicBezTo>
                      <a:pt x="323" y="1621"/>
                      <a:pt x="168" y="1639"/>
                      <a:pt x="0" y="1686"/>
                    </a:cubicBezTo>
                    <a:cubicBezTo>
                      <a:pt x="54" y="2694"/>
                      <a:pt x="1116" y="3648"/>
                      <a:pt x="2273" y="3648"/>
                    </a:cubicBezTo>
                    <a:cubicBezTo>
                      <a:pt x="2537" y="3648"/>
                      <a:pt x="2807" y="3598"/>
                      <a:pt x="3070" y="3487"/>
                    </a:cubicBezTo>
                    <a:cubicBezTo>
                      <a:pt x="4725" y="2812"/>
                      <a:pt x="4775" y="722"/>
                      <a:pt x="4004" y="1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45" name="Google Shape;1945;p40"/>
              <p:cNvSpPr/>
              <p:nvPr/>
            </p:nvSpPr>
            <p:spPr>
              <a:xfrm>
                <a:off x="5296169" y="3495494"/>
                <a:ext cx="51226" cy="18184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645" extrusionOk="0">
                    <a:moveTo>
                      <a:pt x="0" y="340"/>
                    </a:moveTo>
                    <a:lnTo>
                      <a:pt x="0" y="340"/>
                    </a:lnTo>
                    <a:lnTo>
                      <a:pt x="66" y="644"/>
                    </a:lnTo>
                    <a:close/>
                    <a:moveTo>
                      <a:pt x="1751" y="0"/>
                    </a:moveTo>
                    <a:lnTo>
                      <a:pt x="1751" y="0"/>
                    </a:lnTo>
                    <a:lnTo>
                      <a:pt x="1817" y="305"/>
                    </a:lnTo>
                    <a:lnTo>
                      <a:pt x="1817" y="305"/>
                    </a:lnTo>
                    <a:close/>
                  </a:path>
                </a:pathLst>
              </a:custGeom>
              <a:solidFill>
                <a:srgbClr val="D0D6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46" name="Google Shape;1946;p40"/>
              <p:cNvSpPr/>
              <p:nvPr/>
            </p:nvSpPr>
            <p:spPr>
              <a:xfrm>
                <a:off x="5296169" y="3495494"/>
                <a:ext cx="51226" cy="18184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645" extrusionOk="0">
                    <a:moveTo>
                      <a:pt x="1751" y="0"/>
                    </a:moveTo>
                    <a:lnTo>
                      <a:pt x="1173" y="112"/>
                    </a:lnTo>
                    <a:cubicBezTo>
                      <a:pt x="1188" y="209"/>
                      <a:pt x="1223" y="305"/>
                      <a:pt x="1238" y="417"/>
                    </a:cubicBezTo>
                    <a:lnTo>
                      <a:pt x="1817" y="305"/>
                    </a:lnTo>
                    <a:lnTo>
                      <a:pt x="1751" y="0"/>
                    </a:lnTo>
                    <a:close/>
                    <a:moveTo>
                      <a:pt x="949" y="162"/>
                    </a:moveTo>
                    <a:lnTo>
                      <a:pt x="0" y="340"/>
                    </a:lnTo>
                    <a:lnTo>
                      <a:pt x="66" y="644"/>
                    </a:lnTo>
                    <a:lnTo>
                      <a:pt x="1011" y="452"/>
                    </a:lnTo>
                    <a:cubicBezTo>
                      <a:pt x="995" y="355"/>
                      <a:pt x="980" y="259"/>
                      <a:pt x="949" y="162"/>
                    </a:cubicBezTo>
                    <a:close/>
                  </a:path>
                </a:pathLst>
              </a:custGeom>
              <a:solidFill>
                <a:srgbClr val="5F8343">
                  <a:alpha val="31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47" name="Google Shape;1947;p40"/>
              <p:cNvSpPr/>
              <p:nvPr/>
            </p:nvSpPr>
            <p:spPr>
              <a:xfrm>
                <a:off x="5322924" y="3498651"/>
                <a:ext cx="8176" cy="958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40" extrusionOk="0">
                    <a:moveTo>
                      <a:pt x="224" y="0"/>
                    </a:moveTo>
                    <a:lnTo>
                      <a:pt x="0" y="50"/>
                    </a:lnTo>
                    <a:cubicBezTo>
                      <a:pt x="31" y="147"/>
                      <a:pt x="46" y="243"/>
                      <a:pt x="62" y="340"/>
                    </a:cubicBezTo>
                    <a:lnTo>
                      <a:pt x="289" y="305"/>
                    </a:lnTo>
                    <a:cubicBezTo>
                      <a:pt x="274" y="193"/>
                      <a:pt x="239" y="97"/>
                      <a:pt x="224" y="0"/>
                    </a:cubicBezTo>
                    <a:close/>
                  </a:path>
                </a:pathLst>
              </a:custGeom>
              <a:solidFill>
                <a:srgbClr val="86AC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48" name="Google Shape;1948;p40"/>
              <p:cNvSpPr/>
              <p:nvPr/>
            </p:nvSpPr>
            <p:spPr>
              <a:xfrm>
                <a:off x="5302033" y="3625547"/>
                <a:ext cx="126923" cy="209611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7435" extrusionOk="0">
                    <a:moveTo>
                      <a:pt x="3198" y="0"/>
                    </a:moveTo>
                    <a:lnTo>
                      <a:pt x="1" y="610"/>
                    </a:lnTo>
                    <a:lnTo>
                      <a:pt x="1269" y="7136"/>
                    </a:lnTo>
                    <a:cubicBezTo>
                      <a:pt x="1299" y="7315"/>
                      <a:pt x="1447" y="7435"/>
                      <a:pt x="1610" y="7435"/>
                    </a:cubicBezTo>
                    <a:cubicBezTo>
                      <a:pt x="1637" y="7435"/>
                      <a:pt x="1663" y="7432"/>
                      <a:pt x="1690" y="7425"/>
                    </a:cubicBezTo>
                    <a:lnTo>
                      <a:pt x="4162" y="6959"/>
                    </a:lnTo>
                    <a:cubicBezTo>
                      <a:pt x="4355" y="6912"/>
                      <a:pt x="4502" y="6719"/>
                      <a:pt x="4452" y="6527"/>
                    </a:cubicBezTo>
                    <a:lnTo>
                      <a:pt x="3198" y="0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49" name="Google Shape;1949;p40"/>
              <p:cNvSpPr/>
              <p:nvPr/>
            </p:nvSpPr>
            <p:spPr>
              <a:xfrm>
                <a:off x="5306178" y="3610013"/>
                <a:ext cx="37524" cy="156919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5566" extrusionOk="0">
                    <a:moveTo>
                      <a:pt x="157" y="1"/>
                    </a:moveTo>
                    <a:cubicBezTo>
                      <a:pt x="147" y="1"/>
                      <a:pt x="137" y="2"/>
                      <a:pt x="127" y="4"/>
                    </a:cubicBezTo>
                    <a:cubicBezTo>
                      <a:pt x="46" y="19"/>
                      <a:pt x="0" y="100"/>
                      <a:pt x="16" y="181"/>
                    </a:cubicBezTo>
                    <a:lnTo>
                      <a:pt x="1026" y="5454"/>
                    </a:lnTo>
                    <a:cubicBezTo>
                      <a:pt x="1041" y="5515"/>
                      <a:pt x="1092" y="5566"/>
                      <a:pt x="1173" y="5566"/>
                    </a:cubicBezTo>
                    <a:lnTo>
                      <a:pt x="1203" y="5566"/>
                    </a:lnTo>
                    <a:cubicBezTo>
                      <a:pt x="1284" y="5550"/>
                      <a:pt x="1331" y="5469"/>
                      <a:pt x="1315" y="5388"/>
                    </a:cubicBezTo>
                    <a:lnTo>
                      <a:pt x="305" y="116"/>
                    </a:lnTo>
                    <a:cubicBezTo>
                      <a:pt x="291" y="48"/>
                      <a:pt x="227" y="1"/>
                      <a:pt x="157" y="1"/>
                    </a:cubicBezTo>
                    <a:close/>
                  </a:path>
                </a:pathLst>
              </a:custGeom>
              <a:solidFill>
                <a:srgbClr val="F4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50" name="Google Shape;1950;p40"/>
              <p:cNvSpPr/>
              <p:nvPr/>
            </p:nvSpPr>
            <p:spPr>
              <a:xfrm>
                <a:off x="5332369" y="3799524"/>
                <a:ext cx="5469" cy="27206"/>
              </a:xfrm>
              <a:custGeom>
                <a:avLst/>
                <a:gdLst/>
                <a:ahLst/>
                <a:cxnLst/>
                <a:rect l="l" t="t" r="r" b="b"/>
                <a:pathLst>
                  <a:path w="194" h="965" extrusionOk="0">
                    <a:moveTo>
                      <a:pt x="1" y="1"/>
                    </a:moveTo>
                    <a:lnTo>
                      <a:pt x="193" y="96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2C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51" name="Google Shape;1951;p40"/>
              <p:cNvSpPr/>
              <p:nvPr/>
            </p:nvSpPr>
            <p:spPr>
              <a:xfrm>
                <a:off x="5332369" y="3796367"/>
                <a:ext cx="95601" cy="38962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1382" extrusionOk="0">
                    <a:moveTo>
                      <a:pt x="3279" y="1"/>
                    </a:moveTo>
                    <a:cubicBezTo>
                      <a:pt x="2701" y="225"/>
                      <a:pt x="2107" y="306"/>
                      <a:pt x="1559" y="306"/>
                    </a:cubicBezTo>
                    <a:cubicBezTo>
                      <a:pt x="965" y="306"/>
                      <a:pt x="436" y="209"/>
                      <a:pt x="1" y="113"/>
                    </a:cubicBezTo>
                    <a:lnTo>
                      <a:pt x="1" y="113"/>
                    </a:lnTo>
                    <a:lnTo>
                      <a:pt x="193" y="1077"/>
                    </a:lnTo>
                    <a:cubicBezTo>
                      <a:pt x="228" y="1254"/>
                      <a:pt x="371" y="1382"/>
                      <a:pt x="548" y="1382"/>
                    </a:cubicBezTo>
                    <a:cubicBezTo>
                      <a:pt x="564" y="1382"/>
                      <a:pt x="595" y="1382"/>
                      <a:pt x="614" y="1366"/>
                    </a:cubicBezTo>
                    <a:lnTo>
                      <a:pt x="3086" y="900"/>
                    </a:lnTo>
                    <a:cubicBezTo>
                      <a:pt x="3264" y="869"/>
                      <a:pt x="3391" y="707"/>
                      <a:pt x="3391" y="529"/>
                    </a:cubicBezTo>
                    <a:cubicBezTo>
                      <a:pt x="3391" y="514"/>
                      <a:pt x="3376" y="498"/>
                      <a:pt x="3376" y="468"/>
                    </a:cubicBezTo>
                    <a:lnTo>
                      <a:pt x="3279" y="1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52" name="Google Shape;1952;p40"/>
              <p:cNvSpPr/>
              <p:nvPr/>
            </p:nvSpPr>
            <p:spPr>
              <a:xfrm>
                <a:off x="5388162" y="3775504"/>
                <a:ext cx="14040" cy="10882"/>
              </a:xfrm>
              <a:custGeom>
                <a:avLst/>
                <a:gdLst/>
                <a:ahLst/>
                <a:cxnLst/>
                <a:rect l="l" t="t" r="r" b="b"/>
                <a:pathLst>
                  <a:path w="498" h="386" extrusionOk="0">
                    <a:moveTo>
                      <a:pt x="255" y="0"/>
                    </a:moveTo>
                    <a:cubicBezTo>
                      <a:pt x="97" y="0"/>
                      <a:pt x="0" y="178"/>
                      <a:pt x="97" y="320"/>
                    </a:cubicBezTo>
                    <a:cubicBezTo>
                      <a:pt x="128" y="340"/>
                      <a:pt x="158" y="371"/>
                      <a:pt x="193" y="371"/>
                    </a:cubicBezTo>
                    <a:cubicBezTo>
                      <a:pt x="209" y="386"/>
                      <a:pt x="224" y="386"/>
                      <a:pt x="239" y="386"/>
                    </a:cubicBezTo>
                    <a:cubicBezTo>
                      <a:pt x="401" y="386"/>
                      <a:pt x="498" y="209"/>
                      <a:pt x="401" y="66"/>
                    </a:cubicBezTo>
                    <a:cubicBezTo>
                      <a:pt x="371" y="50"/>
                      <a:pt x="336" y="16"/>
                      <a:pt x="305" y="16"/>
                    </a:cubicBezTo>
                    <a:cubicBezTo>
                      <a:pt x="290" y="0"/>
                      <a:pt x="274" y="0"/>
                      <a:pt x="255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53" name="Google Shape;1953;p40"/>
              <p:cNvSpPr/>
              <p:nvPr/>
            </p:nvSpPr>
            <p:spPr>
              <a:xfrm>
                <a:off x="5337810" y="3688078"/>
                <a:ext cx="14068" cy="10882"/>
              </a:xfrm>
              <a:custGeom>
                <a:avLst/>
                <a:gdLst/>
                <a:ahLst/>
                <a:cxnLst/>
                <a:rect l="l" t="t" r="r" b="b"/>
                <a:pathLst>
                  <a:path w="499" h="386" extrusionOk="0">
                    <a:moveTo>
                      <a:pt x="259" y="0"/>
                    </a:moveTo>
                    <a:cubicBezTo>
                      <a:pt x="97" y="0"/>
                      <a:pt x="0" y="178"/>
                      <a:pt x="97" y="320"/>
                    </a:cubicBezTo>
                    <a:cubicBezTo>
                      <a:pt x="132" y="336"/>
                      <a:pt x="162" y="370"/>
                      <a:pt x="193" y="370"/>
                    </a:cubicBezTo>
                    <a:cubicBezTo>
                      <a:pt x="209" y="386"/>
                      <a:pt x="228" y="386"/>
                      <a:pt x="243" y="386"/>
                    </a:cubicBezTo>
                    <a:cubicBezTo>
                      <a:pt x="402" y="386"/>
                      <a:pt x="498" y="208"/>
                      <a:pt x="402" y="66"/>
                    </a:cubicBezTo>
                    <a:cubicBezTo>
                      <a:pt x="371" y="46"/>
                      <a:pt x="340" y="16"/>
                      <a:pt x="305" y="16"/>
                    </a:cubicBezTo>
                    <a:cubicBezTo>
                      <a:pt x="290" y="0"/>
                      <a:pt x="274" y="0"/>
                      <a:pt x="259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54" name="Google Shape;1954;p40"/>
              <p:cNvSpPr/>
              <p:nvPr/>
            </p:nvSpPr>
            <p:spPr>
              <a:xfrm>
                <a:off x="5348692" y="3764622"/>
                <a:ext cx="35804" cy="27206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965" extrusionOk="0">
                    <a:moveTo>
                      <a:pt x="644" y="1"/>
                    </a:moveTo>
                    <a:cubicBezTo>
                      <a:pt x="243" y="1"/>
                      <a:pt x="0" y="436"/>
                      <a:pt x="259" y="787"/>
                    </a:cubicBezTo>
                    <a:cubicBezTo>
                      <a:pt x="324" y="868"/>
                      <a:pt x="401" y="919"/>
                      <a:pt x="482" y="934"/>
                    </a:cubicBezTo>
                    <a:cubicBezTo>
                      <a:pt x="532" y="949"/>
                      <a:pt x="579" y="965"/>
                      <a:pt x="629" y="965"/>
                    </a:cubicBezTo>
                    <a:cubicBezTo>
                      <a:pt x="1030" y="965"/>
                      <a:pt x="1269" y="514"/>
                      <a:pt x="1015" y="163"/>
                    </a:cubicBezTo>
                    <a:cubicBezTo>
                      <a:pt x="949" y="97"/>
                      <a:pt x="868" y="31"/>
                      <a:pt x="787" y="16"/>
                    </a:cubicBezTo>
                    <a:cubicBezTo>
                      <a:pt x="741" y="1"/>
                      <a:pt x="691" y="1"/>
                      <a:pt x="644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55" name="Google Shape;1955;p40"/>
              <p:cNvSpPr/>
              <p:nvPr/>
            </p:nvSpPr>
            <p:spPr>
              <a:xfrm>
                <a:off x="5364114" y="3728422"/>
                <a:ext cx="40823" cy="31237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108" extrusionOk="0">
                    <a:moveTo>
                      <a:pt x="722" y="0"/>
                    </a:moveTo>
                    <a:cubicBezTo>
                      <a:pt x="275" y="0"/>
                      <a:pt x="1" y="513"/>
                      <a:pt x="306" y="914"/>
                    </a:cubicBezTo>
                    <a:cubicBezTo>
                      <a:pt x="371" y="995"/>
                      <a:pt x="452" y="1045"/>
                      <a:pt x="549" y="1076"/>
                    </a:cubicBezTo>
                    <a:cubicBezTo>
                      <a:pt x="610" y="1092"/>
                      <a:pt x="660" y="1107"/>
                      <a:pt x="722" y="1107"/>
                    </a:cubicBezTo>
                    <a:cubicBezTo>
                      <a:pt x="1173" y="1107"/>
                      <a:pt x="1447" y="594"/>
                      <a:pt x="1143" y="193"/>
                    </a:cubicBezTo>
                    <a:cubicBezTo>
                      <a:pt x="1077" y="112"/>
                      <a:pt x="996" y="46"/>
                      <a:pt x="900" y="31"/>
                    </a:cubicBezTo>
                    <a:cubicBezTo>
                      <a:pt x="838" y="16"/>
                      <a:pt x="788" y="0"/>
                      <a:pt x="722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56" name="Google Shape;1956;p40"/>
              <p:cNvSpPr/>
              <p:nvPr/>
            </p:nvSpPr>
            <p:spPr>
              <a:xfrm>
                <a:off x="5283426" y="3475308"/>
                <a:ext cx="71694" cy="30786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1092" extrusionOk="0">
                    <a:moveTo>
                      <a:pt x="2126" y="1"/>
                    </a:moveTo>
                    <a:cubicBezTo>
                      <a:pt x="2098" y="1"/>
                      <a:pt x="2070" y="4"/>
                      <a:pt x="2041" y="11"/>
                    </a:cubicBezTo>
                    <a:lnTo>
                      <a:pt x="340" y="331"/>
                    </a:lnTo>
                    <a:cubicBezTo>
                      <a:pt x="132" y="381"/>
                      <a:pt x="1" y="574"/>
                      <a:pt x="36" y="782"/>
                    </a:cubicBezTo>
                    <a:cubicBezTo>
                      <a:pt x="77" y="969"/>
                      <a:pt x="238" y="1091"/>
                      <a:pt x="421" y="1091"/>
                    </a:cubicBezTo>
                    <a:cubicBezTo>
                      <a:pt x="442" y="1091"/>
                      <a:pt x="462" y="1090"/>
                      <a:pt x="483" y="1087"/>
                    </a:cubicBezTo>
                    <a:lnTo>
                      <a:pt x="2188" y="747"/>
                    </a:lnTo>
                    <a:cubicBezTo>
                      <a:pt x="2396" y="716"/>
                      <a:pt x="2543" y="508"/>
                      <a:pt x="2493" y="315"/>
                    </a:cubicBezTo>
                    <a:cubicBezTo>
                      <a:pt x="2466" y="135"/>
                      <a:pt x="2306" y="1"/>
                      <a:pt x="2126" y="1"/>
                    </a:cubicBez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57" name="Google Shape;1957;p40"/>
              <p:cNvSpPr/>
              <p:nvPr/>
            </p:nvSpPr>
            <p:spPr>
              <a:xfrm>
                <a:off x="5295718" y="3495494"/>
                <a:ext cx="50718" cy="11333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402" extrusionOk="0">
                    <a:moveTo>
                      <a:pt x="1752" y="0"/>
                    </a:moveTo>
                    <a:lnTo>
                      <a:pt x="47" y="320"/>
                    </a:lnTo>
                    <a:cubicBezTo>
                      <a:pt x="16" y="340"/>
                      <a:pt x="1" y="355"/>
                      <a:pt x="16" y="371"/>
                    </a:cubicBezTo>
                    <a:cubicBezTo>
                      <a:pt x="16" y="386"/>
                      <a:pt x="32" y="401"/>
                      <a:pt x="47" y="401"/>
                    </a:cubicBezTo>
                    <a:lnTo>
                      <a:pt x="1767" y="81"/>
                    </a:lnTo>
                    <a:cubicBezTo>
                      <a:pt x="1783" y="66"/>
                      <a:pt x="1798" y="50"/>
                      <a:pt x="1798" y="31"/>
                    </a:cubicBezTo>
                    <a:cubicBezTo>
                      <a:pt x="1783" y="16"/>
                      <a:pt x="1767" y="0"/>
                      <a:pt x="1752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58" name="Google Shape;1958;p40"/>
              <p:cNvSpPr/>
              <p:nvPr/>
            </p:nvSpPr>
            <p:spPr>
              <a:xfrm>
                <a:off x="5331495" y="3081850"/>
                <a:ext cx="2312" cy="32196"/>
              </a:xfrm>
              <a:custGeom>
                <a:avLst/>
                <a:gdLst/>
                <a:ahLst/>
                <a:cxnLst/>
                <a:rect l="l" t="t" r="r" b="b"/>
                <a:pathLst>
                  <a:path w="82" h="1142" extrusionOk="0">
                    <a:moveTo>
                      <a:pt x="32" y="0"/>
                    </a:moveTo>
                    <a:cubicBezTo>
                      <a:pt x="16" y="0"/>
                      <a:pt x="1" y="16"/>
                      <a:pt x="1" y="31"/>
                    </a:cubicBezTo>
                    <a:lnTo>
                      <a:pt x="1" y="1092"/>
                    </a:lnTo>
                    <a:cubicBezTo>
                      <a:pt x="1" y="1126"/>
                      <a:pt x="16" y="1142"/>
                      <a:pt x="32" y="1142"/>
                    </a:cubicBezTo>
                    <a:cubicBezTo>
                      <a:pt x="66" y="1142"/>
                      <a:pt x="82" y="1126"/>
                      <a:pt x="82" y="1092"/>
                    </a:cubicBezTo>
                    <a:lnTo>
                      <a:pt x="82" y="31"/>
                    </a:lnTo>
                    <a:cubicBezTo>
                      <a:pt x="82" y="16"/>
                      <a:pt x="66" y="0"/>
                      <a:pt x="32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959" name="Google Shape;1959;p40"/>
            <p:cNvGrpSpPr/>
            <p:nvPr/>
          </p:nvGrpSpPr>
          <p:grpSpPr>
            <a:xfrm>
              <a:off x="-1679279" y="578540"/>
              <a:ext cx="358204" cy="2769156"/>
              <a:chOff x="4538574" y="3056505"/>
              <a:chExt cx="103748" cy="801999"/>
            </a:xfrm>
          </p:grpSpPr>
          <p:sp>
            <p:nvSpPr>
              <p:cNvPr id="1960" name="Google Shape;1960;p40"/>
              <p:cNvSpPr/>
              <p:nvPr/>
            </p:nvSpPr>
            <p:spPr>
              <a:xfrm>
                <a:off x="4603389" y="3056505"/>
                <a:ext cx="1861" cy="759365"/>
              </a:xfrm>
              <a:custGeom>
                <a:avLst/>
                <a:gdLst/>
                <a:ahLst/>
                <a:cxnLst/>
                <a:rect l="l" t="t" r="r" b="b"/>
                <a:pathLst>
                  <a:path w="66" h="26935" extrusionOk="0">
                    <a:moveTo>
                      <a:pt x="31" y="0"/>
                    </a:moveTo>
                    <a:cubicBezTo>
                      <a:pt x="15" y="0"/>
                      <a:pt x="0" y="16"/>
                      <a:pt x="0" y="31"/>
                    </a:cubicBezTo>
                    <a:lnTo>
                      <a:pt x="0" y="26903"/>
                    </a:lnTo>
                    <a:cubicBezTo>
                      <a:pt x="0" y="26919"/>
                      <a:pt x="15" y="26934"/>
                      <a:pt x="31" y="26934"/>
                    </a:cubicBezTo>
                    <a:cubicBezTo>
                      <a:pt x="50" y="26934"/>
                      <a:pt x="66" y="26919"/>
                      <a:pt x="66" y="26903"/>
                    </a:cubicBezTo>
                    <a:lnTo>
                      <a:pt x="66" y="31"/>
                    </a:lnTo>
                    <a:cubicBezTo>
                      <a:pt x="66" y="16"/>
                      <a:pt x="50" y="0"/>
                      <a:pt x="31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61" name="Google Shape;1961;p40"/>
              <p:cNvSpPr/>
              <p:nvPr/>
            </p:nvSpPr>
            <p:spPr>
              <a:xfrm>
                <a:off x="4544494" y="3738656"/>
                <a:ext cx="91569" cy="732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2598" extrusionOk="0">
                    <a:moveTo>
                      <a:pt x="1636" y="1"/>
                    </a:moveTo>
                    <a:cubicBezTo>
                      <a:pt x="1426" y="1"/>
                      <a:pt x="1204" y="52"/>
                      <a:pt x="982" y="166"/>
                    </a:cubicBezTo>
                    <a:cubicBezTo>
                      <a:pt x="770" y="262"/>
                      <a:pt x="596" y="439"/>
                      <a:pt x="500" y="648"/>
                    </a:cubicBezTo>
                    <a:cubicBezTo>
                      <a:pt x="0" y="1619"/>
                      <a:pt x="699" y="2597"/>
                      <a:pt x="1625" y="2597"/>
                    </a:cubicBezTo>
                    <a:cubicBezTo>
                      <a:pt x="1836" y="2597"/>
                      <a:pt x="2059" y="2547"/>
                      <a:pt x="2282" y="2434"/>
                    </a:cubicBezTo>
                    <a:cubicBezTo>
                      <a:pt x="2490" y="2337"/>
                      <a:pt x="2652" y="2160"/>
                      <a:pt x="2764" y="1951"/>
                    </a:cubicBezTo>
                    <a:cubicBezTo>
                      <a:pt x="3247" y="970"/>
                      <a:pt x="2552" y="1"/>
                      <a:pt x="1636" y="1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62" name="Google Shape;1962;p40"/>
              <p:cNvSpPr/>
              <p:nvPr/>
            </p:nvSpPr>
            <p:spPr>
              <a:xfrm>
                <a:off x="4561664" y="3752076"/>
                <a:ext cx="57259" cy="46433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647" extrusionOk="0">
                    <a:moveTo>
                      <a:pt x="1013" y="1"/>
                    </a:moveTo>
                    <a:cubicBezTo>
                      <a:pt x="889" y="1"/>
                      <a:pt x="759" y="29"/>
                      <a:pt x="628" y="91"/>
                    </a:cubicBezTo>
                    <a:cubicBezTo>
                      <a:pt x="485" y="172"/>
                      <a:pt x="354" y="284"/>
                      <a:pt x="292" y="430"/>
                    </a:cubicBezTo>
                    <a:cubicBezTo>
                      <a:pt x="0" y="1040"/>
                      <a:pt x="440" y="1647"/>
                      <a:pt x="1024" y="1647"/>
                    </a:cubicBezTo>
                    <a:cubicBezTo>
                      <a:pt x="1149" y="1647"/>
                      <a:pt x="1281" y="1619"/>
                      <a:pt x="1414" y="1556"/>
                    </a:cubicBezTo>
                    <a:cubicBezTo>
                      <a:pt x="1561" y="1475"/>
                      <a:pt x="1673" y="1364"/>
                      <a:pt x="1754" y="1217"/>
                    </a:cubicBezTo>
                    <a:cubicBezTo>
                      <a:pt x="2030" y="607"/>
                      <a:pt x="1590" y="1"/>
                      <a:pt x="1013" y="1"/>
                    </a:cubicBez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63" name="Google Shape;1963;p40"/>
              <p:cNvSpPr/>
              <p:nvPr/>
            </p:nvSpPr>
            <p:spPr>
              <a:xfrm>
                <a:off x="4589349" y="3787232"/>
                <a:ext cx="2312" cy="17761"/>
              </a:xfrm>
              <a:custGeom>
                <a:avLst/>
                <a:gdLst/>
                <a:ahLst/>
                <a:cxnLst/>
                <a:rect l="l" t="t" r="r" b="b"/>
                <a:pathLst>
                  <a:path w="82" h="630" extrusionOk="0">
                    <a:moveTo>
                      <a:pt x="31" y="1"/>
                    </a:moveTo>
                    <a:cubicBezTo>
                      <a:pt x="16" y="1"/>
                      <a:pt x="0" y="20"/>
                      <a:pt x="0" y="36"/>
                    </a:cubicBezTo>
                    <a:lnTo>
                      <a:pt x="0" y="599"/>
                    </a:lnTo>
                    <a:cubicBezTo>
                      <a:pt x="0" y="614"/>
                      <a:pt x="16" y="630"/>
                      <a:pt x="31" y="630"/>
                    </a:cubicBezTo>
                    <a:cubicBezTo>
                      <a:pt x="66" y="630"/>
                      <a:pt x="81" y="614"/>
                      <a:pt x="81" y="599"/>
                    </a:cubicBezTo>
                    <a:lnTo>
                      <a:pt x="81" y="36"/>
                    </a:lnTo>
                    <a:cubicBezTo>
                      <a:pt x="81" y="20"/>
                      <a:pt x="66" y="1"/>
                      <a:pt x="31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64" name="Google Shape;1964;p40"/>
              <p:cNvSpPr/>
              <p:nvPr/>
            </p:nvSpPr>
            <p:spPr>
              <a:xfrm>
                <a:off x="4563045" y="3797241"/>
                <a:ext cx="54383" cy="34931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1239" extrusionOk="0">
                    <a:moveTo>
                      <a:pt x="208" y="1"/>
                    </a:moveTo>
                    <a:cubicBezTo>
                      <a:pt x="97" y="1"/>
                      <a:pt x="0" y="82"/>
                      <a:pt x="0" y="194"/>
                    </a:cubicBezTo>
                    <a:lnTo>
                      <a:pt x="0" y="1046"/>
                    </a:lnTo>
                    <a:cubicBezTo>
                      <a:pt x="0" y="1158"/>
                      <a:pt x="97" y="1239"/>
                      <a:pt x="208" y="1239"/>
                    </a:cubicBezTo>
                    <a:lnTo>
                      <a:pt x="1736" y="1239"/>
                    </a:lnTo>
                    <a:cubicBezTo>
                      <a:pt x="1848" y="1239"/>
                      <a:pt x="1929" y="1158"/>
                      <a:pt x="1929" y="1046"/>
                    </a:cubicBezTo>
                    <a:lnTo>
                      <a:pt x="1929" y="194"/>
                    </a:lnTo>
                    <a:cubicBezTo>
                      <a:pt x="1929" y="82"/>
                      <a:pt x="1848" y="1"/>
                      <a:pt x="1736" y="1"/>
                    </a:cubicBez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65" name="Google Shape;1965;p40"/>
              <p:cNvSpPr/>
              <p:nvPr/>
            </p:nvSpPr>
            <p:spPr>
              <a:xfrm>
                <a:off x="4539533" y="3814974"/>
                <a:ext cx="101493" cy="43529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544" extrusionOk="0">
                    <a:moveTo>
                      <a:pt x="1" y="0"/>
                    </a:moveTo>
                    <a:cubicBezTo>
                      <a:pt x="1" y="270"/>
                      <a:pt x="97" y="529"/>
                      <a:pt x="240" y="772"/>
                    </a:cubicBezTo>
                    <a:cubicBezTo>
                      <a:pt x="560" y="1219"/>
                      <a:pt x="1139" y="1543"/>
                      <a:pt x="1798" y="1543"/>
                    </a:cubicBezTo>
                    <a:cubicBezTo>
                      <a:pt x="2473" y="1543"/>
                      <a:pt x="3052" y="1219"/>
                      <a:pt x="3357" y="772"/>
                    </a:cubicBezTo>
                    <a:cubicBezTo>
                      <a:pt x="3519" y="529"/>
                      <a:pt x="3600" y="270"/>
                      <a:pt x="3600" y="0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66" name="Google Shape;1966;p40"/>
              <p:cNvSpPr/>
              <p:nvPr/>
            </p:nvSpPr>
            <p:spPr>
              <a:xfrm>
                <a:off x="4546299" y="3836710"/>
                <a:ext cx="87876" cy="21793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773" extrusionOk="0">
                    <a:moveTo>
                      <a:pt x="0" y="1"/>
                    </a:moveTo>
                    <a:cubicBezTo>
                      <a:pt x="320" y="448"/>
                      <a:pt x="899" y="772"/>
                      <a:pt x="1558" y="772"/>
                    </a:cubicBezTo>
                    <a:cubicBezTo>
                      <a:pt x="2233" y="772"/>
                      <a:pt x="2812" y="448"/>
                      <a:pt x="3117" y="1"/>
                    </a:cubicBezTo>
                    <a:close/>
                  </a:path>
                </a:pathLst>
              </a:custGeom>
              <a:solidFill>
                <a:srgbClr val="5A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67" name="Google Shape;1967;p40"/>
              <p:cNvSpPr/>
              <p:nvPr/>
            </p:nvSpPr>
            <p:spPr>
              <a:xfrm>
                <a:off x="4583908" y="3769189"/>
                <a:ext cx="13194" cy="1948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691" extrusionOk="0">
                    <a:moveTo>
                      <a:pt x="224" y="1"/>
                    </a:moveTo>
                    <a:cubicBezTo>
                      <a:pt x="224" y="1"/>
                      <a:pt x="1" y="336"/>
                      <a:pt x="1" y="467"/>
                    </a:cubicBezTo>
                    <a:cubicBezTo>
                      <a:pt x="1" y="579"/>
                      <a:pt x="97" y="691"/>
                      <a:pt x="224" y="691"/>
                    </a:cubicBezTo>
                    <a:cubicBezTo>
                      <a:pt x="355" y="691"/>
                      <a:pt x="467" y="579"/>
                      <a:pt x="467" y="467"/>
                    </a:cubicBezTo>
                    <a:cubicBezTo>
                      <a:pt x="467" y="336"/>
                      <a:pt x="224" y="1"/>
                      <a:pt x="224" y="1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68" name="Google Shape;1968;p40"/>
              <p:cNvSpPr/>
              <p:nvPr/>
            </p:nvSpPr>
            <p:spPr>
              <a:xfrm>
                <a:off x="4538574" y="3813564"/>
                <a:ext cx="103748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82" extrusionOk="0">
                    <a:moveTo>
                      <a:pt x="35" y="0"/>
                    </a:moveTo>
                    <a:cubicBezTo>
                      <a:pt x="16" y="0"/>
                      <a:pt x="0" y="16"/>
                      <a:pt x="0" y="50"/>
                    </a:cubicBezTo>
                    <a:cubicBezTo>
                      <a:pt x="0" y="66"/>
                      <a:pt x="16" y="81"/>
                      <a:pt x="35" y="81"/>
                    </a:cubicBezTo>
                    <a:lnTo>
                      <a:pt x="3634" y="81"/>
                    </a:lnTo>
                    <a:cubicBezTo>
                      <a:pt x="3664" y="81"/>
                      <a:pt x="3680" y="66"/>
                      <a:pt x="3680" y="50"/>
                    </a:cubicBezTo>
                    <a:cubicBezTo>
                      <a:pt x="3680" y="16"/>
                      <a:pt x="3664" y="0"/>
                      <a:pt x="3634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969" name="Google Shape;1969;p40"/>
            <p:cNvGrpSpPr/>
            <p:nvPr/>
          </p:nvGrpSpPr>
          <p:grpSpPr>
            <a:xfrm>
              <a:off x="-486345" y="564230"/>
              <a:ext cx="356744" cy="2492406"/>
              <a:chOff x="5045620" y="3052360"/>
              <a:chExt cx="103326" cy="721847"/>
            </a:xfrm>
          </p:grpSpPr>
          <p:sp>
            <p:nvSpPr>
              <p:cNvPr id="1970" name="Google Shape;1970;p40"/>
              <p:cNvSpPr/>
              <p:nvPr/>
            </p:nvSpPr>
            <p:spPr>
              <a:xfrm>
                <a:off x="5082271" y="3052360"/>
                <a:ext cx="2312" cy="679242"/>
              </a:xfrm>
              <a:custGeom>
                <a:avLst/>
                <a:gdLst/>
                <a:ahLst/>
                <a:cxnLst/>
                <a:rect l="l" t="t" r="r" b="b"/>
                <a:pathLst>
                  <a:path w="82" h="24093" extrusionOk="0">
                    <a:moveTo>
                      <a:pt x="35" y="1"/>
                    </a:moveTo>
                    <a:cubicBezTo>
                      <a:pt x="16" y="1"/>
                      <a:pt x="0" y="16"/>
                      <a:pt x="0" y="32"/>
                    </a:cubicBezTo>
                    <a:lnTo>
                      <a:pt x="0" y="24042"/>
                    </a:lnTo>
                    <a:cubicBezTo>
                      <a:pt x="0" y="24077"/>
                      <a:pt x="16" y="24092"/>
                      <a:pt x="35" y="24092"/>
                    </a:cubicBezTo>
                    <a:cubicBezTo>
                      <a:pt x="66" y="24092"/>
                      <a:pt x="81" y="24077"/>
                      <a:pt x="81" y="24042"/>
                    </a:cubicBezTo>
                    <a:lnTo>
                      <a:pt x="81" y="32"/>
                    </a:lnTo>
                    <a:cubicBezTo>
                      <a:pt x="81" y="16"/>
                      <a:pt x="66" y="1"/>
                      <a:pt x="35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71" name="Google Shape;1971;p40"/>
              <p:cNvSpPr/>
              <p:nvPr/>
            </p:nvSpPr>
            <p:spPr>
              <a:xfrm>
                <a:off x="5051484" y="3654388"/>
                <a:ext cx="91541" cy="73216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597" extrusionOk="0">
                    <a:moveTo>
                      <a:pt x="1621" y="0"/>
                    </a:moveTo>
                    <a:cubicBezTo>
                      <a:pt x="695" y="0"/>
                      <a:pt x="0" y="969"/>
                      <a:pt x="483" y="1951"/>
                    </a:cubicBezTo>
                    <a:cubicBezTo>
                      <a:pt x="595" y="2159"/>
                      <a:pt x="757" y="2337"/>
                      <a:pt x="965" y="2433"/>
                    </a:cubicBezTo>
                    <a:cubicBezTo>
                      <a:pt x="1188" y="2546"/>
                      <a:pt x="1411" y="2597"/>
                      <a:pt x="1622" y="2597"/>
                    </a:cubicBezTo>
                    <a:cubicBezTo>
                      <a:pt x="2548" y="2597"/>
                      <a:pt x="3247" y="1618"/>
                      <a:pt x="2747" y="647"/>
                    </a:cubicBezTo>
                    <a:cubicBezTo>
                      <a:pt x="2651" y="439"/>
                      <a:pt x="2493" y="262"/>
                      <a:pt x="2284" y="165"/>
                    </a:cubicBezTo>
                    <a:cubicBezTo>
                      <a:pt x="2059" y="52"/>
                      <a:pt x="1834" y="0"/>
                      <a:pt x="1621" y="0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72" name="Google Shape;1972;p40"/>
              <p:cNvSpPr/>
              <p:nvPr/>
            </p:nvSpPr>
            <p:spPr>
              <a:xfrm>
                <a:off x="5068710" y="3667779"/>
                <a:ext cx="57174" cy="46461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1648" extrusionOk="0">
                    <a:moveTo>
                      <a:pt x="1009" y="0"/>
                    </a:moveTo>
                    <a:cubicBezTo>
                      <a:pt x="435" y="0"/>
                      <a:pt x="1" y="597"/>
                      <a:pt x="289" y="1218"/>
                    </a:cubicBezTo>
                    <a:cubicBezTo>
                      <a:pt x="354" y="1364"/>
                      <a:pt x="466" y="1476"/>
                      <a:pt x="628" y="1557"/>
                    </a:cubicBezTo>
                    <a:cubicBezTo>
                      <a:pt x="758" y="1619"/>
                      <a:pt x="888" y="1647"/>
                      <a:pt x="1012" y="1647"/>
                    </a:cubicBezTo>
                    <a:cubicBezTo>
                      <a:pt x="1588" y="1647"/>
                      <a:pt x="2027" y="1040"/>
                      <a:pt x="1735" y="431"/>
                    </a:cubicBezTo>
                    <a:cubicBezTo>
                      <a:pt x="1673" y="284"/>
                      <a:pt x="1542" y="157"/>
                      <a:pt x="1399" y="91"/>
                    </a:cubicBezTo>
                    <a:cubicBezTo>
                      <a:pt x="1267" y="29"/>
                      <a:pt x="1135" y="0"/>
                      <a:pt x="1009" y="0"/>
                    </a:cubicBez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73" name="Google Shape;1973;p40"/>
              <p:cNvSpPr/>
              <p:nvPr/>
            </p:nvSpPr>
            <p:spPr>
              <a:xfrm>
                <a:off x="5096311" y="3702964"/>
                <a:ext cx="1861" cy="17761"/>
              </a:xfrm>
              <a:custGeom>
                <a:avLst/>
                <a:gdLst/>
                <a:ahLst/>
                <a:cxnLst/>
                <a:rect l="l" t="t" r="r" b="b"/>
                <a:pathLst>
                  <a:path w="66" h="630" extrusionOk="0">
                    <a:moveTo>
                      <a:pt x="35" y="1"/>
                    </a:moveTo>
                    <a:cubicBezTo>
                      <a:pt x="19" y="1"/>
                      <a:pt x="0" y="20"/>
                      <a:pt x="0" y="35"/>
                    </a:cubicBezTo>
                    <a:lnTo>
                      <a:pt x="0" y="598"/>
                    </a:lnTo>
                    <a:cubicBezTo>
                      <a:pt x="0" y="614"/>
                      <a:pt x="19" y="629"/>
                      <a:pt x="35" y="629"/>
                    </a:cubicBezTo>
                    <a:cubicBezTo>
                      <a:pt x="50" y="629"/>
                      <a:pt x="66" y="614"/>
                      <a:pt x="66" y="598"/>
                    </a:cubicBezTo>
                    <a:lnTo>
                      <a:pt x="66" y="35"/>
                    </a:lnTo>
                    <a:cubicBezTo>
                      <a:pt x="66" y="20"/>
                      <a:pt x="50" y="1"/>
                      <a:pt x="35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74" name="Google Shape;1974;p40"/>
              <p:cNvSpPr/>
              <p:nvPr/>
            </p:nvSpPr>
            <p:spPr>
              <a:xfrm>
                <a:off x="5070092" y="3712972"/>
                <a:ext cx="54383" cy="34931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1239" extrusionOk="0">
                    <a:moveTo>
                      <a:pt x="193" y="0"/>
                    </a:moveTo>
                    <a:cubicBezTo>
                      <a:pt x="81" y="0"/>
                      <a:pt x="0" y="81"/>
                      <a:pt x="0" y="193"/>
                    </a:cubicBezTo>
                    <a:lnTo>
                      <a:pt x="0" y="1046"/>
                    </a:lnTo>
                    <a:cubicBezTo>
                      <a:pt x="0" y="1158"/>
                      <a:pt x="81" y="1239"/>
                      <a:pt x="193" y="1239"/>
                    </a:cubicBezTo>
                    <a:lnTo>
                      <a:pt x="1721" y="1239"/>
                    </a:lnTo>
                    <a:cubicBezTo>
                      <a:pt x="1833" y="1239"/>
                      <a:pt x="1929" y="1158"/>
                      <a:pt x="1929" y="1046"/>
                    </a:cubicBezTo>
                    <a:lnTo>
                      <a:pt x="1929" y="193"/>
                    </a:lnTo>
                    <a:cubicBezTo>
                      <a:pt x="1929" y="81"/>
                      <a:pt x="1833" y="0"/>
                      <a:pt x="1721" y="0"/>
                    </a:cubicBezTo>
                    <a:close/>
                  </a:path>
                </a:pathLst>
              </a:custGeom>
              <a:solidFill>
                <a:srgbClr val="DBE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75" name="Google Shape;1975;p40"/>
              <p:cNvSpPr/>
              <p:nvPr/>
            </p:nvSpPr>
            <p:spPr>
              <a:xfrm>
                <a:off x="5046494" y="3730142"/>
                <a:ext cx="101493" cy="44065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563" extrusionOk="0">
                    <a:moveTo>
                      <a:pt x="0" y="1"/>
                    </a:moveTo>
                    <a:cubicBezTo>
                      <a:pt x="0" y="290"/>
                      <a:pt x="81" y="549"/>
                      <a:pt x="243" y="792"/>
                    </a:cubicBezTo>
                    <a:cubicBezTo>
                      <a:pt x="548" y="1239"/>
                      <a:pt x="1127" y="1563"/>
                      <a:pt x="1802" y="1563"/>
                    </a:cubicBezTo>
                    <a:cubicBezTo>
                      <a:pt x="2461" y="1563"/>
                      <a:pt x="3055" y="1239"/>
                      <a:pt x="3360" y="792"/>
                    </a:cubicBezTo>
                    <a:cubicBezTo>
                      <a:pt x="3503" y="549"/>
                      <a:pt x="3599" y="290"/>
                      <a:pt x="3599" y="1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76" name="Google Shape;1976;p40"/>
              <p:cNvSpPr/>
              <p:nvPr/>
            </p:nvSpPr>
            <p:spPr>
              <a:xfrm>
                <a:off x="5053345" y="3752442"/>
                <a:ext cx="87876" cy="21765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772" extrusionOk="0">
                    <a:moveTo>
                      <a:pt x="0" y="1"/>
                    </a:moveTo>
                    <a:cubicBezTo>
                      <a:pt x="305" y="448"/>
                      <a:pt x="884" y="772"/>
                      <a:pt x="1559" y="772"/>
                    </a:cubicBezTo>
                    <a:cubicBezTo>
                      <a:pt x="2218" y="772"/>
                      <a:pt x="2812" y="448"/>
                      <a:pt x="3117" y="1"/>
                    </a:cubicBezTo>
                    <a:close/>
                  </a:path>
                </a:pathLst>
              </a:custGeom>
              <a:solidFill>
                <a:srgbClr val="5A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77" name="Google Shape;1977;p40"/>
              <p:cNvSpPr/>
              <p:nvPr/>
            </p:nvSpPr>
            <p:spPr>
              <a:xfrm>
                <a:off x="5090870" y="3684921"/>
                <a:ext cx="12743" cy="1948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691" extrusionOk="0">
                    <a:moveTo>
                      <a:pt x="228" y="0"/>
                    </a:moveTo>
                    <a:cubicBezTo>
                      <a:pt x="228" y="0"/>
                      <a:pt x="0" y="336"/>
                      <a:pt x="0" y="467"/>
                    </a:cubicBezTo>
                    <a:cubicBezTo>
                      <a:pt x="0" y="579"/>
                      <a:pt x="97" y="691"/>
                      <a:pt x="228" y="691"/>
                    </a:cubicBezTo>
                    <a:cubicBezTo>
                      <a:pt x="355" y="691"/>
                      <a:pt x="451" y="579"/>
                      <a:pt x="451" y="467"/>
                    </a:cubicBezTo>
                    <a:cubicBezTo>
                      <a:pt x="451" y="336"/>
                      <a:pt x="228" y="0"/>
                      <a:pt x="228" y="0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78" name="Google Shape;1978;p40"/>
              <p:cNvSpPr/>
              <p:nvPr/>
            </p:nvSpPr>
            <p:spPr>
              <a:xfrm>
                <a:off x="5045620" y="3729296"/>
                <a:ext cx="103326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82" extrusionOk="0">
                    <a:moveTo>
                      <a:pt x="31" y="0"/>
                    </a:moveTo>
                    <a:cubicBezTo>
                      <a:pt x="16" y="0"/>
                      <a:pt x="1" y="15"/>
                      <a:pt x="1" y="31"/>
                    </a:cubicBezTo>
                    <a:cubicBezTo>
                      <a:pt x="1" y="66"/>
                      <a:pt x="16" y="81"/>
                      <a:pt x="31" y="81"/>
                    </a:cubicBezTo>
                    <a:lnTo>
                      <a:pt x="3630" y="81"/>
                    </a:lnTo>
                    <a:cubicBezTo>
                      <a:pt x="3649" y="81"/>
                      <a:pt x="3665" y="66"/>
                      <a:pt x="3665" y="31"/>
                    </a:cubicBezTo>
                    <a:cubicBezTo>
                      <a:pt x="3665" y="15"/>
                      <a:pt x="3649" y="0"/>
                      <a:pt x="3630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979" name="Google Shape;1979;p40"/>
            <p:cNvGrpSpPr/>
            <p:nvPr/>
          </p:nvGrpSpPr>
          <p:grpSpPr>
            <a:xfrm>
              <a:off x="-1219367" y="539508"/>
              <a:ext cx="669876" cy="2085490"/>
              <a:chOff x="-1219367" y="1063258"/>
              <a:chExt cx="669876" cy="2085490"/>
            </a:xfrm>
          </p:grpSpPr>
          <p:sp>
            <p:nvSpPr>
              <p:cNvPr id="1980" name="Google Shape;1980;p40"/>
              <p:cNvSpPr/>
              <p:nvPr/>
            </p:nvSpPr>
            <p:spPr>
              <a:xfrm>
                <a:off x="-829871" y="1806131"/>
                <a:ext cx="192730" cy="666223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844" extrusionOk="0">
                    <a:moveTo>
                      <a:pt x="421" y="1"/>
                    </a:moveTo>
                    <a:cubicBezTo>
                      <a:pt x="405" y="1"/>
                      <a:pt x="388" y="4"/>
                      <a:pt x="371" y="13"/>
                    </a:cubicBezTo>
                    <a:cubicBezTo>
                      <a:pt x="321" y="28"/>
                      <a:pt x="290" y="94"/>
                      <a:pt x="305" y="155"/>
                    </a:cubicBezTo>
                    <a:cubicBezTo>
                      <a:pt x="1721" y="3723"/>
                      <a:pt x="51" y="6651"/>
                      <a:pt x="31" y="6682"/>
                    </a:cubicBezTo>
                    <a:cubicBezTo>
                      <a:pt x="1" y="6732"/>
                      <a:pt x="16" y="6793"/>
                      <a:pt x="66" y="6828"/>
                    </a:cubicBezTo>
                    <a:cubicBezTo>
                      <a:pt x="82" y="6844"/>
                      <a:pt x="112" y="6844"/>
                      <a:pt x="128" y="6844"/>
                    </a:cubicBezTo>
                    <a:cubicBezTo>
                      <a:pt x="163" y="6844"/>
                      <a:pt x="193" y="6828"/>
                      <a:pt x="224" y="6793"/>
                    </a:cubicBezTo>
                    <a:cubicBezTo>
                      <a:pt x="244" y="6763"/>
                      <a:pt x="1979" y="3758"/>
                      <a:pt x="514" y="78"/>
                    </a:cubicBezTo>
                    <a:cubicBezTo>
                      <a:pt x="502" y="30"/>
                      <a:pt x="466" y="1"/>
                      <a:pt x="421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81" name="Google Shape;1981;p40"/>
              <p:cNvSpPr/>
              <p:nvPr/>
            </p:nvSpPr>
            <p:spPr>
              <a:xfrm>
                <a:off x="-931590" y="1654274"/>
                <a:ext cx="215994" cy="170839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755" extrusionOk="0">
                    <a:moveTo>
                      <a:pt x="1098" y="1"/>
                    </a:moveTo>
                    <a:cubicBezTo>
                      <a:pt x="988" y="1"/>
                      <a:pt x="878" y="19"/>
                      <a:pt x="772" y="61"/>
                    </a:cubicBezTo>
                    <a:cubicBezTo>
                      <a:pt x="243" y="254"/>
                      <a:pt x="0" y="963"/>
                      <a:pt x="162" y="1349"/>
                    </a:cubicBezTo>
                    <a:cubicBezTo>
                      <a:pt x="262" y="1605"/>
                      <a:pt x="561" y="1754"/>
                      <a:pt x="913" y="1754"/>
                    </a:cubicBezTo>
                    <a:cubicBezTo>
                      <a:pt x="1064" y="1754"/>
                      <a:pt x="1225" y="1727"/>
                      <a:pt x="1385" y="1669"/>
                    </a:cubicBezTo>
                    <a:cubicBezTo>
                      <a:pt x="1913" y="1461"/>
                      <a:pt x="2218" y="979"/>
                      <a:pt x="2075" y="593"/>
                    </a:cubicBezTo>
                    <a:cubicBezTo>
                      <a:pt x="1958" y="297"/>
                      <a:pt x="1535" y="1"/>
                      <a:pt x="1098" y="1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82" name="Google Shape;1982;p40"/>
              <p:cNvSpPr/>
              <p:nvPr/>
            </p:nvSpPr>
            <p:spPr>
              <a:xfrm>
                <a:off x="-952907" y="1682309"/>
                <a:ext cx="290556" cy="212210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180" extrusionOk="0">
                    <a:moveTo>
                      <a:pt x="2487" y="0"/>
                    </a:moveTo>
                    <a:cubicBezTo>
                      <a:pt x="2067" y="224"/>
                      <a:pt x="2020" y="579"/>
                      <a:pt x="2020" y="579"/>
                    </a:cubicBezTo>
                    <a:cubicBezTo>
                      <a:pt x="2020" y="579"/>
                      <a:pt x="1721" y="242"/>
                      <a:pt x="1369" y="242"/>
                    </a:cubicBezTo>
                    <a:cubicBezTo>
                      <a:pt x="1313" y="242"/>
                      <a:pt x="1256" y="251"/>
                      <a:pt x="1199" y="270"/>
                    </a:cubicBezTo>
                    <a:cubicBezTo>
                      <a:pt x="767" y="417"/>
                      <a:pt x="798" y="1042"/>
                      <a:pt x="798" y="1042"/>
                    </a:cubicBezTo>
                    <a:cubicBezTo>
                      <a:pt x="798" y="1042"/>
                      <a:pt x="475" y="925"/>
                      <a:pt x="199" y="925"/>
                    </a:cubicBezTo>
                    <a:cubicBezTo>
                      <a:pt x="138" y="925"/>
                      <a:pt x="79" y="931"/>
                      <a:pt x="26" y="945"/>
                    </a:cubicBezTo>
                    <a:cubicBezTo>
                      <a:pt x="1" y="1469"/>
                      <a:pt x="620" y="2180"/>
                      <a:pt x="1414" y="2180"/>
                    </a:cubicBezTo>
                    <a:cubicBezTo>
                      <a:pt x="1573" y="2180"/>
                      <a:pt x="1739" y="2151"/>
                      <a:pt x="1909" y="2087"/>
                    </a:cubicBezTo>
                    <a:cubicBezTo>
                      <a:pt x="2761" y="1751"/>
                      <a:pt x="2985" y="579"/>
                      <a:pt x="2487" y="0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83" name="Google Shape;1983;p40"/>
              <p:cNvSpPr/>
              <p:nvPr/>
            </p:nvSpPr>
            <p:spPr>
              <a:xfrm>
                <a:off x="-912804" y="1971422"/>
                <a:ext cx="164502" cy="334961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3441" extrusionOk="0">
                    <a:moveTo>
                      <a:pt x="305" y="0"/>
                    </a:moveTo>
                    <a:lnTo>
                      <a:pt x="305" y="0"/>
                    </a:lnTo>
                    <a:cubicBezTo>
                      <a:pt x="0" y="1979"/>
                      <a:pt x="1689" y="3441"/>
                      <a:pt x="1689" y="3441"/>
                    </a:cubicBezTo>
                    <a:cubicBezTo>
                      <a:pt x="1689" y="3441"/>
                      <a:pt x="1400" y="1528"/>
                      <a:pt x="305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84" name="Google Shape;1984;p40"/>
              <p:cNvSpPr/>
              <p:nvPr/>
            </p:nvSpPr>
            <p:spPr>
              <a:xfrm>
                <a:off x="-1159850" y="1821220"/>
                <a:ext cx="203535" cy="167821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1724" extrusionOk="0">
                    <a:moveTo>
                      <a:pt x="1053" y="0"/>
                    </a:moveTo>
                    <a:cubicBezTo>
                      <a:pt x="500" y="0"/>
                      <a:pt x="46" y="538"/>
                      <a:pt x="16" y="934"/>
                    </a:cubicBezTo>
                    <a:cubicBezTo>
                      <a:pt x="0" y="1350"/>
                      <a:pt x="451" y="1705"/>
                      <a:pt x="1011" y="1721"/>
                    </a:cubicBezTo>
                    <a:cubicBezTo>
                      <a:pt x="1040" y="1722"/>
                      <a:pt x="1068" y="1723"/>
                      <a:pt x="1097" y="1723"/>
                    </a:cubicBezTo>
                    <a:cubicBezTo>
                      <a:pt x="1622" y="1723"/>
                      <a:pt x="2057" y="1425"/>
                      <a:pt x="2071" y="1030"/>
                    </a:cubicBezTo>
                    <a:cubicBezTo>
                      <a:pt x="2091" y="629"/>
                      <a:pt x="1655" y="35"/>
                      <a:pt x="1076" y="0"/>
                    </a:cubicBezTo>
                    <a:cubicBezTo>
                      <a:pt x="1069" y="0"/>
                      <a:pt x="1061" y="0"/>
                      <a:pt x="1053" y="0"/>
                    </a:cubicBez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85" name="Google Shape;1985;p40"/>
              <p:cNvSpPr/>
              <p:nvPr/>
            </p:nvSpPr>
            <p:spPr>
              <a:xfrm>
                <a:off x="-1213191" y="1874564"/>
                <a:ext cx="306324" cy="189432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1946" extrusionOk="0">
                    <a:moveTo>
                      <a:pt x="1593" y="0"/>
                    </a:moveTo>
                    <a:cubicBezTo>
                      <a:pt x="1142" y="0"/>
                      <a:pt x="918" y="563"/>
                      <a:pt x="918" y="563"/>
                    </a:cubicBezTo>
                    <a:cubicBezTo>
                      <a:pt x="918" y="563"/>
                      <a:pt x="756" y="243"/>
                      <a:pt x="290" y="162"/>
                    </a:cubicBezTo>
                    <a:lnTo>
                      <a:pt x="290" y="162"/>
                    </a:lnTo>
                    <a:cubicBezTo>
                      <a:pt x="0" y="868"/>
                      <a:pt x="579" y="1898"/>
                      <a:pt x="1512" y="1944"/>
                    </a:cubicBezTo>
                    <a:cubicBezTo>
                      <a:pt x="1535" y="1945"/>
                      <a:pt x="1558" y="1946"/>
                      <a:pt x="1581" y="1946"/>
                    </a:cubicBezTo>
                    <a:cubicBezTo>
                      <a:pt x="2612" y="1946"/>
                      <a:pt x="3146" y="840"/>
                      <a:pt x="2909" y="274"/>
                    </a:cubicBezTo>
                    <a:lnTo>
                      <a:pt x="2909" y="274"/>
                    </a:lnTo>
                    <a:cubicBezTo>
                      <a:pt x="2604" y="289"/>
                      <a:pt x="2218" y="594"/>
                      <a:pt x="2218" y="594"/>
                    </a:cubicBezTo>
                    <a:cubicBezTo>
                      <a:pt x="2218" y="594"/>
                      <a:pt x="2041" y="16"/>
                      <a:pt x="1593" y="0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86" name="Google Shape;1986;p40"/>
              <p:cNvSpPr/>
              <p:nvPr/>
            </p:nvSpPr>
            <p:spPr>
              <a:xfrm>
                <a:off x="-1009753" y="2090377"/>
                <a:ext cx="123620" cy="288138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2960" extrusionOk="0">
                    <a:moveTo>
                      <a:pt x="564" y="1"/>
                    </a:moveTo>
                    <a:cubicBezTo>
                      <a:pt x="1" y="1447"/>
                      <a:pt x="194" y="2959"/>
                      <a:pt x="194" y="2959"/>
                    </a:cubicBezTo>
                    <a:cubicBezTo>
                      <a:pt x="194" y="2959"/>
                      <a:pt x="1270" y="1366"/>
                      <a:pt x="564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87" name="Google Shape;1987;p40"/>
              <p:cNvSpPr/>
              <p:nvPr/>
            </p:nvSpPr>
            <p:spPr>
              <a:xfrm>
                <a:off x="-1209785" y="2121624"/>
                <a:ext cx="201686" cy="208414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0" y="1512"/>
                      <a:pt x="2071" y="2141"/>
                      <a:pt x="2071" y="2141"/>
                    </a:cubicBezTo>
                    <a:cubicBezTo>
                      <a:pt x="2071" y="2141"/>
                      <a:pt x="1331" y="822"/>
                      <a:pt x="0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1988" name="Google Shape;1988;p40"/>
              <p:cNvGrpSpPr/>
              <p:nvPr/>
            </p:nvGrpSpPr>
            <p:grpSpPr>
              <a:xfrm>
                <a:off x="-1219367" y="1063258"/>
                <a:ext cx="669876" cy="2085490"/>
                <a:chOff x="4742464" y="3046919"/>
                <a:chExt cx="194021" cy="604000"/>
              </a:xfrm>
            </p:grpSpPr>
            <p:sp>
              <p:nvSpPr>
                <p:cNvPr id="1989" name="Google Shape;1989;p40"/>
                <p:cNvSpPr/>
                <p:nvPr/>
              </p:nvSpPr>
              <p:spPr>
                <a:xfrm>
                  <a:off x="4909252" y="3493210"/>
                  <a:ext cx="18522" cy="16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579" extrusionOk="0">
                      <a:moveTo>
                        <a:pt x="1" y="0"/>
                      </a:moveTo>
                      <a:lnTo>
                        <a:pt x="1" y="579"/>
                      </a:lnTo>
                      <a:lnTo>
                        <a:pt x="657" y="579"/>
                      </a:lnTo>
                      <a:lnTo>
                        <a:pt x="626" y="0"/>
                      </a:lnTo>
                      <a:close/>
                    </a:path>
                  </a:pathLst>
                </a:custGeom>
                <a:solidFill>
                  <a:srgbClr val="B2C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90" name="Google Shape;1990;p40"/>
                <p:cNvSpPr/>
                <p:nvPr/>
              </p:nvSpPr>
              <p:spPr>
                <a:xfrm>
                  <a:off x="4749738" y="3046919"/>
                  <a:ext cx="178036" cy="447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5" h="15866" extrusionOk="0">
                      <a:moveTo>
                        <a:pt x="3167" y="244"/>
                      </a:moveTo>
                      <a:lnTo>
                        <a:pt x="6237" y="15799"/>
                      </a:lnTo>
                      <a:lnTo>
                        <a:pt x="97" y="15799"/>
                      </a:lnTo>
                      <a:lnTo>
                        <a:pt x="3167" y="244"/>
                      </a:lnTo>
                      <a:close/>
                      <a:moveTo>
                        <a:pt x="3167" y="1"/>
                      </a:moveTo>
                      <a:cubicBezTo>
                        <a:pt x="3152" y="1"/>
                        <a:pt x="3133" y="16"/>
                        <a:pt x="3133" y="32"/>
                      </a:cubicBezTo>
                      <a:lnTo>
                        <a:pt x="16" y="15830"/>
                      </a:lnTo>
                      <a:cubicBezTo>
                        <a:pt x="1" y="15830"/>
                        <a:pt x="16" y="15846"/>
                        <a:pt x="16" y="15846"/>
                      </a:cubicBezTo>
                      <a:cubicBezTo>
                        <a:pt x="31" y="15865"/>
                        <a:pt x="31" y="15865"/>
                        <a:pt x="47" y="15865"/>
                      </a:cubicBezTo>
                      <a:lnTo>
                        <a:pt x="6284" y="15865"/>
                      </a:lnTo>
                      <a:cubicBezTo>
                        <a:pt x="6299" y="15865"/>
                        <a:pt x="6299" y="15865"/>
                        <a:pt x="6315" y="15846"/>
                      </a:cubicBezTo>
                      <a:lnTo>
                        <a:pt x="6315" y="15830"/>
                      </a:lnTo>
                      <a:lnTo>
                        <a:pt x="3198" y="32"/>
                      </a:lnTo>
                      <a:cubicBezTo>
                        <a:pt x="3198" y="16"/>
                        <a:pt x="3183" y="1"/>
                        <a:pt x="3167" y="1"/>
                      </a:cubicBezTo>
                      <a:close/>
                    </a:path>
                  </a:pathLst>
                </a:custGeom>
                <a:solidFill>
                  <a:srgbClr val="13304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91" name="Google Shape;1991;p40"/>
                <p:cNvSpPr/>
                <p:nvPr/>
              </p:nvSpPr>
              <p:spPr>
                <a:xfrm>
                  <a:off x="4783682" y="3333667"/>
                  <a:ext cx="79841" cy="180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" h="6400" extrusionOk="0">
                      <a:moveTo>
                        <a:pt x="296" y="1"/>
                      </a:moveTo>
                      <a:cubicBezTo>
                        <a:pt x="246" y="1"/>
                        <a:pt x="212" y="45"/>
                        <a:pt x="212" y="101"/>
                      </a:cubicBezTo>
                      <a:cubicBezTo>
                        <a:pt x="0" y="4055"/>
                        <a:pt x="2604" y="6350"/>
                        <a:pt x="2638" y="6384"/>
                      </a:cubicBezTo>
                      <a:cubicBezTo>
                        <a:pt x="2654" y="6400"/>
                        <a:pt x="2685" y="6400"/>
                        <a:pt x="2719" y="6400"/>
                      </a:cubicBezTo>
                      <a:cubicBezTo>
                        <a:pt x="2750" y="6400"/>
                        <a:pt x="2766" y="6384"/>
                        <a:pt x="2796" y="6369"/>
                      </a:cubicBezTo>
                      <a:cubicBezTo>
                        <a:pt x="2831" y="6319"/>
                        <a:pt x="2831" y="6238"/>
                        <a:pt x="2781" y="6207"/>
                      </a:cubicBezTo>
                      <a:cubicBezTo>
                        <a:pt x="2766" y="6192"/>
                        <a:pt x="228" y="3958"/>
                        <a:pt x="436" y="117"/>
                      </a:cubicBezTo>
                      <a:cubicBezTo>
                        <a:pt x="436" y="51"/>
                        <a:pt x="386" y="5"/>
                        <a:pt x="324" y="5"/>
                      </a:cubicBezTo>
                      <a:cubicBezTo>
                        <a:pt x="314" y="2"/>
                        <a:pt x="305" y="1"/>
                        <a:pt x="296" y="1"/>
                      </a:cubicBezTo>
                      <a:close/>
                    </a:path>
                  </a:pathLst>
                </a:custGeom>
                <a:solidFill>
                  <a:srgbClr val="A4CD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92" name="Google Shape;1992;p40"/>
                <p:cNvSpPr/>
                <p:nvPr/>
              </p:nvSpPr>
              <p:spPr>
                <a:xfrm>
                  <a:off x="4751034" y="3482779"/>
                  <a:ext cx="176739" cy="168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9" h="5964" extrusionOk="0">
                      <a:moveTo>
                        <a:pt x="1" y="0"/>
                      </a:moveTo>
                      <a:lnTo>
                        <a:pt x="1" y="4146"/>
                      </a:lnTo>
                      <a:cubicBezTo>
                        <a:pt x="1" y="5145"/>
                        <a:pt x="807" y="5963"/>
                        <a:pt x="1818" y="5963"/>
                      </a:cubicBezTo>
                      <a:lnTo>
                        <a:pt x="4456" y="5963"/>
                      </a:lnTo>
                      <a:cubicBezTo>
                        <a:pt x="5451" y="5963"/>
                        <a:pt x="6269" y="5145"/>
                        <a:pt x="6269" y="4146"/>
                      </a:cubicBezTo>
                      <a:lnTo>
                        <a:pt x="6269" y="0"/>
                      </a:lnTo>
                      <a:close/>
                    </a:path>
                  </a:pathLst>
                </a:custGeom>
                <a:solidFill>
                  <a:srgbClr val="DBEB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93" name="Google Shape;1993;p40"/>
                <p:cNvSpPr/>
                <p:nvPr/>
              </p:nvSpPr>
              <p:spPr>
                <a:xfrm>
                  <a:off x="4769642" y="3483737"/>
                  <a:ext cx="139637" cy="150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" h="5351" extrusionOk="0">
                      <a:moveTo>
                        <a:pt x="0" y="1"/>
                      </a:moveTo>
                      <a:lnTo>
                        <a:pt x="0" y="3873"/>
                      </a:lnTo>
                      <a:cubicBezTo>
                        <a:pt x="0" y="4691"/>
                        <a:pt x="660" y="5351"/>
                        <a:pt x="1462" y="5351"/>
                      </a:cubicBezTo>
                      <a:lnTo>
                        <a:pt x="3487" y="5351"/>
                      </a:lnTo>
                      <a:cubicBezTo>
                        <a:pt x="4228" y="5351"/>
                        <a:pt x="4856" y="4787"/>
                        <a:pt x="4934" y="4066"/>
                      </a:cubicBezTo>
                      <a:cubicBezTo>
                        <a:pt x="4953" y="4001"/>
                        <a:pt x="4953" y="3939"/>
                        <a:pt x="4953" y="3873"/>
                      </a:cubicBezTo>
                      <a:lnTo>
                        <a:pt x="4953" y="1"/>
                      </a:lnTo>
                      <a:close/>
                    </a:path>
                  </a:pathLst>
                </a:custGeom>
                <a:solidFill>
                  <a:srgbClr val="13304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94" name="Google Shape;1994;p40"/>
                <p:cNvSpPr/>
                <p:nvPr/>
              </p:nvSpPr>
              <p:spPr>
                <a:xfrm>
                  <a:off x="4769642" y="3449709"/>
                  <a:ext cx="139637" cy="72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" h="2558" extrusionOk="0">
                      <a:moveTo>
                        <a:pt x="2477" y="1"/>
                      </a:moveTo>
                      <a:cubicBezTo>
                        <a:pt x="1111" y="1"/>
                        <a:pt x="0" y="1173"/>
                        <a:pt x="0" y="1173"/>
                      </a:cubicBezTo>
                      <a:cubicBezTo>
                        <a:pt x="0" y="1929"/>
                        <a:pt x="1111" y="2558"/>
                        <a:pt x="2477" y="2558"/>
                      </a:cubicBezTo>
                      <a:cubicBezTo>
                        <a:pt x="3842" y="2558"/>
                        <a:pt x="4953" y="1929"/>
                        <a:pt x="4953" y="1173"/>
                      </a:cubicBezTo>
                      <a:cubicBezTo>
                        <a:pt x="4953" y="1173"/>
                        <a:pt x="3842" y="1"/>
                        <a:pt x="2477" y="1"/>
                      </a:cubicBezTo>
                      <a:close/>
                    </a:path>
                  </a:pathLst>
                </a:custGeom>
                <a:solidFill>
                  <a:srgbClr val="13304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95" name="Google Shape;1995;p40"/>
                <p:cNvSpPr/>
                <p:nvPr/>
              </p:nvSpPr>
              <p:spPr>
                <a:xfrm>
                  <a:off x="4783682" y="3514947"/>
                  <a:ext cx="8711" cy="73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" h="2605" extrusionOk="0">
                      <a:moveTo>
                        <a:pt x="147" y="1"/>
                      </a:moveTo>
                      <a:cubicBezTo>
                        <a:pt x="66" y="1"/>
                        <a:pt x="0" y="82"/>
                        <a:pt x="0" y="163"/>
                      </a:cubicBezTo>
                      <a:lnTo>
                        <a:pt x="0" y="2462"/>
                      </a:lnTo>
                      <a:cubicBezTo>
                        <a:pt x="0" y="2543"/>
                        <a:pt x="66" y="2604"/>
                        <a:pt x="147" y="2604"/>
                      </a:cubicBezTo>
                      <a:cubicBezTo>
                        <a:pt x="243" y="2604"/>
                        <a:pt x="309" y="2543"/>
                        <a:pt x="309" y="2462"/>
                      </a:cubicBezTo>
                      <a:lnTo>
                        <a:pt x="309" y="163"/>
                      </a:lnTo>
                      <a:cubicBezTo>
                        <a:pt x="309" y="82"/>
                        <a:pt x="243" y="1"/>
                        <a:pt x="147" y="1"/>
                      </a:cubicBezTo>
                      <a:close/>
                    </a:path>
                  </a:pathLst>
                </a:custGeom>
                <a:solidFill>
                  <a:srgbClr val="F4FCD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96" name="Google Shape;1996;p40"/>
                <p:cNvSpPr/>
                <p:nvPr/>
              </p:nvSpPr>
              <p:spPr>
                <a:xfrm>
                  <a:off x="4742464" y="3474603"/>
                  <a:ext cx="194021" cy="18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2" h="661" extrusionOk="0">
                      <a:moveTo>
                        <a:pt x="324" y="1"/>
                      </a:moveTo>
                      <a:cubicBezTo>
                        <a:pt x="147" y="1"/>
                        <a:pt x="0" y="147"/>
                        <a:pt x="0" y="325"/>
                      </a:cubicBezTo>
                      <a:cubicBezTo>
                        <a:pt x="0" y="518"/>
                        <a:pt x="147" y="660"/>
                        <a:pt x="324" y="660"/>
                      </a:cubicBezTo>
                      <a:lnTo>
                        <a:pt x="6542" y="660"/>
                      </a:lnTo>
                      <a:cubicBezTo>
                        <a:pt x="6719" y="660"/>
                        <a:pt x="6881" y="518"/>
                        <a:pt x="6881" y="325"/>
                      </a:cubicBezTo>
                      <a:cubicBezTo>
                        <a:pt x="6881" y="147"/>
                        <a:pt x="6719" y="1"/>
                        <a:pt x="6542" y="1"/>
                      </a:cubicBezTo>
                      <a:close/>
                    </a:path>
                  </a:pathLst>
                </a:custGeom>
                <a:solidFill>
                  <a:srgbClr val="DBEB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97" name="Google Shape;1997;p40"/>
                <p:cNvSpPr/>
                <p:nvPr/>
              </p:nvSpPr>
              <p:spPr>
                <a:xfrm>
                  <a:off x="4889686" y="3493210"/>
                  <a:ext cx="19594" cy="16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" h="579" extrusionOk="0">
                      <a:moveTo>
                        <a:pt x="598" y="0"/>
                      </a:moveTo>
                      <a:cubicBezTo>
                        <a:pt x="483" y="228"/>
                        <a:pt x="274" y="421"/>
                        <a:pt x="1" y="579"/>
                      </a:cubicBezTo>
                      <a:lnTo>
                        <a:pt x="695" y="579"/>
                      </a:lnTo>
                      <a:lnTo>
                        <a:pt x="695" y="0"/>
                      </a:lnTo>
                      <a:close/>
                    </a:path>
                  </a:pathLst>
                </a:custGeom>
                <a:solidFill>
                  <a:srgbClr val="0F28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98" name="Google Shape;1998;p40"/>
                <p:cNvSpPr/>
                <p:nvPr/>
              </p:nvSpPr>
              <p:spPr>
                <a:xfrm>
                  <a:off x="4751034" y="3493210"/>
                  <a:ext cx="18635" cy="16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" h="579" extrusionOk="0">
                      <a:moveTo>
                        <a:pt x="1" y="0"/>
                      </a:moveTo>
                      <a:lnTo>
                        <a:pt x="36" y="579"/>
                      </a:lnTo>
                      <a:lnTo>
                        <a:pt x="660" y="579"/>
                      </a:lnTo>
                      <a:lnTo>
                        <a:pt x="660" y="0"/>
                      </a:lnTo>
                      <a:close/>
                    </a:path>
                  </a:pathLst>
                </a:custGeom>
                <a:solidFill>
                  <a:srgbClr val="B2C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99" name="Google Shape;1999;p40"/>
                <p:cNvSpPr/>
                <p:nvPr/>
              </p:nvSpPr>
              <p:spPr>
                <a:xfrm>
                  <a:off x="4769642" y="3493210"/>
                  <a:ext cx="19481" cy="16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9" extrusionOk="0">
                      <a:moveTo>
                        <a:pt x="0" y="0"/>
                      </a:moveTo>
                      <a:lnTo>
                        <a:pt x="0" y="579"/>
                      </a:lnTo>
                      <a:lnTo>
                        <a:pt x="691" y="579"/>
                      </a:lnTo>
                      <a:cubicBezTo>
                        <a:pt x="421" y="421"/>
                        <a:pt x="209" y="228"/>
                        <a:pt x="97" y="0"/>
                      </a:cubicBezTo>
                      <a:close/>
                    </a:path>
                  </a:pathLst>
                </a:custGeom>
                <a:solidFill>
                  <a:srgbClr val="0F28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000" name="Google Shape;2000;p40"/>
                <p:cNvSpPr/>
                <p:nvPr/>
              </p:nvSpPr>
              <p:spPr>
                <a:xfrm>
                  <a:off x="4772348" y="3493210"/>
                  <a:ext cx="134224" cy="16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1" h="579" extrusionOk="0">
                      <a:moveTo>
                        <a:pt x="1" y="0"/>
                      </a:moveTo>
                      <a:cubicBezTo>
                        <a:pt x="113" y="228"/>
                        <a:pt x="325" y="421"/>
                        <a:pt x="595" y="579"/>
                      </a:cubicBezTo>
                      <a:lnTo>
                        <a:pt x="4163" y="579"/>
                      </a:lnTo>
                      <a:cubicBezTo>
                        <a:pt x="4436" y="421"/>
                        <a:pt x="4645" y="228"/>
                        <a:pt x="4760" y="0"/>
                      </a:cubicBezTo>
                      <a:close/>
                    </a:path>
                  </a:pathLst>
                </a:custGeom>
                <a:solidFill>
                  <a:srgbClr val="0F28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001" name="Google Shape;2001;p40"/>
                <p:cNvSpPr/>
                <p:nvPr/>
              </p:nvSpPr>
              <p:spPr>
                <a:xfrm>
                  <a:off x="4751598" y="3493210"/>
                  <a:ext cx="175301" cy="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8" h="1" extrusionOk="0">
                      <a:moveTo>
                        <a:pt x="6218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40" y="0"/>
                      </a:lnTo>
                      <a:lnTo>
                        <a:pt x="737" y="0"/>
                      </a:lnTo>
                      <a:lnTo>
                        <a:pt x="5496" y="0"/>
                      </a:lnTo>
                      <a:lnTo>
                        <a:pt x="5593" y="0"/>
                      </a:lnTo>
                      <a:close/>
                    </a:path>
                  </a:pathLst>
                </a:custGeom>
                <a:solidFill>
                  <a:srgbClr val="B2C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002" name="Google Shape;2002;p40"/>
                <p:cNvSpPr/>
                <p:nvPr/>
              </p:nvSpPr>
              <p:spPr>
                <a:xfrm>
                  <a:off x="4751034" y="3492336"/>
                  <a:ext cx="175865" cy="1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8" h="67" extrusionOk="0">
                      <a:moveTo>
                        <a:pt x="1" y="0"/>
                      </a:moveTo>
                      <a:lnTo>
                        <a:pt x="1" y="66"/>
                      </a:lnTo>
                      <a:lnTo>
                        <a:pt x="6238" y="66"/>
                      </a:lnTo>
                      <a:lnTo>
                        <a:pt x="6238" y="0"/>
                      </a:lnTo>
                      <a:close/>
                    </a:path>
                  </a:pathLst>
                </a:custGeom>
                <a:solidFill>
                  <a:srgbClr val="13304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003" name="Google Shape;2003;p40"/>
                <p:cNvSpPr/>
                <p:nvPr/>
              </p:nvSpPr>
              <p:spPr>
                <a:xfrm>
                  <a:off x="4908809" y="3493210"/>
                  <a:ext cx="18635" cy="16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" h="579" extrusionOk="0">
                      <a:moveTo>
                        <a:pt x="1" y="0"/>
                      </a:moveTo>
                      <a:lnTo>
                        <a:pt x="36" y="579"/>
                      </a:lnTo>
                      <a:lnTo>
                        <a:pt x="660" y="579"/>
                      </a:lnTo>
                      <a:lnTo>
                        <a:pt x="660" y="0"/>
                      </a:lnTo>
                      <a:close/>
                    </a:path>
                  </a:pathLst>
                </a:custGeom>
                <a:solidFill>
                  <a:srgbClr val="B2C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  <p:grpSp>
          <p:nvGrpSpPr>
            <p:cNvPr id="2004" name="Google Shape;2004;p40"/>
            <p:cNvGrpSpPr/>
            <p:nvPr/>
          </p:nvGrpSpPr>
          <p:grpSpPr>
            <a:xfrm>
              <a:off x="-2423983" y="83617"/>
              <a:ext cx="2822236" cy="817789"/>
              <a:chOff x="4399922" y="2783793"/>
              <a:chExt cx="817418" cy="236847"/>
            </a:xfrm>
          </p:grpSpPr>
          <p:sp>
            <p:nvSpPr>
              <p:cNvPr id="2005" name="Google Shape;2005;p40"/>
              <p:cNvSpPr/>
              <p:nvPr/>
            </p:nvSpPr>
            <p:spPr>
              <a:xfrm>
                <a:off x="5011141" y="2852048"/>
                <a:ext cx="181306" cy="5937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2106" extrusionOk="0">
                    <a:moveTo>
                      <a:pt x="4599" y="1"/>
                    </a:moveTo>
                    <a:cubicBezTo>
                      <a:pt x="4583" y="1"/>
                      <a:pt x="4564" y="1"/>
                      <a:pt x="4548" y="16"/>
                    </a:cubicBezTo>
                    <a:lnTo>
                      <a:pt x="4533" y="16"/>
                    </a:lnTo>
                    <a:lnTo>
                      <a:pt x="290" y="1416"/>
                    </a:lnTo>
                    <a:cubicBezTo>
                      <a:pt x="275" y="1416"/>
                      <a:pt x="275" y="1416"/>
                      <a:pt x="259" y="1432"/>
                    </a:cubicBezTo>
                    <a:cubicBezTo>
                      <a:pt x="82" y="1497"/>
                      <a:pt x="1" y="1705"/>
                      <a:pt x="67" y="1883"/>
                    </a:cubicBezTo>
                    <a:cubicBezTo>
                      <a:pt x="127" y="2026"/>
                      <a:pt x="257" y="2105"/>
                      <a:pt x="392" y="2105"/>
                    </a:cubicBezTo>
                    <a:cubicBezTo>
                      <a:pt x="439" y="2105"/>
                      <a:pt x="487" y="2096"/>
                      <a:pt x="533" y="2076"/>
                    </a:cubicBezTo>
                    <a:lnTo>
                      <a:pt x="4610" y="370"/>
                    </a:lnTo>
                    <a:lnTo>
                      <a:pt x="4610" y="370"/>
                    </a:lnTo>
                    <a:lnTo>
                      <a:pt x="6380" y="224"/>
                    </a:lnTo>
                    <a:cubicBezTo>
                      <a:pt x="6396" y="224"/>
                      <a:pt x="6415" y="209"/>
                      <a:pt x="6431" y="194"/>
                    </a:cubicBezTo>
                    <a:cubicBezTo>
                      <a:pt x="6431" y="163"/>
                      <a:pt x="6415" y="147"/>
                      <a:pt x="6380" y="147"/>
                    </a:cubicBezTo>
                    <a:lnTo>
                      <a:pt x="4599" y="1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06" name="Google Shape;2006;p40"/>
              <p:cNvSpPr/>
              <p:nvPr/>
            </p:nvSpPr>
            <p:spPr>
              <a:xfrm>
                <a:off x="4747454" y="2807250"/>
                <a:ext cx="141385" cy="114772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4071" extrusionOk="0">
                    <a:moveTo>
                      <a:pt x="4934" y="1"/>
                    </a:moveTo>
                    <a:lnTo>
                      <a:pt x="2635" y="656"/>
                    </a:lnTo>
                    <a:cubicBezTo>
                      <a:pt x="2604" y="656"/>
                      <a:pt x="2573" y="676"/>
                      <a:pt x="2558" y="706"/>
                    </a:cubicBezTo>
                    <a:lnTo>
                      <a:pt x="2523" y="737"/>
                    </a:lnTo>
                    <a:lnTo>
                      <a:pt x="224" y="3163"/>
                    </a:lnTo>
                    <a:cubicBezTo>
                      <a:pt x="209" y="3183"/>
                      <a:pt x="193" y="3198"/>
                      <a:pt x="178" y="3229"/>
                    </a:cubicBezTo>
                    <a:cubicBezTo>
                      <a:pt x="1" y="3472"/>
                      <a:pt x="66" y="3807"/>
                      <a:pt x="305" y="3969"/>
                    </a:cubicBezTo>
                    <a:cubicBezTo>
                      <a:pt x="405" y="4038"/>
                      <a:pt x="516" y="4070"/>
                      <a:pt x="624" y="4070"/>
                    </a:cubicBezTo>
                    <a:cubicBezTo>
                      <a:pt x="796" y="4070"/>
                      <a:pt x="962" y="3988"/>
                      <a:pt x="1061" y="3838"/>
                    </a:cubicBezTo>
                    <a:lnTo>
                      <a:pt x="2918" y="1114"/>
                    </a:lnTo>
                    <a:lnTo>
                      <a:pt x="2918" y="1114"/>
                    </a:lnTo>
                    <a:lnTo>
                      <a:pt x="4984" y="112"/>
                    </a:lnTo>
                    <a:cubicBezTo>
                      <a:pt x="4999" y="97"/>
                      <a:pt x="5015" y="78"/>
                      <a:pt x="4999" y="47"/>
                    </a:cubicBezTo>
                    <a:cubicBezTo>
                      <a:pt x="4999" y="16"/>
                      <a:pt x="4968" y="1"/>
                      <a:pt x="4934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07" name="Google Shape;2007;p40"/>
              <p:cNvSpPr/>
              <p:nvPr/>
            </p:nvSpPr>
            <p:spPr>
              <a:xfrm>
                <a:off x="4791378" y="2783793"/>
                <a:ext cx="37665" cy="56554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06" extrusionOk="0">
                    <a:moveTo>
                      <a:pt x="76" y="1"/>
                    </a:moveTo>
                    <a:cubicBezTo>
                      <a:pt x="66" y="1"/>
                      <a:pt x="57" y="5"/>
                      <a:pt x="51" y="11"/>
                    </a:cubicBezTo>
                    <a:cubicBezTo>
                      <a:pt x="16" y="11"/>
                      <a:pt x="1" y="42"/>
                      <a:pt x="16" y="77"/>
                    </a:cubicBezTo>
                    <a:lnTo>
                      <a:pt x="822" y="1859"/>
                    </a:lnTo>
                    <a:cubicBezTo>
                      <a:pt x="822" y="1874"/>
                      <a:pt x="838" y="1893"/>
                      <a:pt x="853" y="1909"/>
                    </a:cubicBezTo>
                    <a:cubicBezTo>
                      <a:pt x="900" y="1974"/>
                      <a:pt x="974" y="2006"/>
                      <a:pt x="1050" y="2006"/>
                    </a:cubicBezTo>
                    <a:cubicBezTo>
                      <a:pt x="1105" y="2006"/>
                      <a:pt x="1161" y="1989"/>
                      <a:pt x="1208" y="1955"/>
                    </a:cubicBezTo>
                    <a:cubicBezTo>
                      <a:pt x="1320" y="1874"/>
                      <a:pt x="1335" y="1716"/>
                      <a:pt x="1254" y="1604"/>
                    </a:cubicBezTo>
                    <a:lnTo>
                      <a:pt x="113" y="26"/>
                    </a:lnTo>
                    <a:cubicBezTo>
                      <a:pt x="104" y="8"/>
                      <a:pt x="89" y="1"/>
                      <a:pt x="76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08" name="Google Shape;2008;p40"/>
              <p:cNvSpPr/>
              <p:nvPr/>
            </p:nvSpPr>
            <p:spPr>
              <a:xfrm>
                <a:off x="4720276" y="2813565"/>
                <a:ext cx="20891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41" h="3295" extrusionOk="0">
                    <a:moveTo>
                      <a:pt x="563" y="0"/>
                    </a:moveTo>
                    <a:cubicBezTo>
                      <a:pt x="513" y="0"/>
                      <a:pt x="467" y="16"/>
                      <a:pt x="467" y="66"/>
                    </a:cubicBezTo>
                    <a:lnTo>
                      <a:pt x="0" y="2862"/>
                    </a:lnTo>
                    <a:lnTo>
                      <a:pt x="0" y="2939"/>
                    </a:lnTo>
                    <a:cubicBezTo>
                      <a:pt x="0" y="3132"/>
                      <a:pt x="178" y="3294"/>
                      <a:pt x="371" y="3294"/>
                    </a:cubicBezTo>
                    <a:cubicBezTo>
                      <a:pt x="579" y="3279"/>
                      <a:pt x="741" y="3117"/>
                      <a:pt x="725" y="2908"/>
                    </a:cubicBezTo>
                    <a:lnTo>
                      <a:pt x="629" y="81"/>
                    </a:lnTo>
                    <a:cubicBezTo>
                      <a:pt x="629" y="47"/>
                      <a:pt x="594" y="0"/>
                      <a:pt x="563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09" name="Google Shape;2009;p40"/>
              <p:cNvSpPr/>
              <p:nvPr/>
            </p:nvSpPr>
            <p:spPr>
              <a:xfrm>
                <a:off x="4399922" y="2864763"/>
                <a:ext cx="817413" cy="97039"/>
              </a:xfrm>
              <a:custGeom>
                <a:avLst/>
                <a:gdLst/>
                <a:ahLst/>
                <a:cxnLst/>
                <a:rect l="l" t="t" r="r" b="b"/>
                <a:pathLst>
                  <a:path w="28994" h="3442" extrusionOk="0">
                    <a:moveTo>
                      <a:pt x="18113" y="1"/>
                    </a:moveTo>
                    <a:lnTo>
                      <a:pt x="18048" y="16"/>
                    </a:lnTo>
                    <a:lnTo>
                      <a:pt x="13805" y="225"/>
                    </a:lnTo>
                    <a:cubicBezTo>
                      <a:pt x="12409" y="306"/>
                      <a:pt x="10993" y="371"/>
                      <a:pt x="9581" y="468"/>
                    </a:cubicBezTo>
                    <a:cubicBezTo>
                      <a:pt x="8166" y="545"/>
                      <a:pt x="6750" y="641"/>
                      <a:pt x="5354" y="738"/>
                    </a:cubicBezTo>
                    <a:cubicBezTo>
                      <a:pt x="3939" y="834"/>
                      <a:pt x="2523" y="930"/>
                      <a:pt x="1127" y="1046"/>
                    </a:cubicBezTo>
                    <a:cubicBezTo>
                      <a:pt x="787" y="1077"/>
                      <a:pt x="517" y="1239"/>
                      <a:pt x="305" y="1478"/>
                    </a:cubicBezTo>
                    <a:cubicBezTo>
                      <a:pt x="112" y="1702"/>
                      <a:pt x="1" y="2010"/>
                      <a:pt x="35" y="2331"/>
                    </a:cubicBezTo>
                    <a:cubicBezTo>
                      <a:pt x="79" y="2959"/>
                      <a:pt x="607" y="3441"/>
                      <a:pt x="1228" y="3441"/>
                    </a:cubicBezTo>
                    <a:cubicBezTo>
                      <a:pt x="1258" y="3441"/>
                      <a:pt x="1289" y="3440"/>
                      <a:pt x="1320" y="3438"/>
                    </a:cubicBezTo>
                    <a:cubicBezTo>
                      <a:pt x="2716" y="3326"/>
                      <a:pt x="4131" y="3198"/>
                      <a:pt x="5547" y="3071"/>
                    </a:cubicBezTo>
                    <a:cubicBezTo>
                      <a:pt x="6075" y="3021"/>
                      <a:pt x="6608" y="2955"/>
                      <a:pt x="7151" y="2909"/>
                    </a:cubicBezTo>
                    <a:cubicBezTo>
                      <a:pt x="8019" y="2828"/>
                      <a:pt x="8887" y="2732"/>
                      <a:pt x="9755" y="2651"/>
                    </a:cubicBezTo>
                    <a:cubicBezTo>
                      <a:pt x="11171" y="2508"/>
                      <a:pt x="12571" y="2346"/>
                      <a:pt x="13967" y="2203"/>
                    </a:cubicBezTo>
                    <a:lnTo>
                      <a:pt x="18129" y="1721"/>
                    </a:lnTo>
                    <a:lnTo>
                      <a:pt x="19047" y="1798"/>
                    </a:lnTo>
                    <a:lnTo>
                      <a:pt x="20686" y="1945"/>
                    </a:lnTo>
                    <a:cubicBezTo>
                      <a:pt x="21585" y="2010"/>
                      <a:pt x="22468" y="2072"/>
                      <a:pt x="23370" y="2138"/>
                    </a:cubicBezTo>
                    <a:cubicBezTo>
                      <a:pt x="24269" y="2203"/>
                      <a:pt x="25152" y="2250"/>
                      <a:pt x="26051" y="2300"/>
                    </a:cubicBezTo>
                    <a:cubicBezTo>
                      <a:pt x="26954" y="2346"/>
                      <a:pt x="27852" y="2396"/>
                      <a:pt x="28751" y="2412"/>
                    </a:cubicBezTo>
                    <a:cubicBezTo>
                      <a:pt x="28760" y="2413"/>
                      <a:pt x="28770" y="2413"/>
                      <a:pt x="28779" y="2413"/>
                    </a:cubicBezTo>
                    <a:cubicBezTo>
                      <a:pt x="28882" y="2413"/>
                      <a:pt x="28964" y="2337"/>
                      <a:pt x="28978" y="2234"/>
                    </a:cubicBezTo>
                    <a:cubicBezTo>
                      <a:pt x="28994" y="2203"/>
                      <a:pt x="28994" y="2184"/>
                      <a:pt x="28994" y="2153"/>
                    </a:cubicBezTo>
                    <a:cubicBezTo>
                      <a:pt x="28978" y="2057"/>
                      <a:pt x="28913" y="1976"/>
                      <a:pt x="28801" y="1945"/>
                    </a:cubicBezTo>
                    <a:cubicBezTo>
                      <a:pt x="27933" y="1752"/>
                      <a:pt x="27050" y="1575"/>
                      <a:pt x="26167" y="1413"/>
                    </a:cubicBezTo>
                    <a:cubicBezTo>
                      <a:pt x="25280" y="1239"/>
                      <a:pt x="24396" y="1077"/>
                      <a:pt x="23528" y="915"/>
                    </a:cubicBezTo>
                    <a:cubicBezTo>
                      <a:pt x="22645" y="757"/>
                      <a:pt x="21762" y="610"/>
                      <a:pt x="20879" y="448"/>
                    </a:cubicBezTo>
                    <a:lnTo>
                      <a:pt x="18225" y="16"/>
                    </a:lnTo>
                    <a:cubicBezTo>
                      <a:pt x="18194" y="1"/>
                      <a:pt x="18144" y="1"/>
                      <a:pt x="18113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10" name="Google Shape;2010;p40"/>
              <p:cNvSpPr/>
              <p:nvPr/>
            </p:nvSpPr>
            <p:spPr>
              <a:xfrm>
                <a:off x="4929156" y="2895972"/>
                <a:ext cx="288184" cy="36791"/>
              </a:xfrm>
              <a:custGeom>
                <a:avLst/>
                <a:gdLst/>
                <a:ahLst/>
                <a:cxnLst/>
                <a:rect l="l" t="t" r="r" b="b"/>
                <a:pathLst>
                  <a:path w="10222" h="1305" extrusionOk="0">
                    <a:moveTo>
                      <a:pt x="1" y="1"/>
                    </a:moveTo>
                    <a:lnTo>
                      <a:pt x="275" y="691"/>
                    </a:lnTo>
                    <a:lnTo>
                      <a:pt x="1914" y="838"/>
                    </a:lnTo>
                    <a:cubicBezTo>
                      <a:pt x="2813" y="903"/>
                      <a:pt x="3696" y="965"/>
                      <a:pt x="4598" y="1031"/>
                    </a:cubicBezTo>
                    <a:cubicBezTo>
                      <a:pt x="5497" y="1096"/>
                      <a:pt x="6380" y="1143"/>
                      <a:pt x="7279" y="1193"/>
                    </a:cubicBezTo>
                    <a:cubicBezTo>
                      <a:pt x="8182" y="1239"/>
                      <a:pt x="9080" y="1289"/>
                      <a:pt x="9979" y="1305"/>
                    </a:cubicBezTo>
                    <a:cubicBezTo>
                      <a:pt x="10095" y="1305"/>
                      <a:pt x="10191" y="1239"/>
                      <a:pt x="10206" y="1127"/>
                    </a:cubicBezTo>
                    <a:cubicBezTo>
                      <a:pt x="10222" y="1112"/>
                      <a:pt x="10222" y="1096"/>
                      <a:pt x="10222" y="1077"/>
                    </a:cubicBezTo>
                    <a:lnTo>
                      <a:pt x="10222" y="104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4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11" name="Google Shape;2011;p40"/>
              <p:cNvSpPr/>
              <p:nvPr/>
            </p:nvSpPr>
            <p:spPr>
              <a:xfrm>
                <a:off x="4400909" y="2906432"/>
                <a:ext cx="127797" cy="55257"/>
              </a:xfrm>
              <a:custGeom>
                <a:avLst/>
                <a:gdLst/>
                <a:ahLst/>
                <a:cxnLst/>
                <a:rect l="l" t="t" r="r" b="b"/>
                <a:pathLst>
                  <a:path w="4533" h="1960" extrusionOk="0">
                    <a:moveTo>
                      <a:pt x="270" y="0"/>
                    </a:moveTo>
                    <a:cubicBezTo>
                      <a:pt x="97" y="208"/>
                      <a:pt x="0" y="482"/>
                      <a:pt x="0" y="772"/>
                    </a:cubicBezTo>
                    <a:lnTo>
                      <a:pt x="0" y="853"/>
                    </a:lnTo>
                    <a:cubicBezTo>
                      <a:pt x="47" y="1497"/>
                      <a:pt x="560" y="1960"/>
                      <a:pt x="1188" y="1960"/>
                    </a:cubicBezTo>
                    <a:lnTo>
                      <a:pt x="1285" y="1960"/>
                    </a:lnTo>
                    <a:cubicBezTo>
                      <a:pt x="2361" y="1882"/>
                      <a:pt x="3452" y="1786"/>
                      <a:pt x="4532" y="1670"/>
                    </a:cubicBezTo>
                    <a:cubicBezTo>
                      <a:pt x="4436" y="1574"/>
                      <a:pt x="4370" y="1462"/>
                      <a:pt x="4339" y="1350"/>
                    </a:cubicBezTo>
                    <a:cubicBezTo>
                      <a:pt x="2199" y="1254"/>
                      <a:pt x="914" y="498"/>
                      <a:pt x="270" y="0"/>
                    </a:cubicBezTo>
                    <a:close/>
                  </a:path>
                </a:pathLst>
              </a:custGeom>
              <a:solidFill>
                <a:srgbClr val="2E4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12" name="Google Shape;2012;p40"/>
              <p:cNvSpPr/>
              <p:nvPr/>
            </p:nvSpPr>
            <p:spPr>
              <a:xfrm>
                <a:off x="4886980" y="2874771"/>
                <a:ext cx="174004" cy="132815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4711" extrusionOk="0">
                    <a:moveTo>
                      <a:pt x="571" y="1"/>
                    </a:moveTo>
                    <a:cubicBezTo>
                      <a:pt x="444" y="1"/>
                      <a:pt x="314" y="49"/>
                      <a:pt x="212" y="143"/>
                    </a:cubicBezTo>
                    <a:cubicBezTo>
                      <a:pt x="0" y="336"/>
                      <a:pt x="0" y="656"/>
                      <a:pt x="193" y="865"/>
                    </a:cubicBezTo>
                    <a:lnTo>
                      <a:pt x="3040" y="3823"/>
                    </a:lnTo>
                    <a:lnTo>
                      <a:pt x="3055" y="3839"/>
                    </a:lnTo>
                    <a:cubicBezTo>
                      <a:pt x="3086" y="3873"/>
                      <a:pt x="3121" y="3889"/>
                      <a:pt x="3167" y="3904"/>
                    </a:cubicBezTo>
                    <a:lnTo>
                      <a:pt x="5998" y="4706"/>
                    </a:lnTo>
                    <a:cubicBezTo>
                      <a:pt x="6008" y="4709"/>
                      <a:pt x="6019" y="4710"/>
                      <a:pt x="6030" y="4710"/>
                    </a:cubicBezTo>
                    <a:cubicBezTo>
                      <a:pt x="6081" y="4710"/>
                      <a:pt x="6130" y="4680"/>
                      <a:pt x="6156" y="4625"/>
                    </a:cubicBezTo>
                    <a:cubicBezTo>
                      <a:pt x="6171" y="4564"/>
                      <a:pt x="6141" y="4483"/>
                      <a:pt x="6075" y="4452"/>
                    </a:cubicBezTo>
                    <a:lnTo>
                      <a:pt x="3442" y="3360"/>
                    </a:lnTo>
                    <a:lnTo>
                      <a:pt x="3442" y="3360"/>
                    </a:lnTo>
                    <a:lnTo>
                      <a:pt x="964" y="190"/>
                    </a:lnTo>
                    <a:lnTo>
                      <a:pt x="934" y="159"/>
                    </a:lnTo>
                    <a:cubicBezTo>
                      <a:pt x="835" y="53"/>
                      <a:pt x="704" y="1"/>
                      <a:pt x="571" y="1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13" name="Google Shape;2013;p40"/>
              <p:cNvSpPr/>
              <p:nvPr/>
            </p:nvSpPr>
            <p:spPr>
              <a:xfrm>
                <a:off x="5000286" y="2982693"/>
                <a:ext cx="23625" cy="37947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346" extrusionOk="0">
                    <a:moveTo>
                      <a:pt x="190" y="0"/>
                    </a:moveTo>
                    <a:cubicBezTo>
                      <a:pt x="159" y="0"/>
                      <a:pt x="127" y="9"/>
                      <a:pt x="97" y="26"/>
                    </a:cubicBezTo>
                    <a:cubicBezTo>
                      <a:pt x="16" y="76"/>
                      <a:pt x="0" y="173"/>
                      <a:pt x="50" y="254"/>
                    </a:cubicBezTo>
                    <a:lnTo>
                      <a:pt x="756" y="1330"/>
                    </a:lnTo>
                    <a:cubicBezTo>
                      <a:pt x="772" y="1345"/>
                      <a:pt x="787" y="1345"/>
                      <a:pt x="803" y="1345"/>
                    </a:cubicBezTo>
                    <a:cubicBezTo>
                      <a:pt x="822" y="1330"/>
                      <a:pt x="837" y="1314"/>
                      <a:pt x="822" y="1299"/>
                    </a:cubicBezTo>
                    <a:lnTo>
                      <a:pt x="340" y="107"/>
                    </a:lnTo>
                    <a:cubicBezTo>
                      <a:pt x="340" y="92"/>
                      <a:pt x="340" y="76"/>
                      <a:pt x="320" y="76"/>
                    </a:cubicBezTo>
                    <a:cubicBezTo>
                      <a:pt x="291" y="25"/>
                      <a:pt x="242" y="0"/>
                      <a:pt x="190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14" name="Google Shape;2014;p40"/>
              <p:cNvSpPr/>
              <p:nvPr/>
            </p:nvSpPr>
            <p:spPr>
              <a:xfrm>
                <a:off x="5024307" y="2976068"/>
                <a:ext cx="38539" cy="22892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812" extrusionOk="0">
                    <a:moveTo>
                      <a:pt x="1319" y="0"/>
                    </a:moveTo>
                    <a:cubicBezTo>
                      <a:pt x="1313" y="0"/>
                      <a:pt x="1306" y="2"/>
                      <a:pt x="1300" y="6"/>
                    </a:cubicBezTo>
                    <a:lnTo>
                      <a:pt x="113" y="489"/>
                    </a:lnTo>
                    <a:lnTo>
                      <a:pt x="97" y="504"/>
                    </a:lnTo>
                    <a:cubicBezTo>
                      <a:pt x="16" y="550"/>
                      <a:pt x="1" y="666"/>
                      <a:pt x="47" y="743"/>
                    </a:cubicBezTo>
                    <a:cubicBezTo>
                      <a:pt x="78" y="784"/>
                      <a:pt x="127" y="811"/>
                      <a:pt x="179" y="811"/>
                    </a:cubicBezTo>
                    <a:cubicBezTo>
                      <a:pt x="211" y="811"/>
                      <a:pt x="244" y="801"/>
                      <a:pt x="274" y="778"/>
                    </a:cubicBezTo>
                    <a:lnTo>
                      <a:pt x="1335" y="68"/>
                    </a:lnTo>
                    <a:cubicBezTo>
                      <a:pt x="1351" y="53"/>
                      <a:pt x="1366" y="37"/>
                      <a:pt x="1351" y="22"/>
                    </a:cubicBezTo>
                    <a:cubicBezTo>
                      <a:pt x="1351" y="11"/>
                      <a:pt x="1335" y="0"/>
                      <a:pt x="1319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15" name="Google Shape;2015;p40"/>
              <p:cNvSpPr/>
              <p:nvPr/>
            </p:nvSpPr>
            <p:spPr>
              <a:xfrm>
                <a:off x="5082694" y="2822840"/>
                <a:ext cx="30476" cy="54947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949" extrusionOk="0">
                    <a:moveTo>
                      <a:pt x="1045" y="1"/>
                    </a:moveTo>
                    <a:cubicBezTo>
                      <a:pt x="1030" y="1"/>
                      <a:pt x="1011" y="12"/>
                      <a:pt x="1000" y="26"/>
                    </a:cubicBezTo>
                    <a:lnTo>
                      <a:pt x="51" y="1712"/>
                    </a:lnTo>
                    <a:cubicBezTo>
                      <a:pt x="36" y="1712"/>
                      <a:pt x="36" y="1712"/>
                      <a:pt x="36" y="1727"/>
                    </a:cubicBezTo>
                    <a:cubicBezTo>
                      <a:pt x="1" y="1808"/>
                      <a:pt x="36" y="1904"/>
                      <a:pt x="132" y="1935"/>
                    </a:cubicBezTo>
                    <a:cubicBezTo>
                      <a:pt x="153" y="1944"/>
                      <a:pt x="176" y="1949"/>
                      <a:pt x="198" y="1949"/>
                    </a:cubicBezTo>
                    <a:cubicBezTo>
                      <a:pt x="259" y="1949"/>
                      <a:pt x="318" y="1915"/>
                      <a:pt x="340" y="1858"/>
                    </a:cubicBezTo>
                    <a:lnTo>
                      <a:pt x="1081" y="57"/>
                    </a:lnTo>
                    <a:cubicBezTo>
                      <a:pt x="1081" y="42"/>
                      <a:pt x="1081" y="26"/>
                      <a:pt x="1062" y="7"/>
                    </a:cubicBezTo>
                    <a:cubicBezTo>
                      <a:pt x="1057" y="2"/>
                      <a:pt x="1051" y="1"/>
                      <a:pt x="1045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16" name="Google Shape;2016;p40"/>
              <p:cNvSpPr/>
              <p:nvPr/>
            </p:nvSpPr>
            <p:spPr>
              <a:xfrm>
                <a:off x="4522701" y="2912296"/>
                <a:ext cx="89286" cy="55370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1964" extrusionOk="0">
                    <a:moveTo>
                      <a:pt x="1593" y="0"/>
                    </a:moveTo>
                    <a:cubicBezTo>
                      <a:pt x="710" y="0"/>
                      <a:pt x="0" y="452"/>
                      <a:pt x="0" y="980"/>
                    </a:cubicBezTo>
                    <a:cubicBezTo>
                      <a:pt x="0" y="1528"/>
                      <a:pt x="710" y="1964"/>
                      <a:pt x="1593" y="1964"/>
                    </a:cubicBezTo>
                    <a:cubicBezTo>
                      <a:pt x="2461" y="1964"/>
                      <a:pt x="3167" y="1528"/>
                      <a:pt x="3167" y="980"/>
                    </a:cubicBezTo>
                    <a:cubicBezTo>
                      <a:pt x="3167" y="452"/>
                      <a:pt x="2461" y="0"/>
                      <a:pt x="1593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17" name="Google Shape;2017;p40"/>
              <p:cNvSpPr/>
              <p:nvPr/>
            </p:nvSpPr>
            <p:spPr>
              <a:xfrm>
                <a:off x="4550415" y="2910999"/>
                <a:ext cx="46236" cy="8176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290" extrusionOk="0">
                    <a:moveTo>
                      <a:pt x="676" y="0"/>
                    </a:moveTo>
                    <a:cubicBezTo>
                      <a:pt x="433" y="0"/>
                      <a:pt x="194" y="46"/>
                      <a:pt x="1" y="127"/>
                    </a:cubicBezTo>
                    <a:cubicBezTo>
                      <a:pt x="194" y="81"/>
                      <a:pt x="386" y="46"/>
                      <a:pt x="610" y="46"/>
                    </a:cubicBezTo>
                    <a:cubicBezTo>
                      <a:pt x="996" y="46"/>
                      <a:pt x="1351" y="143"/>
                      <a:pt x="1640" y="289"/>
                    </a:cubicBezTo>
                    <a:cubicBezTo>
                      <a:pt x="1412" y="112"/>
                      <a:pt x="1061" y="0"/>
                      <a:pt x="676" y="0"/>
                    </a:cubicBezTo>
                    <a:close/>
                  </a:path>
                </a:pathLst>
              </a:custGeom>
              <a:solidFill>
                <a:srgbClr val="2E4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18" name="Google Shape;2018;p40"/>
              <p:cNvSpPr/>
              <p:nvPr/>
            </p:nvSpPr>
            <p:spPr>
              <a:xfrm>
                <a:off x="4535839" y="2912296"/>
                <a:ext cx="67577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1432" extrusionOk="0">
                    <a:moveTo>
                      <a:pt x="1193" y="243"/>
                    </a:moveTo>
                    <a:cubicBezTo>
                      <a:pt x="1609" y="243"/>
                      <a:pt x="1929" y="436"/>
                      <a:pt x="1929" y="691"/>
                    </a:cubicBezTo>
                    <a:cubicBezTo>
                      <a:pt x="1929" y="949"/>
                      <a:pt x="1609" y="1142"/>
                      <a:pt x="1193" y="1142"/>
                    </a:cubicBezTo>
                    <a:cubicBezTo>
                      <a:pt x="788" y="1142"/>
                      <a:pt x="452" y="949"/>
                      <a:pt x="452" y="691"/>
                    </a:cubicBezTo>
                    <a:cubicBezTo>
                      <a:pt x="452" y="436"/>
                      <a:pt x="788" y="243"/>
                      <a:pt x="1193" y="243"/>
                    </a:cubicBezTo>
                    <a:close/>
                    <a:moveTo>
                      <a:pt x="1127" y="0"/>
                    </a:moveTo>
                    <a:cubicBezTo>
                      <a:pt x="903" y="0"/>
                      <a:pt x="711" y="35"/>
                      <a:pt x="518" y="81"/>
                    </a:cubicBezTo>
                    <a:cubicBezTo>
                      <a:pt x="194" y="209"/>
                      <a:pt x="1" y="436"/>
                      <a:pt x="1" y="691"/>
                    </a:cubicBezTo>
                    <a:cubicBezTo>
                      <a:pt x="1" y="1111"/>
                      <a:pt x="533" y="1431"/>
                      <a:pt x="1193" y="1431"/>
                    </a:cubicBezTo>
                    <a:cubicBezTo>
                      <a:pt x="1868" y="1431"/>
                      <a:pt x="2396" y="1111"/>
                      <a:pt x="2396" y="691"/>
                    </a:cubicBezTo>
                    <a:cubicBezTo>
                      <a:pt x="2396" y="517"/>
                      <a:pt x="2300" y="371"/>
                      <a:pt x="2157" y="243"/>
                    </a:cubicBezTo>
                    <a:cubicBezTo>
                      <a:pt x="1868" y="97"/>
                      <a:pt x="1513" y="0"/>
                      <a:pt x="1127" y="0"/>
                    </a:cubicBezTo>
                    <a:close/>
                  </a:path>
                </a:pathLst>
              </a:custGeom>
              <a:solidFill>
                <a:srgbClr val="2E4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19" name="Google Shape;2019;p40"/>
              <p:cNvSpPr/>
              <p:nvPr/>
            </p:nvSpPr>
            <p:spPr>
              <a:xfrm>
                <a:off x="4548582" y="2919147"/>
                <a:ext cx="41669" cy="25373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900" extrusionOk="0">
                    <a:moveTo>
                      <a:pt x="741" y="0"/>
                    </a:moveTo>
                    <a:cubicBezTo>
                      <a:pt x="336" y="0"/>
                      <a:pt x="0" y="193"/>
                      <a:pt x="0" y="448"/>
                    </a:cubicBezTo>
                    <a:cubicBezTo>
                      <a:pt x="0" y="706"/>
                      <a:pt x="336" y="899"/>
                      <a:pt x="741" y="899"/>
                    </a:cubicBezTo>
                    <a:cubicBezTo>
                      <a:pt x="1157" y="899"/>
                      <a:pt x="1477" y="706"/>
                      <a:pt x="1477" y="448"/>
                    </a:cubicBezTo>
                    <a:cubicBezTo>
                      <a:pt x="1477" y="193"/>
                      <a:pt x="1157" y="0"/>
                      <a:pt x="741" y="0"/>
                    </a:cubicBezTo>
                    <a:close/>
                  </a:path>
                </a:pathLst>
              </a:custGeom>
              <a:solidFill>
                <a:srgbClr val="2539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20" name="Google Shape;2020;p40"/>
              <p:cNvSpPr/>
              <p:nvPr/>
            </p:nvSpPr>
            <p:spPr>
              <a:xfrm>
                <a:off x="4748864" y="2879677"/>
                <a:ext cx="91485" cy="32224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1143" extrusionOk="0">
                    <a:moveTo>
                      <a:pt x="1976" y="274"/>
                    </a:moveTo>
                    <a:cubicBezTo>
                      <a:pt x="2346" y="274"/>
                      <a:pt x="2620" y="340"/>
                      <a:pt x="2620" y="452"/>
                    </a:cubicBezTo>
                    <a:cubicBezTo>
                      <a:pt x="2635" y="614"/>
                      <a:pt x="2199" y="787"/>
                      <a:pt x="1655" y="853"/>
                    </a:cubicBezTo>
                    <a:cubicBezTo>
                      <a:pt x="1509" y="868"/>
                      <a:pt x="1382" y="868"/>
                      <a:pt x="1270" y="868"/>
                    </a:cubicBezTo>
                    <a:cubicBezTo>
                      <a:pt x="899" y="868"/>
                      <a:pt x="626" y="806"/>
                      <a:pt x="626" y="691"/>
                    </a:cubicBezTo>
                    <a:cubicBezTo>
                      <a:pt x="595" y="533"/>
                      <a:pt x="1042" y="355"/>
                      <a:pt x="1590" y="290"/>
                    </a:cubicBezTo>
                    <a:cubicBezTo>
                      <a:pt x="1736" y="274"/>
                      <a:pt x="1864" y="274"/>
                      <a:pt x="1976" y="274"/>
                    </a:cubicBezTo>
                    <a:close/>
                    <a:moveTo>
                      <a:pt x="2072" y="0"/>
                    </a:moveTo>
                    <a:cubicBezTo>
                      <a:pt x="1910" y="0"/>
                      <a:pt x="1736" y="16"/>
                      <a:pt x="1559" y="35"/>
                    </a:cubicBezTo>
                    <a:cubicBezTo>
                      <a:pt x="676" y="131"/>
                      <a:pt x="1" y="452"/>
                      <a:pt x="32" y="756"/>
                    </a:cubicBezTo>
                    <a:cubicBezTo>
                      <a:pt x="62" y="999"/>
                      <a:pt x="529" y="1142"/>
                      <a:pt x="1173" y="1142"/>
                    </a:cubicBezTo>
                    <a:cubicBezTo>
                      <a:pt x="1331" y="1142"/>
                      <a:pt x="1509" y="1127"/>
                      <a:pt x="1686" y="1111"/>
                    </a:cubicBezTo>
                    <a:cubicBezTo>
                      <a:pt x="2570" y="1015"/>
                      <a:pt x="3245" y="691"/>
                      <a:pt x="3214" y="386"/>
                    </a:cubicBezTo>
                    <a:cubicBezTo>
                      <a:pt x="3183" y="147"/>
                      <a:pt x="2716" y="0"/>
                      <a:pt x="2072" y="0"/>
                    </a:cubicBezTo>
                    <a:close/>
                  </a:path>
                </a:pathLst>
              </a:custGeom>
              <a:solidFill>
                <a:srgbClr val="2E4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21" name="Google Shape;2021;p40"/>
              <p:cNvSpPr/>
              <p:nvPr/>
            </p:nvSpPr>
            <p:spPr>
              <a:xfrm>
                <a:off x="4765610" y="2887402"/>
                <a:ext cx="57569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595" extrusionOk="0">
                    <a:moveTo>
                      <a:pt x="1382" y="0"/>
                    </a:moveTo>
                    <a:cubicBezTo>
                      <a:pt x="1270" y="0"/>
                      <a:pt x="1142" y="0"/>
                      <a:pt x="996" y="16"/>
                    </a:cubicBezTo>
                    <a:cubicBezTo>
                      <a:pt x="448" y="81"/>
                      <a:pt x="1" y="259"/>
                      <a:pt x="32" y="417"/>
                    </a:cubicBezTo>
                    <a:cubicBezTo>
                      <a:pt x="32" y="532"/>
                      <a:pt x="305" y="594"/>
                      <a:pt x="676" y="594"/>
                    </a:cubicBezTo>
                    <a:cubicBezTo>
                      <a:pt x="788" y="594"/>
                      <a:pt x="915" y="594"/>
                      <a:pt x="1061" y="579"/>
                    </a:cubicBezTo>
                    <a:cubicBezTo>
                      <a:pt x="1605" y="513"/>
                      <a:pt x="2041" y="340"/>
                      <a:pt x="2026" y="178"/>
                    </a:cubicBezTo>
                    <a:cubicBezTo>
                      <a:pt x="2026" y="66"/>
                      <a:pt x="1752" y="0"/>
                      <a:pt x="1382" y="0"/>
                    </a:cubicBezTo>
                    <a:close/>
                  </a:path>
                </a:pathLst>
              </a:custGeom>
              <a:solidFill>
                <a:srgbClr val="2539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184" name="Google Shape;1438;p38">
            <a:extLst>
              <a:ext uri="{FF2B5EF4-FFF2-40B4-BE49-F238E27FC236}">
                <a16:creationId xmlns:a16="http://schemas.microsoft.com/office/drawing/2014/main" id="{198902FF-DC94-4ABC-899C-36A09E0E3421}"/>
              </a:ext>
            </a:extLst>
          </p:cNvPr>
          <p:cNvSpPr/>
          <p:nvPr/>
        </p:nvSpPr>
        <p:spPr>
          <a:xfrm>
            <a:off x="941004" y="1578382"/>
            <a:ext cx="894000" cy="89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5" name="Google Shape;1439;p38">
            <a:extLst>
              <a:ext uri="{FF2B5EF4-FFF2-40B4-BE49-F238E27FC236}">
                <a16:creationId xmlns:a16="http://schemas.microsoft.com/office/drawing/2014/main" id="{5A98820D-D56E-4835-A923-389663B185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439074"/>
            <a:ext cx="5342798" cy="19125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TÌM HIỂU CHI TIẾT VĂN BẢN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6" name="Google Shape;1440;p38">
            <a:extLst>
              <a:ext uri="{FF2B5EF4-FFF2-40B4-BE49-F238E27FC236}">
                <a16:creationId xmlns:a16="http://schemas.microsoft.com/office/drawing/2014/main" id="{B5B031F3-B6AB-4218-828C-36744E87135D}"/>
              </a:ext>
            </a:extLst>
          </p:cNvPr>
          <p:cNvSpPr txBox="1">
            <a:spLocks/>
          </p:cNvSpPr>
          <p:nvPr/>
        </p:nvSpPr>
        <p:spPr>
          <a:xfrm>
            <a:off x="905900" y="1604475"/>
            <a:ext cx="96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II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dirty="0">
                <a:latin typeface="Cambria" panose="02040503050406030204" pitchFamily="18" charset="0"/>
                <a:ea typeface="Cambria" panose="02040503050406030204" pitchFamily="18" charset="0"/>
              </a:rPr>
              <a:t>Nhan đề </a:t>
            </a:r>
            <a:r>
              <a:rPr lang="en" sz="3200" i="1" dirty="0">
                <a:latin typeface="Cambria" panose="02040503050406030204" pitchFamily="18" charset="0"/>
                <a:ea typeface="Cambria" panose="02040503050406030204" pitchFamily="18" charset="0"/>
              </a:rPr>
              <a:t>Thủy tiên tháng Một</a:t>
            </a:r>
            <a:endParaRPr sz="3200" i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87" name="Google Shape;1687;p39"/>
          <p:cNvSpPr txBox="1">
            <a:spLocks noGrp="1"/>
          </p:cNvSpPr>
          <p:nvPr>
            <p:ph type="subTitle" idx="1"/>
          </p:nvPr>
        </p:nvSpPr>
        <p:spPr>
          <a:xfrm>
            <a:off x="431180" y="1623299"/>
            <a:ext cx="5461514" cy="25936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bất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thườn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688" name="Google Shape;1688;p39"/>
          <p:cNvGrpSpPr/>
          <p:nvPr/>
        </p:nvGrpSpPr>
        <p:grpSpPr>
          <a:xfrm>
            <a:off x="5735958" y="1409369"/>
            <a:ext cx="1416340" cy="2807558"/>
            <a:chOff x="2859950" y="2138070"/>
            <a:chExt cx="457592" cy="907069"/>
          </a:xfrm>
        </p:grpSpPr>
        <p:sp>
          <p:nvSpPr>
            <p:cNvPr id="1689" name="Google Shape;1689;p39"/>
            <p:cNvSpPr/>
            <p:nvPr/>
          </p:nvSpPr>
          <p:spPr>
            <a:xfrm>
              <a:off x="2859950" y="2500939"/>
              <a:ext cx="457592" cy="544200"/>
            </a:xfrm>
            <a:custGeom>
              <a:avLst/>
              <a:gdLst/>
              <a:ahLst/>
              <a:cxnLst/>
              <a:rect l="l" t="t" r="r" b="b"/>
              <a:pathLst>
                <a:path w="16231" h="19303" extrusionOk="0">
                  <a:moveTo>
                    <a:pt x="8131" y="1"/>
                  </a:moveTo>
                  <a:cubicBezTo>
                    <a:pt x="4771" y="1"/>
                    <a:pt x="2056" y="903"/>
                    <a:pt x="2056" y="4259"/>
                  </a:cubicBezTo>
                  <a:lnTo>
                    <a:pt x="2056" y="4598"/>
                  </a:lnTo>
                  <a:cubicBezTo>
                    <a:pt x="2137" y="5979"/>
                    <a:pt x="1797" y="7345"/>
                    <a:pt x="1107" y="8536"/>
                  </a:cubicBezTo>
                  <a:cubicBezTo>
                    <a:pt x="401" y="9774"/>
                    <a:pt x="0" y="11221"/>
                    <a:pt x="16" y="12744"/>
                  </a:cubicBezTo>
                  <a:cubicBezTo>
                    <a:pt x="97" y="17103"/>
                    <a:pt x="3664" y="19240"/>
                    <a:pt x="8003" y="19301"/>
                  </a:cubicBezTo>
                  <a:cubicBezTo>
                    <a:pt x="8068" y="19302"/>
                    <a:pt x="8132" y="19303"/>
                    <a:pt x="8196" y="19303"/>
                  </a:cubicBezTo>
                  <a:cubicBezTo>
                    <a:pt x="12639" y="19303"/>
                    <a:pt x="16231" y="17054"/>
                    <a:pt x="16231" y="12602"/>
                  </a:cubicBezTo>
                  <a:cubicBezTo>
                    <a:pt x="16231" y="11155"/>
                    <a:pt x="15845" y="9790"/>
                    <a:pt x="15170" y="8617"/>
                  </a:cubicBezTo>
                  <a:cubicBezTo>
                    <a:pt x="14479" y="7379"/>
                    <a:pt x="14109" y="5995"/>
                    <a:pt x="14190" y="4598"/>
                  </a:cubicBezTo>
                  <a:lnTo>
                    <a:pt x="14190" y="4259"/>
                  </a:lnTo>
                  <a:cubicBezTo>
                    <a:pt x="14190" y="903"/>
                    <a:pt x="11475" y="1"/>
                    <a:pt x="8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2893866" y="2529554"/>
              <a:ext cx="389761" cy="487082"/>
            </a:xfrm>
            <a:custGeom>
              <a:avLst/>
              <a:gdLst/>
              <a:ahLst/>
              <a:cxnLst/>
              <a:rect l="l" t="t" r="r" b="b"/>
              <a:pathLst>
                <a:path w="13825" h="17277" extrusionOk="0">
                  <a:moveTo>
                    <a:pt x="6928" y="0"/>
                  </a:moveTo>
                  <a:cubicBezTo>
                    <a:pt x="4340" y="0"/>
                    <a:pt x="2203" y="660"/>
                    <a:pt x="1817" y="3005"/>
                  </a:cubicBezTo>
                  <a:cubicBezTo>
                    <a:pt x="1771" y="3244"/>
                    <a:pt x="1752" y="3518"/>
                    <a:pt x="1752" y="3807"/>
                  </a:cubicBezTo>
                  <a:lnTo>
                    <a:pt x="1752" y="4112"/>
                  </a:lnTo>
                  <a:cubicBezTo>
                    <a:pt x="1817" y="5095"/>
                    <a:pt x="1640" y="6075"/>
                    <a:pt x="1269" y="6974"/>
                  </a:cubicBezTo>
                  <a:cubicBezTo>
                    <a:pt x="1223" y="7070"/>
                    <a:pt x="1173" y="7182"/>
                    <a:pt x="1127" y="7278"/>
                  </a:cubicBezTo>
                  <a:cubicBezTo>
                    <a:pt x="1077" y="7410"/>
                    <a:pt x="1015" y="7521"/>
                    <a:pt x="949" y="7649"/>
                  </a:cubicBezTo>
                  <a:cubicBezTo>
                    <a:pt x="918" y="7680"/>
                    <a:pt x="903" y="7730"/>
                    <a:pt x="868" y="7776"/>
                  </a:cubicBezTo>
                  <a:cubicBezTo>
                    <a:pt x="787" y="7938"/>
                    <a:pt x="710" y="8100"/>
                    <a:pt x="645" y="8277"/>
                  </a:cubicBezTo>
                  <a:cubicBezTo>
                    <a:pt x="228" y="9222"/>
                    <a:pt x="1" y="10283"/>
                    <a:pt x="16" y="11409"/>
                  </a:cubicBezTo>
                  <a:cubicBezTo>
                    <a:pt x="16" y="11587"/>
                    <a:pt x="35" y="11749"/>
                    <a:pt x="51" y="11907"/>
                  </a:cubicBezTo>
                  <a:cubicBezTo>
                    <a:pt x="51" y="12038"/>
                    <a:pt x="66" y="12181"/>
                    <a:pt x="97" y="12308"/>
                  </a:cubicBezTo>
                  <a:cubicBezTo>
                    <a:pt x="112" y="12455"/>
                    <a:pt x="132" y="12582"/>
                    <a:pt x="163" y="12713"/>
                  </a:cubicBezTo>
                  <a:cubicBezTo>
                    <a:pt x="209" y="12921"/>
                    <a:pt x="259" y="13114"/>
                    <a:pt x="325" y="13292"/>
                  </a:cubicBezTo>
                  <a:cubicBezTo>
                    <a:pt x="402" y="13546"/>
                    <a:pt x="498" y="13774"/>
                    <a:pt x="614" y="13997"/>
                  </a:cubicBezTo>
                  <a:cubicBezTo>
                    <a:pt x="1674" y="16150"/>
                    <a:pt x="4050" y="17226"/>
                    <a:pt x="6816" y="17276"/>
                  </a:cubicBezTo>
                  <a:cubicBezTo>
                    <a:pt x="6868" y="17277"/>
                    <a:pt x="6919" y="17277"/>
                    <a:pt x="6971" y="17277"/>
                  </a:cubicBezTo>
                  <a:cubicBezTo>
                    <a:pt x="9061" y="17277"/>
                    <a:pt x="10943" y="16667"/>
                    <a:pt x="12200" y="15444"/>
                  </a:cubicBezTo>
                  <a:cubicBezTo>
                    <a:pt x="12794" y="14865"/>
                    <a:pt x="13246" y="14140"/>
                    <a:pt x="13516" y="13292"/>
                  </a:cubicBezTo>
                  <a:cubicBezTo>
                    <a:pt x="13581" y="13114"/>
                    <a:pt x="13631" y="12921"/>
                    <a:pt x="13678" y="12713"/>
                  </a:cubicBezTo>
                  <a:cubicBezTo>
                    <a:pt x="13708" y="12582"/>
                    <a:pt x="13728" y="12455"/>
                    <a:pt x="13743" y="12308"/>
                  </a:cubicBezTo>
                  <a:cubicBezTo>
                    <a:pt x="13774" y="12181"/>
                    <a:pt x="13789" y="12038"/>
                    <a:pt x="13789" y="11907"/>
                  </a:cubicBezTo>
                  <a:cubicBezTo>
                    <a:pt x="13805" y="11699"/>
                    <a:pt x="13824" y="11490"/>
                    <a:pt x="13824" y="11282"/>
                  </a:cubicBezTo>
                  <a:cubicBezTo>
                    <a:pt x="13824" y="10206"/>
                    <a:pt x="13597" y="9191"/>
                    <a:pt x="13195" y="8277"/>
                  </a:cubicBezTo>
                  <a:cubicBezTo>
                    <a:pt x="13130" y="8100"/>
                    <a:pt x="13053" y="7938"/>
                    <a:pt x="12972" y="7776"/>
                  </a:cubicBezTo>
                  <a:cubicBezTo>
                    <a:pt x="12956" y="7745"/>
                    <a:pt x="12937" y="7730"/>
                    <a:pt x="12922" y="7699"/>
                  </a:cubicBezTo>
                  <a:cubicBezTo>
                    <a:pt x="12860" y="7568"/>
                    <a:pt x="12779" y="7425"/>
                    <a:pt x="12713" y="7278"/>
                  </a:cubicBezTo>
                  <a:cubicBezTo>
                    <a:pt x="12667" y="7182"/>
                    <a:pt x="12617" y="7070"/>
                    <a:pt x="12586" y="6974"/>
                  </a:cubicBezTo>
                  <a:cubicBezTo>
                    <a:pt x="12216" y="6060"/>
                    <a:pt x="12038" y="5095"/>
                    <a:pt x="12088" y="4112"/>
                  </a:cubicBezTo>
                  <a:lnTo>
                    <a:pt x="12088" y="3807"/>
                  </a:lnTo>
                  <a:cubicBezTo>
                    <a:pt x="12088" y="3583"/>
                    <a:pt x="12069" y="3360"/>
                    <a:pt x="12054" y="3167"/>
                  </a:cubicBezTo>
                  <a:cubicBezTo>
                    <a:pt x="11734" y="691"/>
                    <a:pt x="9562" y="0"/>
                    <a:pt x="6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2945092" y="2530400"/>
              <a:ext cx="288607" cy="88440"/>
            </a:xfrm>
            <a:custGeom>
              <a:avLst/>
              <a:gdLst/>
              <a:ahLst/>
              <a:cxnLst/>
              <a:rect l="l" t="t" r="r" b="b"/>
              <a:pathLst>
                <a:path w="10237" h="3137" extrusionOk="0">
                  <a:moveTo>
                    <a:pt x="4162" y="1"/>
                  </a:moveTo>
                  <a:cubicBezTo>
                    <a:pt x="2010" y="163"/>
                    <a:pt x="340" y="919"/>
                    <a:pt x="0" y="2975"/>
                  </a:cubicBezTo>
                  <a:cubicBezTo>
                    <a:pt x="513" y="2172"/>
                    <a:pt x="1223" y="742"/>
                    <a:pt x="4162" y="452"/>
                  </a:cubicBezTo>
                  <a:lnTo>
                    <a:pt x="4162" y="1"/>
                  </a:lnTo>
                  <a:close/>
                  <a:moveTo>
                    <a:pt x="6060" y="1"/>
                  </a:moveTo>
                  <a:lnTo>
                    <a:pt x="6060" y="437"/>
                  </a:lnTo>
                  <a:cubicBezTo>
                    <a:pt x="8902" y="661"/>
                    <a:pt x="9546" y="2122"/>
                    <a:pt x="10237" y="3137"/>
                  </a:cubicBezTo>
                  <a:cubicBezTo>
                    <a:pt x="9947" y="965"/>
                    <a:pt x="8247" y="163"/>
                    <a:pt x="6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2896573" y="2876522"/>
              <a:ext cx="384771" cy="27770"/>
            </a:xfrm>
            <a:custGeom>
              <a:avLst/>
              <a:gdLst/>
              <a:ahLst/>
              <a:cxnLst/>
              <a:rect l="l" t="t" r="r" b="b"/>
              <a:pathLst>
                <a:path w="13648" h="985" extrusionOk="0">
                  <a:moveTo>
                    <a:pt x="1" y="1"/>
                  </a:moveTo>
                  <a:cubicBezTo>
                    <a:pt x="16" y="148"/>
                    <a:pt x="36" y="275"/>
                    <a:pt x="67" y="406"/>
                  </a:cubicBezTo>
                  <a:cubicBezTo>
                    <a:pt x="113" y="614"/>
                    <a:pt x="163" y="807"/>
                    <a:pt x="229" y="985"/>
                  </a:cubicBezTo>
                  <a:lnTo>
                    <a:pt x="13420" y="985"/>
                  </a:lnTo>
                  <a:cubicBezTo>
                    <a:pt x="13485" y="807"/>
                    <a:pt x="13535" y="614"/>
                    <a:pt x="13582" y="406"/>
                  </a:cubicBezTo>
                  <a:cubicBezTo>
                    <a:pt x="13612" y="275"/>
                    <a:pt x="13632" y="148"/>
                    <a:pt x="13647" y="1"/>
                  </a:cubicBezTo>
                  <a:close/>
                </a:path>
              </a:pathLst>
            </a:custGeom>
            <a:solidFill>
              <a:srgbClr val="5A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2912022" y="2734741"/>
              <a:ext cx="353872" cy="28192"/>
            </a:xfrm>
            <a:custGeom>
              <a:avLst/>
              <a:gdLst/>
              <a:ahLst/>
              <a:cxnLst/>
              <a:rect l="l" t="t" r="r" b="b"/>
              <a:pathLst>
                <a:path w="12552" h="1000" extrusionOk="0">
                  <a:moveTo>
                    <a:pt x="483" y="0"/>
                  </a:moveTo>
                  <a:cubicBezTo>
                    <a:pt x="433" y="132"/>
                    <a:pt x="371" y="243"/>
                    <a:pt x="305" y="371"/>
                  </a:cubicBezTo>
                  <a:cubicBezTo>
                    <a:pt x="274" y="402"/>
                    <a:pt x="259" y="452"/>
                    <a:pt x="224" y="498"/>
                  </a:cubicBezTo>
                  <a:cubicBezTo>
                    <a:pt x="143" y="660"/>
                    <a:pt x="66" y="822"/>
                    <a:pt x="1" y="999"/>
                  </a:cubicBezTo>
                  <a:lnTo>
                    <a:pt x="12551" y="999"/>
                  </a:lnTo>
                  <a:cubicBezTo>
                    <a:pt x="12486" y="822"/>
                    <a:pt x="12409" y="660"/>
                    <a:pt x="12328" y="498"/>
                  </a:cubicBezTo>
                  <a:cubicBezTo>
                    <a:pt x="12312" y="467"/>
                    <a:pt x="12293" y="452"/>
                    <a:pt x="12278" y="421"/>
                  </a:cubicBezTo>
                  <a:cubicBezTo>
                    <a:pt x="12216" y="290"/>
                    <a:pt x="12135" y="147"/>
                    <a:pt x="12069" y="0"/>
                  </a:cubicBezTo>
                  <a:close/>
                </a:path>
              </a:pathLst>
            </a:custGeom>
            <a:solidFill>
              <a:srgbClr val="5A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2895276" y="2865217"/>
              <a:ext cx="387365" cy="22751"/>
            </a:xfrm>
            <a:custGeom>
              <a:avLst/>
              <a:gdLst/>
              <a:ahLst/>
              <a:cxnLst/>
              <a:rect l="l" t="t" r="r" b="b"/>
              <a:pathLst>
                <a:path w="13740" h="807" extrusionOk="0">
                  <a:moveTo>
                    <a:pt x="1" y="1"/>
                  </a:moveTo>
                  <a:cubicBezTo>
                    <a:pt x="16" y="275"/>
                    <a:pt x="62" y="549"/>
                    <a:pt x="113" y="807"/>
                  </a:cubicBezTo>
                  <a:lnTo>
                    <a:pt x="13628" y="807"/>
                  </a:lnTo>
                  <a:cubicBezTo>
                    <a:pt x="13678" y="549"/>
                    <a:pt x="13724" y="275"/>
                    <a:pt x="13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2918338" y="2726142"/>
              <a:ext cx="341242" cy="22639"/>
            </a:xfrm>
            <a:custGeom>
              <a:avLst/>
              <a:gdLst/>
              <a:ahLst/>
              <a:cxnLst/>
              <a:rect l="l" t="t" r="r" b="b"/>
              <a:pathLst>
                <a:path w="12104" h="803" extrusionOk="0">
                  <a:moveTo>
                    <a:pt x="401" y="1"/>
                  </a:moveTo>
                  <a:cubicBezTo>
                    <a:pt x="305" y="224"/>
                    <a:pt x="193" y="452"/>
                    <a:pt x="81" y="676"/>
                  </a:cubicBezTo>
                  <a:cubicBezTo>
                    <a:pt x="50" y="707"/>
                    <a:pt x="35" y="757"/>
                    <a:pt x="0" y="803"/>
                  </a:cubicBezTo>
                  <a:lnTo>
                    <a:pt x="12104" y="803"/>
                  </a:lnTo>
                  <a:cubicBezTo>
                    <a:pt x="12088" y="772"/>
                    <a:pt x="12069" y="757"/>
                    <a:pt x="12054" y="726"/>
                  </a:cubicBezTo>
                  <a:cubicBezTo>
                    <a:pt x="11926" y="483"/>
                    <a:pt x="11814" y="244"/>
                    <a:pt x="1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3026203" y="2157551"/>
              <a:ext cx="28080" cy="22187"/>
            </a:xfrm>
            <a:custGeom>
              <a:avLst/>
              <a:gdLst/>
              <a:ahLst/>
              <a:cxnLst/>
              <a:rect l="l" t="t" r="r" b="b"/>
              <a:pathLst>
                <a:path w="996" h="787" extrusionOk="0">
                  <a:moveTo>
                    <a:pt x="1" y="0"/>
                  </a:moveTo>
                  <a:lnTo>
                    <a:pt x="1" y="787"/>
                  </a:lnTo>
                  <a:lnTo>
                    <a:pt x="996" y="787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3018478" y="2151659"/>
              <a:ext cx="15478" cy="35382"/>
            </a:xfrm>
            <a:custGeom>
              <a:avLst/>
              <a:gdLst/>
              <a:ahLst/>
              <a:cxnLst/>
              <a:rect l="l" t="t" r="r" b="b"/>
              <a:pathLst>
                <a:path w="549" h="1255" extrusionOk="0">
                  <a:moveTo>
                    <a:pt x="224" y="1"/>
                  </a:moveTo>
                  <a:cubicBezTo>
                    <a:pt x="97" y="1"/>
                    <a:pt x="1" y="97"/>
                    <a:pt x="1" y="225"/>
                  </a:cubicBezTo>
                  <a:lnTo>
                    <a:pt x="1" y="1027"/>
                  </a:lnTo>
                  <a:cubicBezTo>
                    <a:pt x="1" y="1158"/>
                    <a:pt x="97" y="1254"/>
                    <a:pt x="224" y="1254"/>
                  </a:cubicBezTo>
                  <a:lnTo>
                    <a:pt x="321" y="1254"/>
                  </a:lnTo>
                  <a:cubicBezTo>
                    <a:pt x="452" y="1254"/>
                    <a:pt x="548" y="1158"/>
                    <a:pt x="548" y="1027"/>
                  </a:cubicBezTo>
                  <a:lnTo>
                    <a:pt x="548" y="225"/>
                  </a:lnTo>
                  <a:cubicBezTo>
                    <a:pt x="548" y="97"/>
                    <a:pt x="452" y="1"/>
                    <a:pt x="321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3030234" y="2205592"/>
              <a:ext cx="28192" cy="22667"/>
            </a:xfrm>
            <a:custGeom>
              <a:avLst/>
              <a:gdLst/>
              <a:ahLst/>
              <a:cxnLst/>
              <a:rect l="l" t="t" r="r" b="b"/>
              <a:pathLst>
                <a:path w="1000" h="804" extrusionOk="0">
                  <a:moveTo>
                    <a:pt x="0" y="1"/>
                  </a:moveTo>
                  <a:lnTo>
                    <a:pt x="0" y="803"/>
                  </a:lnTo>
                  <a:lnTo>
                    <a:pt x="999" y="803"/>
                  </a:lnTo>
                  <a:lnTo>
                    <a:pt x="999" y="1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3022622" y="2199615"/>
              <a:ext cx="15365" cy="35917"/>
            </a:xfrm>
            <a:custGeom>
              <a:avLst/>
              <a:gdLst/>
              <a:ahLst/>
              <a:cxnLst/>
              <a:rect l="l" t="t" r="r" b="b"/>
              <a:pathLst>
                <a:path w="545" h="1274" extrusionOk="0">
                  <a:moveTo>
                    <a:pt x="224" y="1"/>
                  </a:moveTo>
                  <a:cubicBezTo>
                    <a:pt x="97" y="1"/>
                    <a:pt x="0" y="117"/>
                    <a:pt x="0" y="244"/>
                  </a:cubicBezTo>
                  <a:lnTo>
                    <a:pt x="0" y="1046"/>
                  </a:lnTo>
                  <a:cubicBezTo>
                    <a:pt x="0" y="1177"/>
                    <a:pt x="97" y="1274"/>
                    <a:pt x="224" y="1274"/>
                  </a:cubicBezTo>
                  <a:lnTo>
                    <a:pt x="320" y="1274"/>
                  </a:lnTo>
                  <a:cubicBezTo>
                    <a:pt x="448" y="1274"/>
                    <a:pt x="544" y="1177"/>
                    <a:pt x="544" y="1046"/>
                  </a:cubicBezTo>
                  <a:lnTo>
                    <a:pt x="544" y="244"/>
                  </a:lnTo>
                  <a:cubicBezTo>
                    <a:pt x="544" y="117"/>
                    <a:pt x="448" y="1"/>
                    <a:pt x="320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3123637" y="2157551"/>
              <a:ext cx="28080" cy="22187"/>
            </a:xfrm>
            <a:custGeom>
              <a:avLst/>
              <a:gdLst/>
              <a:ahLst/>
              <a:cxnLst/>
              <a:rect l="l" t="t" r="r" b="b"/>
              <a:pathLst>
                <a:path w="996" h="787" extrusionOk="0">
                  <a:moveTo>
                    <a:pt x="0" y="0"/>
                  </a:moveTo>
                  <a:lnTo>
                    <a:pt x="0" y="787"/>
                  </a:lnTo>
                  <a:lnTo>
                    <a:pt x="996" y="787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3143964" y="2151659"/>
              <a:ext cx="15478" cy="35382"/>
            </a:xfrm>
            <a:custGeom>
              <a:avLst/>
              <a:gdLst/>
              <a:ahLst/>
              <a:cxnLst/>
              <a:rect l="l" t="t" r="r" b="b"/>
              <a:pathLst>
                <a:path w="549" h="1255" extrusionOk="0">
                  <a:moveTo>
                    <a:pt x="228" y="1"/>
                  </a:moveTo>
                  <a:cubicBezTo>
                    <a:pt x="97" y="1"/>
                    <a:pt x="1" y="97"/>
                    <a:pt x="1" y="225"/>
                  </a:cubicBezTo>
                  <a:lnTo>
                    <a:pt x="1" y="1027"/>
                  </a:lnTo>
                  <a:cubicBezTo>
                    <a:pt x="1" y="1158"/>
                    <a:pt x="97" y="1254"/>
                    <a:pt x="228" y="1254"/>
                  </a:cubicBezTo>
                  <a:lnTo>
                    <a:pt x="325" y="1254"/>
                  </a:lnTo>
                  <a:cubicBezTo>
                    <a:pt x="452" y="1254"/>
                    <a:pt x="548" y="1158"/>
                    <a:pt x="548" y="1027"/>
                  </a:cubicBezTo>
                  <a:lnTo>
                    <a:pt x="548" y="225"/>
                  </a:lnTo>
                  <a:cubicBezTo>
                    <a:pt x="548" y="97"/>
                    <a:pt x="452" y="1"/>
                    <a:pt x="325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3119493" y="2205592"/>
              <a:ext cx="28192" cy="22667"/>
            </a:xfrm>
            <a:custGeom>
              <a:avLst/>
              <a:gdLst/>
              <a:ahLst/>
              <a:cxnLst/>
              <a:rect l="l" t="t" r="r" b="b"/>
              <a:pathLst>
                <a:path w="1000" h="804" extrusionOk="0">
                  <a:moveTo>
                    <a:pt x="1" y="1"/>
                  </a:moveTo>
                  <a:lnTo>
                    <a:pt x="1" y="803"/>
                  </a:lnTo>
                  <a:lnTo>
                    <a:pt x="1000" y="803"/>
                  </a:lnTo>
                  <a:lnTo>
                    <a:pt x="1000" y="1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3139932" y="2199615"/>
              <a:ext cx="15365" cy="35917"/>
            </a:xfrm>
            <a:custGeom>
              <a:avLst/>
              <a:gdLst/>
              <a:ahLst/>
              <a:cxnLst/>
              <a:rect l="l" t="t" r="r" b="b"/>
              <a:pathLst>
                <a:path w="545" h="1274" extrusionOk="0">
                  <a:moveTo>
                    <a:pt x="225" y="1"/>
                  </a:moveTo>
                  <a:cubicBezTo>
                    <a:pt x="97" y="1"/>
                    <a:pt x="1" y="117"/>
                    <a:pt x="1" y="244"/>
                  </a:cubicBezTo>
                  <a:lnTo>
                    <a:pt x="1" y="1046"/>
                  </a:lnTo>
                  <a:cubicBezTo>
                    <a:pt x="1" y="1177"/>
                    <a:pt x="97" y="1274"/>
                    <a:pt x="225" y="1274"/>
                  </a:cubicBezTo>
                  <a:lnTo>
                    <a:pt x="321" y="1274"/>
                  </a:lnTo>
                  <a:cubicBezTo>
                    <a:pt x="448" y="1274"/>
                    <a:pt x="545" y="1177"/>
                    <a:pt x="545" y="1046"/>
                  </a:cubicBezTo>
                  <a:lnTo>
                    <a:pt x="545" y="244"/>
                  </a:lnTo>
                  <a:cubicBezTo>
                    <a:pt x="545" y="117"/>
                    <a:pt x="448" y="1"/>
                    <a:pt x="321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3061980" y="2236378"/>
              <a:ext cx="53960" cy="315812"/>
            </a:xfrm>
            <a:custGeom>
              <a:avLst/>
              <a:gdLst/>
              <a:ahLst/>
              <a:cxnLst/>
              <a:rect l="l" t="t" r="r" b="b"/>
              <a:pathLst>
                <a:path w="1914" h="11202" extrusionOk="0">
                  <a:moveTo>
                    <a:pt x="16" y="0"/>
                  </a:moveTo>
                  <a:lnTo>
                    <a:pt x="16" y="980"/>
                  </a:lnTo>
                  <a:lnTo>
                    <a:pt x="16" y="10943"/>
                  </a:lnTo>
                  <a:cubicBezTo>
                    <a:pt x="0" y="11090"/>
                    <a:pt x="128" y="11201"/>
                    <a:pt x="259" y="11201"/>
                  </a:cubicBezTo>
                  <a:lnTo>
                    <a:pt x="1655" y="11201"/>
                  </a:lnTo>
                  <a:cubicBezTo>
                    <a:pt x="1802" y="11201"/>
                    <a:pt x="1914" y="11090"/>
                    <a:pt x="1914" y="10943"/>
                  </a:cubicBezTo>
                  <a:lnTo>
                    <a:pt x="1914" y="980"/>
                  </a:lnTo>
                  <a:lnTo>
                    <a:pt x="1914" y="0"/>
                  </a:ln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3062402" y="2236378"/>
              <a:ext cx="53538" cy="27657"/>
            </a:xfrm>
            <a:custGeom>
              <a:avLst/>
              <a:gdLst/>
              <a:ahLst/>
              <a:cxnLst/>
              <a:rect l="l" t="t" r="r" b="b"/>
              <a:pathLst>
                <a:path w="1899" h="981" extrusionOk="0">
                  <a:moveTo>
                    <a:pt x="1" y="0"/>
                  </a:moveTo>
                  <a:lnTo>
                    <a:pt x="1" y="980"/>
                  </a:lnTo>
                  <a:lnTo>
                    <a:pt x="1899" y="980"/>
                  </a:lnTo>
                  <a:lnTo>
                    <a:pt x="1899" y="0"/>
                  </a:ln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3046530" y="2138070"/>
              <a:ext cx="84859" cy="115082"/>
            </a:xfrm>
            <a:custGeom>
              <a:avLst/>
              <a:gdLst/>
              <a:ahLst/>
              <a:cxnLst/>
              <a:rect l="l" t="t" r="r" b="b"/>
              <a:pathLst>
                <a:path w="3010" h="4082" extrusionOk="0">
                  <a:moveTo>
                    <a:pt x="371" y="1"/>
                  </a:moveTo>
                  <a:cubicBezTo>
                    <a:pt x="163" y="1"/>
                    <a:pt x="1" y="159"/>
                    <a:pt x="1" y="371"/>
                  </a:cubicBezTo>
                  <a:lnTo>
                    <a:pt x="147" y="4081"/>
                  </a:lnTo>
                  <a:lnTo>
                    <a:pt x="2863" y="4081"/>
                  </a:lnTo>
                  <a:lnTo>
                    <a:pt x="3009" y="371"/>
                  </a:lnTo>
                  <a:cubicBezTo>
                    <a:pt x="3009" y="159"/>
                    <a:pt x="2847" y="1"/>
                    <a:pt x="2639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3062402" y="2288478"/>
              <a:ext cx="53538" cy="8176"/>
            </a:xfrm>
            <a:custGeom>
              <a:avLst/>
              <a:gdLst/>
              <a:ahLst/>
              <a:cxnLst/>
              <a:rect l="l" t="t" r="r" b="b"/>
              <a:pathLst>
                <a:path w="1899" h="290" extrusionOk="0">
                  <a:moveTo>
                    <a:pt x="1" y="0"/>
                  </a:moveTo>
                  <a:lnTo>
                    <a:pt x="1" y="289"/>
                  </a:lnTo>
                  <a:lnTo>
                    <a:pt x="1899" y="289"/>
                  </a:lnTo>
                  <a:lnTo>
                    <a:pt x="1899" y="0"/>
                  </a:ln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08" name="Google Shape;1708;p39"/>
            <p:cNvSpPr/>
            <p:nvPr/>
          </p:nvSpPr>
          <p:spPr>
            <a:xfrm>
              <a:off x="3061980" y="2346414"/>
              <a:ext cx="53960" cy="8204"/>
            </a:xfrm>
            <a:custGeom>
              <a:avLst/>
              <a:gdLst/>
              <a:ahLst/>
              <a:cxnLst/>
              <a:rect l="l" t="t" r="r" b="b"/>
              <a:pathLst>
                <a:path w="1914" h="291" extrusionOk="0">
                  <a:moveTo>
                    <a:pt x="0" y="1"/>
                  </a:moveTo>
                  <a:lnTo>
                    <a:pt x="0" y="290"/>
                  </a:lnTo>
                  <a:lnTo>
                    <a:pt x="1914" y="290"/>
                  </a:lnTo>
                  <a:lnTo>
                    <a:pt x="1914" y="1"/>
                  </a:ln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09" name="Google Shape;1709;p39"/>
            <p:cNvSpPr/>
            <p:nvPr/>
          </p:nvSpPr>
          <p:spPr>
            <a:xfrm>
              <a:off x="3061980" y="2404491"/>
              <a:ext cx="53538" cy="7753"/>
            </a:xfrm>
            <a:custGeom>
              <a:avLst/>
              <a:gdLst/>
              <a:ahLst/>
              <a:cxnLst/>
              <a:rect l="l" t="t" r="r" b="b"/>
              <a:pathLst>
                <a:path w="1899" h="275" extrusionOk="0">
                  <a:moveTo>
                    <a:pt x="0" y="1"/>
                  </a:moveTo>
                  <a:lnTo>
                    <a:pt x="0" y="274"/>
                  </a:lnTo>
                  <a:lnTo>
                    <a:pt x="1898" y="274"/>
                  </a:lnTo>
                  <a:lnTo>
                    <a:pt x="1898" y="1"/>
                  </a:ln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0" name="Google Shape;1710;p39"/>
            <p:cNvSpPr/>
            <p:nvPr/>
          </p:nvSpPr>
          <p:spPr>
            <a:xfrm>
              <a:off x="3061557" y="2462456"/>
              <a:ext cx="53509" cy="7753"/>
            </a:xfrm>
            <a:custGeom>
              <a:avLst/>
              <a:gdLst/>
              <a:ahLst/>
              <a:cxnLst/>
              <a:rect l="l" t="t" r="r" b="b"/>
              <a:pathLst>
                <a:path w="1898" h="275" extrusionOk="0">
                  <a:moveTo>
                    <a:pt x="0" y="0"/>
                  </a:moveTo>
                  <a:lnTo>
                    <a:pt x="0" y="274"/>
                  </a:lnTo>
                  <a:lnTo>
                    <a:pt x="1898" y="274"/>
                  </a:lnTo>
                  <a:lnTo>
                    <a:pt x="1898" y="0"/>
                  </a:ln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1" name="Google Shape;1711;p39"/>
            <p:cNvSpPr/>
            <p:nvPr/>
          </p:nvSpPr>
          <p:spPr>
            <a:xfrm>
              <a:off x="3074272" y="2163838"/>
              <a:ext cx="3609" cy="388352"/>
            </a:xfrm>
            <a:custGeom>
              <a:avLst/>
              <a:gdLst/>
              <a:ahLst/>
              <a:cxnLst/>
              <a:rect l="l" t="t" r="r" b="b"/>
              <a:pathLst>
                <a:path w="128" h="13775" extrusionOk="0">
                  <a:moveTo>
                    <a:pt x="0" y="1"/>
                  </a:moveTo>
                  <a:lnTo>
                    <a:pt x="0" y="13774"/>
                  </a:lnTo>
                  <a:lnTo>
                    <a:pt x="128" y="13774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2" name="Google Shape;1712;p39"/>
            <p:cNvSpPr/>
            <p:nvPr/>
          </p:nvSpPr>
          <p:spPr>
            <a:xfrm>
              <a:off x="3089157" y="2186026"/>
              <a:ext cx="3637" cy="366164"/>
            </a:xfrm>
            <a:custGeom>
              <a:avLst/>
              <a:gdLst/>
              <a:ahLst/>
              <a:cxnLst/>
              <a:rect l="l" t="t" r="r" b="b"/>
              <a:pathLst>
                <a:path w="129" h="12988" extrusionOk="0">
                  <a:moveTo>
                    <a:pt x="1" y="1"/>
                  </a:moveTo>
                  <a:lnTo>
                    <a:pt x="1" y="12987"/>
                  </a:lnTo>
                  <a:lnTo>
                    <a:pt x="128" y="12987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3" name="Google Shape;1713;p39"/>
            <p:cNvSpPr/>
            <p:nvPr/>
          </p:nvSpPr>
          <p:spPr>
            <a:xfrm>
              <a:off x="3103620" y="2163838"/>
              <a:ext cx="4172" cy="388352"/>
            </a:xfrm>
            <a:custGeom>
              <a:avLst/>
              <a:gdLst/>
              <a:ahLst/>
              <a:cxnLst/>
              <a:rect l="l" t="t" r="r" b="b"/>
              <a:pathLst>
                <a:path w="148" h="13775" extrusionOk="0">
                  <a:moveTo>
                    <a:pt x="1" y="1"/>
                  </a:moveTo>
                  <a:lnTo>
                    <a:pt x="1" y="13774"/>
                  </a:lnTo>
                  <a:lnTo>
                    <a:pt x="147" y="13774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4" name="Google Shape;1714;p39"/>
            <p:cNvSpPr/>
            <p:nvPr/>
          </p:nvSpPr>
          <p:spPr>
            <a:xfrm>
              <a:off x="3068351" y="2161385"/>
              <a:ext cx="15337" cy="12348"/>
            </a:xfrm>
            <a:custGeom>
              <a:avLst/>
              <a:gdLst/>
              <a:ahLst/>
              <a:cxnLst/>
              <a:rect l="l" t="t" r="r" b="b"/>
              <a:pathLst>
                <a:path w="544" h="438" extrusionOk="0">
                  <a:moveTo>
                    <a:pt x="271" y="1"/>
                  </a:moveTo>
                  <a:cubicBezTo>
                    <a:pt x="236" y="1"/>
                    <a:pt x="198" y="9"/>
                    <a:pt x="160" y="26"/>
                  </a:cubicBezTo>
                  <a:cubicBezTo>
                    <a:pt x="129" y="42"/>
                    <a:pt x="95" y="72"/>
                    <a:pt x="79" y="103"/>
                  </a:cubicBezTo>
                  <a:cubicBezTo>
                    <a:pt x="0" y="277"/>
                    <a:pt x="115" y="437"/>
                    <a:pt x="273" y="437"/>
                  </a:cubicBezTo>
                  <a:cubicBezTo>
                    <a:pt x="309" y="437"/>
                    <a:pt x="346" y="429"/>
                    <a:pt x="384" y="412"/>
                  </a:cubicBezTo>
                  <a:cubicBezTo>
                    <a:pt x="419" y="393"/>
                    <a:pt x="449" y="362"/>
                    <a:pt x="465" y="331"/>
                  </a:cubicBezTo>
                  <a:cubicBezTo>
                    <a:pt x="544" y="161"/>
                    <a:pt x="429" y="1"/>
                    <a:pt x="271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3068351" y="2211625"/>
              <a:ext cx="15337" cy="12348"/>
            </a:xfrm>
            <a:custGeom>
              <a:avLst/>
              <a:gdLst/>
              <a:ahLst/>
              <a:cxnLst/>
              <a:rect l="l" t="t" r="r" b="b"/>
              <a:pathLst>
                <a:path w="544" h="438" extrusionOk="0">
                  <a:moveTo>
                    <a:pt x="272" y="0"/>
                  </a:moveTo>
                  <a:cubicBezTo>
                    <a:pt x="236" y="0"/>
                    <a:pt x="198" y="8"/>
                    <a:pt x="160" y="26"/>
                  </a:cubicBezTo>
                  <a:cubicBezTo>
                    <a:pt x="129" y="42"/>
                    <a:pt x="95" y="76"/>
                    <a:pt x="79" y="107"/>
                  </a:cubicBezTo>
                  <a:cubicBezTo>
                    <a:pt x="0" y="277"/>
                    <a:pt x="115" y="437"/>
                    <a:pt x="273" y="437"/>
                  </a:cubicBezTo>
                  <a:cubicBezTo>
                    <a:pt x="308" y="437"/>
                    <a:pt x="346" y="429"/>
                    <a:pt x="384" y="412"/>
                  </a:cubicBezTo>
                  <a:cubicBezTo>
                    <a:pt x="419" y="396"/>
                    <a:pt x="449" y="366"/>
                    <a:pt x="465" y="315"/>
                  </a:cubicBezTo>
                  <a:cubicBezTo>
                    <a:pt x="544" y="158"/>
                    <a:pt x="430" y="0"/>
                    <a:pt x="272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3097897" y="2161385"/>
              <a:ext cx="15703" cy="12348"/>
            </a:xfrm>
            <a:custGeom>
              <a:avLst/>
              <a:gdLst/>
              <a:ahLst/>
              <a:cxnLst/>
              <a:rect l="l" t="t" r="r" b="b"/>
              <a:pathLst>
                <a:path w="557" h="438" extrusionOk="0">
                  <a:moveTo>
                    <a:pt x="278" y="1"/>
                  </a:moveTo>
                  <a:cubicBezTo>
                    <a:pt x="244" y="1"/>
                    <a:pt x="208" y="9"/>
                    <a:pt x="173" y="26"/>
                  </a:cubicBezTo>
                  <a:cubicBezTo>
                    <a:pt x="142" y="42"/>
                    <a:pt x="107" y="72"/>
                    <a:pt x="92" y="103"/>
                  </a:cubicBezTo>
                  <a:cubicBezTo>
                    <a:pt x="0" y="277"/>
                    <a:pt x="123" y="437"/>
                    <a:pt x="276" y="437"/>
                  </a:cubicBezTo>
                  <a:cubicBezTo>
                    <a:pt x="310" y="437"/>
                    <a:pt x="346" y="429"/>
                    <a:pt x="381" y="412"/>
                  </a:cubicBezTo>
                  <a:cubicBezTo>
                    <a:pt x="431" y="393"/>
                    <a:pt x="462" y="362"/>
                    <a:pt x="478" y="331"/>
                  </a:cubicBezTo>
                  <a:cubicBezTo>
                    <a:pt x="556" y="161"/>
                    <a:pt x="432" y="1"/>
                    <a:pt x="278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3097897" y="2211625"/>
              <a:ext cx="15703" cy="12348"/>
            </a:xfrm>
            <a:custGeom>
              <a:avLst/>
              <a:gdLst/>
              <a:ahLst/>
              <a:cxnLst/>
              <a:rect l="l" t="t" r="r" b="b"/>
              <a:pathLst>
                <a:path w="557" h="438" extrusionOk="0">
                  <a:moveTo>
                    <a:pt x="279" y="0"/>
                  </a:moveTo>
                  <a:cubicBezTo>
                    <a:pt x="244" y="0"/>
                    <a:pt x="208" y="8"/>
                    <a:pt x="173" y="26"/>
                  </a:cubicBezTo>
                  <a:cubicBezTo>
                    <a:pt x="142" y="42"/>
                    <a:pt x="107" y="76"/>
                    <a:pt x="92" y="107"/>
                  </a:cubicBezTo>
                  <a:cubicBezTo>
                    <a:pt x="0" y="277"/>
                    <a:pt x="123" y="437"/>
                    <a:pt x="276" y="437"/>
                  </a:cubicBezTo>
                  <a:cubicBezTo>
                    <a:pt x="310" y="437"/>
                    <a:pt x="346" y="429"/>
                    <a:pt x="381" y="412"/>
                  </a:cubicBezTo>
                  <a:cubicBezTo>
                    <a:pt x="431" y="396"/>
                    <a:pt x="462" y="366"/>
                    <a:pt x="478" y="315"/>
                  </a:cubicBezTo>
                  <a:cubicBezTo>
                    <a:pt x="556" y="158"/>
                    <a:pt x="432" y="0"/>
                    <a:pt x="279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3083350" y="2183122"/>
              <a:ext cx="15365" cy="12348"/>
            </a:xfrm>
            <a:custGeom>
              <a:avLst/>
              <a:gdLst/>
              <a:ahLst/>
              <a:cxnLst/>
              <a:rect l="l" t="t" r="r" b="b"/>
              <a:pathLst>
                <a:path w="545" h="438" extrusionOk="0">
                  <a:moveTo>
                    <a:pt x="271" y="1"/>
                  </a:moveTo>
                  <a:cubicBezTo>
                    <a:pt x="236" y="1"/>
                    <a:pt x="198" y="9"/>
                    <a:pt x="160" y="27"/>
                  </a:cubicBezTo>
                  <a:cubicBezTo>
                    <a:pt x="126" y="42"/>
                    <a:pt x="95" y="73"/>
                    <a:pt x="79" y="104"/>
                  </a:cubicBezTo>
                  <a:cubicBezTo>
                    <a:pt x="1" y="277"/>
                    <a:pt x="115" y="438"/>
                    <a:pt x="274" y="438"/>
                  </a:cubicBezTo>
                  <a:cubicBezTo>
                    <a:pt x="309" y="438"/>
                    <a:pt x="346" y="430"/>
                    <a:pt x="384" y="412"/>
                  </a:cubicBezTo>
                  <a:cubicBezTo>
                    <a:pt x="415" y="393"/>
                    <a:pt x="450" y="362"/>
                    <a:pt x="465" y="331"/>
                  </a:cubicBezTo>
                  <a:cubicBezTo>
                    <a:pt x="544" y="161"/>
                    <a:pt x="429" y="1"/>
                    <a:pt x="271" y="1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2911148" y="2924168"/>
              <a:ext cx="326695" cy="92443"/>
            </a:xfrm>
            <a:custGeom>
              <a:avLst/>
              <a:gdLst/>
              <a:ahLst/>
              <a:cxnLst/>
              <a:rect l="l" t="t" r="r" b="b"/>
              <a:pathLst>
                <a:path w="11588" h="3279" extrusionOk="0">
                  <a:moveTo>
                    <a:pt x="1" y="0"/>
                  </a:moveTo>
                  <a:lnTo>
                    <a:pt x="1" y="0"/>
                  </a:lnTo>
                  <a:cubicBezTo>
                    <a:pt x="1061" y="2153"/>
                    <a:pt x="3437" y="3229"/>
                    <a:pt x="6203" y="3279"/>
                  </a:cubicBezTo>
                  <a:lnTo>
                    <a:pt x="6365" y="3279"/>
                  </a:lnTo>
                  <a:cubicBezTo>
                    <a:pt x="8452" y="3279"/>
                    <a:pt x="10334" y="2669"/>
                    <a:pt x="11587" y="1447"/>
                  </a:cubicBezTo>
                  <a:lnTo>
                    <a:pt x="11587" y="1447"/>
                  </a:lnTo>
                  <a:cubicBezTo>
                    <a:pt x="9994" y="1863"/>
                    <a:pt x="8548" y="2025"/>
                    <a:pt x="7248" y="2025"/>
                  </a:cubicBezTo>
                  <a:cubicBezTo>
                    <a:pt x="3808" y="2025"/>
                    <a:pt x="1351" y="86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2988566" y="2607958"/>
              <a:ext cx="32224" cy="58415"/>
            </a:xfrm>
            <a:custGeom>
              <a:avLst/>
              <a:gdLst/>
              <a:ahLst/>
              <a:cxnLst/>
              <a:rect l="l" t="t" r="r" b="b"/>
              <a:pathLst>
                <a:path w="1143" h="2072" extrusionOk="0">
                  <a:moveTo>
                    <a:pt x="1" y="0"/>
                  </a:moveTo>
                  <a:lnTo>
                    <a:pt x="1" y="0"/>
                  </a:lnTo>
                  <a:cubicBezTo>
                    <a:pt x="67" y="1508"/>
                    <a:pt x="1143" y="2071"/>
                    <a:pt x="1143" y="2071"/>
                  </a:cubicBezTo>
                  <a:cubicBezTo>
                    <a:pt x="1143" y="2071"/>
                    <a:pt x="1143" y="802"/>
                    <a:pt x="1" y="0"/>
                  </a:cubicBezTo>
                  <a:close/>
                </a:path>
              </a:pathLst>
            </a:custGeom>
            <a:solidFill>
              <a:srgbClr val="5F8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21" name="Google Shape;1721;p39"/>
            <p:cNvSpPr/>
            <p:nvPr/>
          </p:nvSpPr>
          <p:spPr>
            <a:xfrm>
              <a:off x="3008047" y="2594341"/>
              <a:ext cx="36340" cy="66591"/>
            </a:xfrm>
            <a:custGeom>
              <a:avLst/>
              <a:gdLst/>
              <a:ahLst/>
              <a:cxnLst/>
              <a:rect l="l" t="t" r="r" b="b"/>
              <a:pathLst>
                <a:path w="1289" h="2362" extrusionOk="0">
                  <a:moveTo>
                    <a:pt x="660" y="1"/>
                  </a:moveTo>
                  <a:lnTo>
                    <a:pt x="660" y="1"/>
                  </a:lnTo>
                  <a:cubicBezTo>
                    <a:pt x="0" y="1351"/>
                    <a:pt x="675" y="2361"/>
                    <a:pt x="675" y="2361"/>
                  </a:cubicBezTo>
                  <a:cubicBezTo>
                    <a:pt x="675" y="2361"/>
                    <a:pt x="1289" y="1235"/>
                    <a:pt x="660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22" name="Google Shape;1722;p39"/>
            <p:cNvSpPr/>
            <p:nvPr/>
          </p:nvSpPr>
          <p:spPr>
            <a:xfrm>
              <a:off x="3039369" y="2607958"/>
              <a:ext cx="32196" cy="58415"/>
            </a:xfrm>
            <a:custGeom>
              <a:avLst/>
              <a:gdLst/>
              <a:ahLst/>
              <a:cxnLst/>
              <a:rect l="l" t="t" r="r" b="b"/>
              <a:pathLst>
                <a:path w="1142" h="2072" extrusionOk="0">
                  <a:moveTo>
                    <a:pt x="0" y="0"/>
                  </a:moveTo>
                  <a:lnTo>
                    <a:pt x="0" y="0"/>
                  </a:lnTo>
                  <a:cubicBezTo>
                    <a:pt x="62" y="1508"/>
                    <a:pt x="1142" y="2071"/>
                    <a:pt x="1142" y="2071"/>
                  </a:cubicBezTo>
                  <a:cubicBezTo>
                    <a:pt x="1142" y="2071"/>
                    <a:pt x="1142" y="802"/>
                    <a:pt x="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23" name="Google Shape;1723;p39"/>
            <p:cNvSpPr/>
            <p:nvPr/>
          </p:nvSpPr>
          <p:spPr>
            <a:xfrm>
              <a:off x="3058822" y="2594341"/>
              <a:ext cx="36256" cy="66591"/>
            </a:xfrm>
            <a:custGeom>
              <a:avLst/>
              <a:gdLst/>
              <a:ahLst/>
              <a:cxnLst/>
              <a:rect l="l" t="t" r="r" b="b"/>
              <a:pathLst>
                <a:path w="1286" h="2362" extrusionOk="0">
                  <a:moveTo>
                    <a:pt x="645" y="1"/>
                  </a:moveTo>
                  <a:lnTo>
                    <a:pt x="645" y="1"/>
                  </a:lnTo>
                  <a:cubicBezTo>
                    <a:pt x="1" y="1351"/>
                    <a:pt x="676" y="2361"/>
                    <a:pt x="676" y="2361"/>
                  </a:cubicBezTo>
                  <a:cubicBezTo>
                    <a:pt x="676" y="2361"/>
                    <a:pt x="1285" y="1235"/>
                    <a:pt x="645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24" name="Google Shape;1724;p39"/>
            <p:cNvSpPr/>
            <p:nvPr/>
          </p:nvSpPr>
          <p:spPr>
            <a:xfrm>
              <a:off x="3030234" y="2600656"/>
              <a:ext cx="35917" cy="64843"/>
            </a:xfrm>
            <a:custGeom>
              <a:avLst/>
              <a:gdLst/>
              <a:ahLst/>
              <a:cxnLst/>
              <a:rect l="l" t="t" r="r" b="b"/>
              <a:pathLst>
                <a:path w="1274" h="2300" extrusionOk="0">
                  <a:moveTo>
                    <a:pt x="965" y="1"/>
                  </a:moveTo>
                  <a:lnTo>
                    <a:pt x="965" y="1"/>
                  </a:lnTo>
                  <a:cubicBezTo>
                    <a:pt x="0" y="1158"/>
                    <a:pt x="405" y="2299"/>
                    <a:pt x="405" y="2299"/>
                  </a:cubicBezTo>
                  <a:cubicBezTo>
                    <a:pt x="405" y="2299"/>
                    <a:pt x="1273" y="1366"/>
                    <a:pt x="965" y="1"/>
                  </a:cubicBezTo>
                  <a:close/>
                </a:path>
              </a:pathLst>
            </a:custGeom>
            <a:solidFill>
              <a:srgbClr val="5F8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25" name="Google Shape;1725;p39"/>
            <p:cNvSpPr/>
            <p:nvPr/>
          </p:nvSpPr>
          <p:spPr>
            <a:xfrm>
              <a:off x="3073736" y="2607958"/>
              <a:ext cx="32647" cy="58415"/>
            </a:xfrm>
            <a:custGeom>
              <a:avLst/>
              <a:gdLst/>
              <a:ahLst/>
              <a:cxnLst/>
              <a:rect l="l" t="t" r="r" b="b"/>
              <a:pathLst>
                <a:path w="1158" h="2072" extrusionOk="0">
                  <a:moveTo>
                    <a:pt x="0" y="0"/>
                  </a:moveTo>
                  <a:cubicBezTo>
                    <a:pt x="81" y="1508"/>
                    <a:pt x="1157" y="2071"/>
                    <a:pt x="1157" y="2071"/>
                  </a:cubicBezTo>
                  <a:cubicBezTo>
                    <a:pt x="1157" y="2071"/>
                    <a:pt x="1142" y="802"/>
                    <a:pt x="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26" name="Google Shape;1726;p39"/>
            <p:cNvSpPr/>
            <p:nvPr/>
          </p:nvSpPr>
          <p:spPr>
            <a:xfrm>
              <a:off x="3093725" y="2594341"/>
              <a:ext cx="35804" cy="66591"/>
            </a:xfrm>
            <a:custGeom>
              <a:avLst/>
              <a:gdLst/>
              <a:ahLst/>
              <a:cxnLst/>
              <a:rect l="l" t="t" r="r" b="b"/>
              <a:pathLst>
                <a:path w="1270" h="2362" extrusionOk="0">
                  <a:moveTo>
                    <a:pt x="641" y="1"/>
                  </a:moveTo>
                  <a:lnTo>
                    <a:pt x="641" y="1"/>
                  </a:lnTo>
                  <a:cubicBezTo>
                    <a:pt x="1" y="1351"/>
                    <a:pt x="676" y="2361"/>
                    <a:pt x="676" y="2361"/>
                  </a:cubicBezTo>
                  <a:cubicBezTo>
                    <a:pt x="676" y="2361"/>
                    <a:pt x="1270" y="1235"/>
                    <a:pt x="641" y="1"/>
                  </a:cubicBezTo>
                  <a:close/>
                </a:path>
              </a:pathLst>
            </a:custGeom>
            <a:solidFill>
              <a:srgbClr val="5F8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27" name="Google Shape;1727;p39"/>
            <p:cNvSpPr/>
            <p:nvPr/>
          </p:nvSpPr>
          <p:spPr>
            <a:xfrm>
              <a:off x="3124511" y="2607958"/>
              <a:ext cx="32196" cy="58415"/>
            </a:xfrm>
            <a:custGeom>
              <a:avLst/>
              <a:gdLst/>
              <a:ahLst/>
              <a:cxnLst/>
              <a:rect l="l" t="t" r="r" b="b"/>
              <a:pathLst>
                <a:path w="1142" h="2072" extrusionOk="0">
                  <a:moveTo>
                    <a:pt x="0" y="0"/>
                  </a:moveTo>
                  <a:cubicBezTo>
                    <a:pt x="81" y="1508"/>
                    <a:pt x="1142" y="2071"/>
                    <a:pt x="1142" y="2071"/>
                  </a:cubicBezTo>
                  <a:cubicBezTo>
                    <a:pt x="1142" y="2071"/>
                    <a:pt x="1142" y="802"/>
                    <a:pt x="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28" name="Google Shape;1728;p39"/>
            <p:cNvSpPr/>
            <p:nvPr/>
          </p:nvSpPr>
          <p:spPr>
            <a:xfrm>
              <a:off x="3143964" y="2607958"/>
              <a:ext cx="36340" cy="66985"/>
            </a:xfrm>
            <a:custGeom>
              <a:avLst/>
              <a:gdLst/>
              <a:ahLst/>
              <a:cxnLst/>
              <a:rect l="l" t="t" r="r" b="b"/>
              <a:pathLst>
                <a:path w="1289" h="2376" extrusionOk="0">
                  <a:moveTo>
                    <a:pt x="660" y="0"/>
                  </a:moveTo>
                  <a:lnTo>
                    <a:pt x="660" y="0"/>
                  </a:lnTo>
                  <a:cubicBezTo>
                    <a:pt x="1" y="1365"/>
                    <a:pt x="676" y="2376"/>
                    <a:pt x="676" y="2376"/>
                  </a:cubicBezTo>
                  <a:cubicBezTo>
                    <a:pt x="676" y="2376"/>
                    <a:pt x="1289" y="1234"/>
                    <a:pt x="66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29" name="Google Shape;1729;p39"/>
            <p:cNvSpPr/>
            <p:nvPr/>
          </p:nvSpPr>
          <p:spPr>
            <a:xfrm>
              <a:off x="3115489" y="2600656"/>
              <a:ext cx="35804" cy="64843"/>
            </a:xfrm>
            <a:custGeom>
              <a:avLst/>
              <a:gdLst/>
              <a:ahLst/>
              <a:cxnLst/>
              <a:rect l="l" t="t" r="r" b="b"/>
              <a:pathLst>
                <a:path w="1270" h="2300" extrusionOk="0">
                  <a:moveTo>
                    <a:pt x="980" y="1"/>
                  </a:moveTo>
                  <a:cubicBezTo>
                    <a:pt x="0" y="1158"/>
                    <a:pt x="401" y="2299"/>
                    <a:pt x="401" y="2299"/>
                  </a:cubicBezTo>
                  <a:cubicBezTo>
                    <a:pt x="401" y="2299"/>
                    <a:pt x="1269" y="1366"/>
                    <a:pt x="980" y="1"/>
                  </a:cubicBezTo>
                  <a:close/>
                </a:path>
              </a:pathLst>
            </a:custGeom>
            <a:solidFill>
              <a:srgbClr val="5F8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30" name="Google Shape;1730;p39"/>
            <p:cNvSpPr/>
            <p:nvPr/>
          </p:nvSpPr>
          <p:spPr>
            <a:xfrm>
              <a:off x="2973144" y="2652756"/>
              <a:ext cx="234787" cy="72116"/>
            </a:xfrm>
            <a:custGeom>
              <a:avLst/>
              <a:gdLst/>
              <a:ahLst/>
              <a:cxnLst/>
              <a:rect l="l" t="t" r="r" b="b"/>
              <a:pathLst>
                <a:path w="8328" h="2558" extrusionOk="0">
                  <a:moveTo>
                    <a:pt x="0" y="0"/>
                  </a:moveTo>
                  <a:lnTo>
                    <a:pt x="0" y="1898"/>
                  </a:lnTo>
                  <a:cubicBezTo>
                    <a:pt x="0" y="2268"/>
                    <a:pt x="309" y="2557"/>
                    <a:pt x="660" y="2557"/>
                  </a:cubicBezTo>
                  <a:lnTo>
                    <a:pt x="1015" y="2557"/>
                  </a:lnTo>
                  <a:cubicBezTo>
                    <a:pt x="1127" y="2557"/>
                    <a:pt x="1208" y="2476"/>
                    <a:pt x="1208" y="2365"/>
                  </a:cubicBezTo>
                  <a:lnTo>
                    <a:pt x="1208" y="2203"/>
                  </a:lnTo>
                  <a:cubicBezTo>
                    <a:pt x="1208" y="2091"/>
                    <a:pt x="1304" y="1994"/>
                    <a:pt x="1431" y="1994"/>
                  </a:cubicBezTo>
                  <a:cubicBezTo>
                    <a:pt x="1543" y="1994"/>
                    <a:pt x="1640" y="2091"/>
                    <a:pt x="1640" y="2203"/>
                  </a:cubicBezTo>
                  <a:lnTo>
                    <a:pt x="1640" y="2380"/>
                  </a:lnTo>
                  <a:cubicBezTo>
                    <a:pt x="1640" y="2476"/>
                    <a:pt x="1721" y="2557"/>
                    <a:pt x="1832" y="2557"/>
                  </a:cubicBezTo>
                  <a:cubicBezTo>
                    <a:pt x="1929" y="2557"/>
                    <a:pt x="2010" y="2476"/>
                    <a:pt x="2010" y="2380"/>
                  </a:cubicBezTo>
                  <a:lnTo>
                    <a:pt x="2010" y="2218"/>
                  </a:lnTo>
                  <a:cubicBezTo>
                    <a:pt x="2010" y="2091"/>
                    <a:pt x="2106" y="1994"/>
                    <a:pt x="2218" y="1994"/>
                  </a:cubicBezTo>
                  <a:cubicBezTo>
                    <a:pt x="2227" y="1993"/>
                    <a:pt x="2236" y="1993"/>
                    <a:pt x="2245" y="1993"/>
                  </a:cubicBezTo>
                  <a:cubicBezTo>
                    <a:pt x="2362" y="1993"/>
                    <a:pt x="2446" y="2084"/>
                    <a:pt x="2446" y="2203"/>
                  </a:cubicBezTo>
                  <a:lnTo>
                    <a:pt x="2446" y="2380"/>
                  </a:lnTo>
                  <a:cubicBezTo>
                    <a:pt x="2446" y="2476"/>
                    <a:pt x="2527" y="2557"/>
                    <a:pt x="2623" y="2557"/>
                  </a:cubicBezTo>
                  <a:cubicBezTo>
                    <a:pt x="2735" y="2557"/>
                    <a:pt x="2816" y="2476"/>
                    <a:pt x="2816" y="2380"/>
                  </a:cubicBezTo>
                  <a:lnTo>
                    <a:pt x="2816" y="2218"/>
                  </a:lnTo>
                  <a:cubicBezTo>
                    <a:pt x="2816" y="2091"/>
                    <a:pt x="2893" y="1994"/>
                    <a:pt x="3024" y="1994"/>
                  </a:cubicBezTo>
                  <a:cubicBezTo>
                    <a:pt x="3032" y="1993"/>
                    <a:pt x="3040" y="1993"/>
                    <a:pt x="3048" y="1993"/>
                  </a:cubicBezTo>
                  <a:cubicBezTo>
                    <a:pt x="3151" y="1993"/>
                    <a:pt x="3248" y="2084"/>
                    <a:pt x="3248" y="2203"/>
                  </a:cubicBezTo>
                  <a:lnTo>
                    <a:pt x="3248" y="2365"/>
                  </a:lnTo>
                  <a:cubicBezTo>
                    <a:pt x="3248" y="2476"/>
                    <a:pt x="3329" y="2557"/>
                    <a:pt x="3441" y="2557"/>
                  </a:cubicBezTo>
                  <a:lnTo>
                    <a:pt x="6943" y="2557"/>
                  </a:lnTo>
                  <a:cubicBezTo>
                    <a:pt x="7313" y="2557"/>
                    <a:pt x="7603" y="2268"/>
                    <a:pt x="7603" y="1898"/>
                  </a:cubicBezTo>
                  <a:lnTo>
                    <a:pt x="7603" y="1366"/>
                  </a:lnTo>
                  <a:lnTo>
                    <a:pt x="8328" y="1366"/>
                  </a:lnTo>
                  <a:lnTo>
                    <a:pt x="8328" y="370"/>
                  </a:lnTo>
                  <a:lnTo>
                    <a:pt x="7603" y="370"/>
                  </a:lnTo>
                  <a:lnTo>
                    <a:pt x="7603" y="0"/>
                  </a:ln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31" name="Google Shape;1731;p39"/>
            <p:cNvSpPr/>
            <p:nvPr/>
          </p:nvSpPr>
          <p:spPr>
            <a:xfrm>
              <a:off x="2983153" y="2652756"/>
              <a:ext cx="194867" cy="48942"/>
            </a:xfrm>
            <a:custGeom>
              <a:avLst/>
              <a:gdLst/>
              <a:ahLst/>
              <a:cxnLst/>
              <a:rect l="l" t="t" r="r" b="b"/>
              <a:pathLst>
                <a:path w="6912" h="1736" extrusionOk="0">
                  <a:moveTo>
                    <a:pt x="0" y="0"/>
                  </a:moveTo>
                  <a:lnTo>
                    <a:pt x="0" y="1076"/>
                  </a:lnTo>
                  <a:cubicBezTo>
                    <a:pt x="0" y="1447"/>
                    <a:pt x="289" y="1736"/>
                    <a:pt x="660" y="1736"/>
                  </a:cubicBezTo>
                  <a:lnTo>
                    <a:pt x="6252" y="1736"/>
                  </a:lnTo>
                  <a:cubicBezTo>
                    <a:pt x="6607" y="1736"/>
                    <a:pt x="6912" y="1447"/>
                    <a:pt x="6912" y="1076"/>
                  </a:cubicBezTo>
                  <a:lnTo>
                    <a:pt x="6912" y="0"/>
                  </a:ln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32" name="Google Shape;1732;p39"/>
            <p:cNvSpPr/>
            <p:nvPr/>
          </p:nvSpPr>
          <p:spPr>
            <a:xfrm>
              <a:off x="3201054" y="2660481"/>
              <a:ext cx="13194" cy="33944"/>
            </a:xfrm>
            <a:custGeom>
              <a:avLst/>
              <a:gdLst/>
              <a:ahLst/>
              <a:cxnLst/>
              <a:rect l="l" t="t" r="r" b="b"/>
              <a:pathLst>
                <a:path w="468" h="1204" extrusionOk="0">
                  <a:moveTo>
                    <a:pt x="132" y="0"/>
                  </a:moveTo>
                  <a:cubicBezTo>
                    <a:pt x="66" y="0"/>
                    <a:pt x="1" y="46"/>
                    <a:pt x="1" y="112"/>
                  </a:cubicBezTo>
                  <a:lnTo>
                    <a:pt x="1" y="1076"/>
                  </a:lnTo>
                  <a:cubicBezTo>
                    <a:pt x="1" y="1142"/>
                    <a:pt x="66" y="1203"/>
                    <a:pt x="132" y="1203"/>
                  </a:cubicBezTo>
                  <a:lnTo>
                    <a:pt x="356" y="1203"/>
                  </a:lnTo>
                  <a:cubicBezTo>
                    <a:pt x="421" y="1203"/>
                    <a:pt x="467" y="1142"/>
                    <a:pt x="467" y="1076"/>
                  </a:cubicBezTo>
                  <a:lnTo>
                    <a:pt x="467" y="112"/>
                  </a:lnTo>
                  <a:cubicBezTo>
                    <a:pt x="467" y="46"/>
                    <a:pt x="421" y="0"/>
                    <a:pt x="356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33" name="Google Shape;1733;p39"/>
            <p:cNvSpPr/>
            <p:nvPr/>
          </p:nvSpPr>
          <p:spPr>
            <a:xfrm>
              <a:off x="2983153" y="2675903"/>
              <a:ext cx="194867" cy="25796"/>
            </a:xfrm>
            <a:custGeom>
              <a:avLst/>
              <a:gdLst/>
              <a:ahLst/>
              <a:cxnLst/>
              <a:rect l="l" t="t" r="r" b="b"/>
              <a:pathLst>
                <a:path w="6912" h="915" extrusionOk="0">
                  <a:moveTo>
                    <a:pt x="5720" y="448"/>
                  </a:moveTo>
                  <a:cubicBezTo>
                    <a:pt x="5755" y="448"/>
                    <a:pt x="5770" y="448"/>
                    <a:pt x="5786" y="464"/>
                  </a:cubicBezTo>
                  <a:cubicBezTo>
                    <a:pt x="5801" y="464"/>
                    <a:pt x="5817" y="483"/>
                    <a:pt x="5817" y="498"/>
                  </a:cubicBezTo>
                  <a:cubicBezTo>
                    <a:pt x="5867" y="579"/>
                    <a:pt x="5817" y="656"/>
                    <a:pt x="5720" y="656"/>
                  </a:cubicBezTo>
                  <a:cubicBezTo>
                    <a:pt x="5705" y="656"/>
                    <a:pt x="5689" y="656"/>
                    <a:pt x="5674" y="641"/>
                  </a:cubicBezTo>
                  <a:cubicBezTo>
                    <a:pt x="5658" y="641"/>
                    <a:pt x="5643" y="626"/>
                    <a:pt x="5643" y="610"/>
                  </a:cubicBezTo>
                  <a:cubicBezTo>
                    <a:pt x="5593" y="529"/>
                    <a:pt x="5643" y="448"/>
                    <a:pt x="5720" y="448"/>
                  </a:cubicBezTo>
                  <a:close/>
                  <a:moveTo>
                    <a:pt x="6156" y="386"/>
                  </a:moveTo>
                  <a:cubicBezTo>
                    <a:pt x="6187" y="386"/>
                    <a:pt x="6222" y="402"/>
                    <a:pt x="6252" y="417"/>
                  </a:cubicBezTo>
                  <a:cubicBezTo>
                    <a:pt x="6268" y="433"/>
                    <a:pt x="6283" y="433"/>
                    <a:pt x="6299" y="464"/>
                  </a:cubicBezTo>
                  <a:cubicBezTo>
                    <a:pt x="6380" y="595"/>
                    <a:pt x="6283" y="722"/>
                    <a:pt x="6156" y="722"/>
                  </a:cubicBezTo>
                  <a:cubicBezTo>
                    <a:pt x="6141" y="722"/>
                    <a:pt x="6106" y="707"/>
                    <a:pt x="6075" y="691"/>
                  </a:cubicBezTo>
                  <a:cubicBezTo>
                    <a:pt x="6044" y="676"/>
                    <a:pt x="6044" y="656"/>
                    <a:pt x="6029" y="641"/>
                  </a:cubicBezTo>
                  <a:cubicBezTo>
                    <a:pt x="5948" y="514"/>
                    <a:pt x="6044" y="386"/>
                    <a:pt x="6156" y="386"/>
                  </a:cubicBezTo>
                  <a:close/>
                  <a:moveTo>
                    <a:pt x="0" y="1"/>
                  </a:moveTo>
                  <a:lnTo>
                    <a:pt x="0" y="255"/>
                  </a:lnTo>
                  <a:cubicBezTo>
                    <a:pt x="0" y="626"/>
                    <a:pt x="289" y="915"/>
                    <a:pt x="660" y="915"/>
                  </a:cubicBezTo>
                  <a:lnTo>
                    <a:pt x="6252" y="915"/>
                  </a:lnTo>
                  <a:cubicBezTo>
                    <a:pt x="6607" y="915"/>
                    <a:pt x="6912" y="626"/>
                    <a:pt x="6912" y="255"/>
                  </a:cubicBezTo>
                  <a:lnTo>
                    <a:pt x="6912" y="62"/>
                  </a:lnTo>
                  <a:cubicBezTo>
                    <a:pt x="5898" y="271"/>
                    <a:pt x="4852" y="336"/>
                    <a:pt x="3873" y="336"/>
                  </a:cubicBezTo>
                  <a:cubicBezTo>
                    <a:pt x="2268" y="336"/>
                    <a:pt x="837" y="143"/>
                    <a:pt x="0" y="1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34" name="Google Shape;1734;p39"/>
            <p:cNvSpPr/>
            <p:nvPr/>
          </p:nvSpPr>
          <p:spPr>
            <a:xfrm>
              <a:off x="3013911" y="2669052"/>
              <a:ext cx="7753" cy="6343"/>
            </a:xfrm>
            <a:custGeom>
              <a:avLst/>
              <a:gdLst/>
              <a:ahLst/>
              <a:cxnLst/>
              <a:rect l="l" t="t" r="r" b="b"/>
              <a:pathLst>
                <a:path w="275" h="225" extrusionOk="0">
                  <a:moveTo>
                    <a:pt x="132" y="1"/>
                  </a:moveTo>
                  <a:cubicBezTo>
                    <a:pt x="51" y="1"/>
                    <a:pt x="1" y="82"/>
                    <a:pt x="51" y="178"/>
                  </a:cubicBezTo>
                  <a:cubicBezTo>
                    <a:pt x="51" y="194"/>
                    <a:pt x="66" y="194"/>
                    <a:pt x="82" y="209"/>
                  </a:cubicBezTo>
                  <a:cubicBezTo>
                    <a:pt x="97" y="209"/>
                    <a:pt x="116" y="224"/>
                    <a:pt x="132" y="224"/>
                  </a:cubicBezTo>
                  <a:cubicBezTo>
                    <a:pt x="213" y="224"/>
                    <a:pt x="275" y="128"/>
                    <a:pt x="228" y="51"/>
                  </a:cubicBezTo>
                  <a:cubicBezTo>
                    <a:pt x="228" y="32"/>
                    <a:pt x="213" y="32"/>
                    <a:pt x="194" y="16"/>
                  </a:cubicBezTo>
                  <a:cubicBezTo>
                    <a:pt x="178" y="1"/>
                    <a:pt x="163" y="1"/>
                    <a:pt x="132" y="1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35" name="Google Shape;1735;p39"/>
            <p:cNvSpPr/>
            <p:nvPr/>
          </p:nvSpPr>
          <p:spPr>
            <a:xfrm>
              <a:off x="3130375" y="2670913"/>
              <a:ext cx="8176" cy="6315"/>
            </a:xfrm>
            <a:custGeom>
              <a:avLst/>
              <a:gdLst/>
              <a:ahLst/>
              <a:cxnLst/>
              <a:rect l="l" t="t" r="r" b="b"/>
              <a:pathLst>
                <a:path w="290" h="224" extrusionOk="0">
                  <a:moveTo>
                    <a:pt x="147" y="0"/>
                  </a:moveTo>
                  <a:cubicBezTo>
                    <a:pt x="66" y="0"/>
                    <a:pt x="1" y="97"/>
                    <a:pt x="51" y="178"/>
                  </a:cubicBezTo>
                  <a:cubicBezTo>
                    <a:pt x="66" y="193"/>
                    <a:pt x="82" y="193"/>
                    <a:pt x="82" y="209"/>
                  </a:cubicBezTo>
                  <a:cubicBezTo>
                    <a:pt x="112" y="224"/>
                    <a:pt x="132" y="224"/>
                    <a:pt x="147" y="224"/>
                  </a:cubicBezTo>
                  <a:cubicBezTo>
                    <a:pt x="228" y="224"/>
                    <a:pt x="290" y="143"/>
                    <a:pt x="244" y="47"/>
                  </a:cubicBezTo>
                  <a:cubicBezTo>
                    <a:pt x="244" y="31"/>
                    <a:pt x="228" y="31"/>
                    <a:pt x="209" y="16"/>
                  </a:cubicBezTo>
                  <a:cubicBezTo>
                    <a:pt x="193" y="16"/>
                    <a:pt x="163" y="0"/>
                    <a:pt x="147" y="0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36" name="Google Shape;1736;p39"/>
            <p:cNvSpPr/>
            <p:nvPr/>
          </p:nvSpPr>
          <p:spPr>
            <a:xfrm>
              <a:off x="3150392" y="2662314"/>
              <a:ext cx="8176" cy="6343"/>
            </a:xfrm>
            <a:custGeom>
              <a:avLst/>
              <a:gdLst/>
              <a:ahLst/>
              <a:cxnLst/>
              <a:rect l="l" t="t" r="r" b="b"/>
              <a:pathLst>
                <a:path w="290" h="225" extrusionOk="0">
                  <a:moveTo>
                    <a:pt x="143" y="1"/>
                  </a:moveTo>
                  <a:cubicBezTo>
                    <a:pt x="62" y="1"/>
                    <a:pt x="0" y="97"/>
                    <a:pt x="47" y="174"/>
                  </a:cubicBezTo>
                  <a:cubicBezTo>
                    <a:pt x="62" y="193"/>
                    <a:pt x="77" y="209"/>
                    <a:pt x="77" y="209"/>
                  </a:cubicBezTo>
                  <a:cubicBezTo>
                    <a:pt x="112" y="224"/>
                    <a:pt x="128" y="224"/>
                    <a:pt x="143" y="224"/>
                  </a:cubicBezTo>
                  <a:cubicBezTo>
                    <a:pt x="224" y="224"/>
                    <a:pt x="290" y="143"/>
                    <a:pt x="239" y="62"/>
                  </a:cubicBezTo>
                  <a:cubicBezTo>
                    <a:pt x="239" y="47"/>
                    <a:pt x="224" y="31"/>
                    <a:pt x="209" y="31"/>
                  </a:cubicBezTo>
                  <a:cubicBezTo>
                    <a:pt x="193" y="16"/>
                    <a:pt x="158" y="1"/>
                    <a:pt x="143" y="1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37" name="Google Shape;1737;p39"/>
            <p:cNvSpPr/>
            <p:nvPr/>
          </p:nvSpPr>
          <p:spPr>
            <a:xfrm>
              <a:off x="3140806" y="2688533"/>
              <a:ext cx="7753" cy="5892"/>
            </a:xfrm>
            <a:custGeom>
              <a:avLst/>
              <a:gdLst/>
              <a:ahLst/>
              <a:cxnLst/>
              <a:rect l="l" t="t" r="r" b="b"/>
              <a:pathLst>
                <a:path w="275" h="209" extrusionOk="0">
                  <a:moveTo>
                    <a:pt x="128" y="0"/>
                  </a:moveTo>
                  <a:cubicBezTo>
                    <a:pt x="51" y="0"/>
                    <a:pt x="1" y="81"/>
                    <a:pt x="51" y="162"/>
                  </a:cubicBezTo>
                  <a:cubicBezTo>
                    <a:pt x="51" y="178"/>
                    <a:pt x="66" y="193"/>
                    <a:pt x="82" y="193"/>
                  </a:cubicBezTo>
                  <a:cubicBezTo>
                    <a:pt x="97" y="208"/>
                    <a:pt x="113" y="208"/>
                    <a:pt x="128" y="208"/>
                  </a:cubicBezTo>
                  <a:cubicBezTo>
                    <a:pt x="225" y="208"/>
                    <a:pt x="275" y="131"/>
                    <a:pt x="225" y="50"/>
                  </a:cubicBezTo>
                  <a:cubicBezTo>
                    <a:pt x="225" y="35"/>
                    <a:pt x="209" y="16"/>
                    <a:pt x="194" y="16"/>
                  </a:cubicBezTo>
                  <a:cubicBezTo>
                    <a:pt x="178" y="0"/>
                    <a:pt x="163" y="0"/>
                    <a:pt x="128" y="0"/>
                  </a:cubicBezTo>
                  <a:close/>
                </a:path>
              </a:pathLst>
            </a:custGeom>
            <a:solidFill>
              <a:srgbClr val="0C2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38" name="Google Shape;1738;p39"/>
            <p:cNvSpPr/>
            <p:nvPr/>
          </p:nvSpPr>
          <p:spPr>
            <a:xfrm>
              <a:off x="3028487" y="2665471"/>
              <a:ext cx="12207" cy="9473"/>
            </a:xfrm>
            <a:custGeom>
              <a:avLst/>
              <a:gdLst/>
              <a:ahLst/>
              <a:cxnLst/>
              <a:rect l="l" t="t" r="r" b="b"/>
              <a:pathLst>
                <a:path w="433" h="336" extrusionOk="0">
                  <a:moveTo>
                    <a:pt x="224" y="0"/>
                  </a:moveTo>
                  <a:cubicBezTo>
                    <a:pt x="97" y="0"/>
                    <a:pt x="1" y="128"/>
                    <a:pt x="82" y="255"/>
                  </a:cubicBezTo>
                  <a:cubicBezTo>
                    <a:pt x="97" y="274"/>
                    <a:pt x="112" y="290"/>
                    <a:pt x="128" y="305"/>
                  </a:cubicBezTo>
                  <a:cubicBezTo>
                    <a:pt x="159" y="321"/>
                    <a:pt x="193" y="336"/>
                    <a:pt x="224" y="336"/>
                  </a:cubicBezTo>
                  <a:cubicBezTo>
                    <a:pt x="336" y="336"/>
                    <a:pt x="433" y="209"/>
                    <a:pt x="352" y="81"/>
                  </a:cubicBezTo>
                  <a:cubicBezTo>
                    <a:pt x="336" y="62"/>
                    <a:pt x="336" y="47"/>
                    <a:pt x="305" y="31"/>
                  </a:cubicBezTo>
                  <a:cubicBezTo>
                    <a:pt x="274" y="16"/>
                    <a:pt x="240" y="0"/>
                    <a:pt x="224" y="0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39" name="Google Shape;1739;p39"/>
            <p:cNvSpPr/>
            <p:nvPr/>
          </p:nvSpPr>
          <p:spPr>
            <a:xfrm>
              <a:off x="3150815" y="2686785"/>
              <a:ext cx="12207" cy="9473"/>
            </a:xfrm>
            <a:custGeom>
              <a:avLst/>
              <a:gdLst/>
              <a:ahLst/>
              <a:cxnLst/>
              <a:rect l="l" t="t" r="r" b="b"/>
              <a:pathLst>
                <a:path w="433" h="336" extrusionOk="0">
                  <a:moveTo>
                    <a:pt x="209" y="0"/>
                  </a:moveTo>
                  <a:cubicBezTo>
                    <a:pt x="97" y="0"/>
                    <a:pt x="1" y="128"/>
                    <a:pt x="82" y="255"/>
                  </a:cubicBezTo>
                  <a:cubicBezTo>
                    <a:pt x="97" y="270"/>
                    <a:pt x="97" y="290"/>
                    <a:pt x="128" y="305"/>
                  </a:cubicBezTo>
                  <a:cubicBezTo>
                    <a:pt x="159" y="321"/>
                    <a:pt x="194" y="336"/>
                    <a:pt x="209" y="336"/>
                  </a:cubicBezTo>
                  <a:cubicBezTo>
                    <a:pt x="336" y="336"/>
                    <a:pt x="433" y="209"/>
                    <a:pt x="352" y="78"/>
                  </a:cubicBezTo>
                  <a:cubicBezTo>
                    <a:pt x="336" y="47"/>
                    <a:pt x="321" y="47"/>
                    <a:pt x="305" y="31"/>
                  </a:cubicBezTo>
                  <a:cubicBezTo>
                    <a:pt x="275" y="16"/>
                    <a:pt x="240" y="0"/>
                    <a:pt x="209" y="0"/>
                  </a:cubicBezTo>
                  <a:close/>
                </a:path>
              </a:pathLst>
            </a:custGeom>
            <a:solidFill>
              <a:srgbClr val="0C2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40" name="Google Shape;1740;p39"/>
            <p:cNvSpPr/>
            <p:nvPr/>
          </p:nvSpPr>
          <p:spPr>
            <a:xfrm>
              <a:off x="2994007" y="2660904"/>
              <a:ext cx="12320" cy="9585"/>
            </a:xfrm>
            <a:custGeom>
              <a:avLst/>
              <a:gdLst/>
              <a:ahLst/>
              <a:cxnLst/>
              <a:rect l="l" t="t" r="r" b="b"/>
              <a:pathLst>
                <a:path w="437" h="340" extrusionOk="0">
                  <a:moveTo>
                    <a:pt x="209" y="0"/>
                  </a:moveTo>
                  <a:cubicBezTo>
                    <a:pt x="97" y="0"/>
                    <a:pt x="1" y="128"/>
                    <a:pt x="82" y="259"/>
                  </a:cubicBezTo>
                  <a:cubicBezTo>
                    <a:pt x="97" y="274"/>
                    <a:pt x="97" y="290"/>
                    <a:pt x="128" y="305"/>
                  </a:cubicBezTo>
                  <a:cubicBezTo>
                    <a:pt x="163" y="321"/>
                    <a:pt x="194" y="340"/>
                    <a:pt x="209" y="340"/>
                  </a:cubicBezTo>
                  <a:cubicBezTo>
                    <a:pt x="340" y="340"/>
                    <a:pt x="437" y="193"/>
                    <a:pt x="356" y="81"/>
                  </a:cubicBezTo>
                  <a:cubicBezTo>
                    <a:pt x="340" y="51"/>
                    <a:pt x="321" y="31"/>
                    <a:pt x="306" y="31"/>
                  </a:cubicBezTo>
                  <a:cubicBezTo>
                    <a:pt x="275" y="16"/>
                    <a:pt x="244" y="0"/>
                    <a:pt x="209" y="0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41" name="Google Shape;1741;p39"/>
            <p:cNvSpPr/>
            <p:nvPr/>
          </p:nvSpPr>
          <p:spPr>
            <a:xfrm>
              <a:off x="2987269" y="2673196"/>
              <a:ext cx="8627" cy="34395"/>
            </a:xfrm>
            <a:custGeom>
              <a:avLst/>
              <a:gdLst/>
              <a:ahLst/>
              <a:cxnLst/>
              <a:rect l="l" t="t" r="r" b="b"/>
              <a:pathLst>
                <a:path w="306" h="1220" extrusionOk="0">
                  <a:moveTo>
                    <a:pt x="159" y="0"/>
                  </a:moveTo>
                  <a:cubicBezTo>
                    <a:pt x="62" y="0"/>
                    <a:pt x="1" y="62"/>
                    <a:pt x="1" y="143"/>
                  </a:cubicBezTo>
                  <a:lnTo>
                    <a:pt x="1" y="1076"/>
                  </a:lnTo>
                  <a:cubicBezTo>
                    <a:pt x="1" y="1157"/>
                    <a:pt x="62" y="1219"/>
                    <a:pt x="159" y="1219"/>
                  </a:cubicBezTo>
                  <a:cubicBezTo>
                    <a:pt x="240" y="1219"/>
                    <a:pt x="305" y="1157"/>
                    <a:pt x="305" y="1076"/>
                  </a:cubicBezTo>
                  <a:lnTo>
                    <a:pt x="305" y="143"/>
                  </a:lnTo>
                  <a:cubicBezTo>
                    <a:pt x="305" y="62"/>
                    <a:pt x="240" y="0"/>
                    <a:pt x="159" y="0"/>
                  </a:cubicBezTo>
                  <a:close/>
                </a:path>
              </a:pathLst>
            </a:custGeom>
            <a:solidFill>
              <a:srgbClr val="F4F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42" name="Google Shape;1742;p39"/>
            <p:cNvSpPr/>
            <p:nvPr/>
          </p:nvSpPr>
          <p:spPr>
            <a:xfrm>
              <a:off x="2940525" y="2791380"/>
              <a:ext cx="67549" cy="73864"/>
            </a:xfrm>
            <a:custGeom>
              <a:avLst/>
              <a:gdLst/>
              <a:ahLst/>
              <a:cxnLst/>
              <a:rect l="l" t="t" r="r" b="b"/>
              <a:pathLst>
                <a:path w="2396" h="2620" extrusionOk="0">
                  <a:moveTo>
                    <a:pt x="0" y="1"/>
                  </a:moveTo>
                  <a:lnTo>
                    <a:pt x="50" y="757"/>
                  </a:lnTo>
                  <a:lnTo>
                    <a:pt x="147" y="2620"/>
                  </a:lnTo>
                  <a:lnTo>
                    <a:pt x="2237" y="2620"/>
                  </a:lnTo>
                  <a:lnTo>
                    <a:pt x="2349" y="757"/>
                  </a:lnTo>
                  <a:lnTo>
                    <a:pt x="2395" y="1"/>
                  </a:ln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43" name="Google Shape;1743;p39"/>
            <p:cNvSpPr/>
            <p:nvPr/>
          </p:nvSpPr>
          <p:spPr>
            <a:xfrm>
              <a:off x="2940525" y="2791380"/>
              <a:ext cx="67549" cy="21342"/>
            </a:xfrm>
            <a:custGeom>
              <a:avLst/>
              <a:gdLst/>
              <a:ahLst/>
              <a:cxnLst/>
              <a:rect l="l" t="t" r="r" b="b"/>
              <a:pathLst>
                <a:path w="2396" h="757" extrusionOk="0">
                  <a:moveTo>
                    <a:pt x="0" y="1"/>
                  </a:moveTo>
                  <a:lnTo>
                    <a:pt x="50" y="757"/>
                  </a:lnTo>
                  <a:lnTo>
                    <a:pt x="2349" y="757"/>
                  </a:lnTo>
                  <a:lnTo>
                    <a:pt x="2395" y="1"/>
                  </a:ln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44" name="Google Shape;1744;p39"/>
            <p:cNvSpPr/>
            <p:nvPr/>
          </p:nvSpPr>
          <p:spPr>
            <a:xfrm>
              <a:off x="2932913" y="2783684"/>
              <a:ext cx="82886" cy="15449"/>
            </a:xfrm>
            <a:custGeom>
              <a:avLst/>
              <a:gdLst/>
              <a:ahLst/>
              <a:cxnLst/>
              <a:rect l="l" t="t" r="r" b="b"/>
              <a:pathLst>
                <a:path w="2940" h="548" extrusionOk="0">
                  <a:moveTo>
                    <a:pt x="174" y="0"/>
                  </a:moveTo>
                  <a:cubicBezTo>
                    <a:pt x="77" y="0"/>
                    <a:pt x="0" y="81"/>
                    <a:pt x="0" y="177"/>
                  </a:cubicBezTo>
                  <a:lnTo>
                    <a:pt x="0" y="355"/>
                  </a:lnTo>
                  <a:cubicBezTo>
                    <a:pt x="0" y="467"/>
                    <a:pt x="77" y="548"/>
                    <a:pt x="174" y="548"/>
                  </a:cubicBezTo>
                  <a:lnTo>
                    <a:pt x="2746" y="548"/>
                  </a:lnTo>
                  <a:cubicBezTo>
                    <a:pt x="2858" y="548"/>
                    <a:pt x="2939" y="467"/>
                    <a:pt x="2939" y="355"/>
                  </a:cubicBezTo>
                  <a:lnTo>
                    <a:pt x="2939" y="177"/>
                  </a:lnTo>
                  <a:cubicBezTo>
                    <a:pt x="2939" y="81"/>
                    <a:pt x="2858" y="0"/>
                    <a:pt x="2746" y="0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45" name="Google Shape;1745;p39"/>
            <p:cNvSpPr/>
            <p:nvPr/>
          </p:nvSpPr>
          <p:spPr>
            <a:xfrm>
              <a:off x="2950083" y="2825437"/>
              <a:ext cx="6343" cy="25345"/>
            </a:xfrm>
            <a:custGeom>
              <a:avLst/>
              <a:gdLst/>
              <a:ahLst/>
              <a:cxnLst/>
              <a:rect l="l" t="t" r="r" b="b"/>
              <a:pathLst>
                <a:path w="225" h="899" extrusionOk="0">
                  <a:moveTo>
                    <a:pt x="112" y="0"/>
                  </a:moveTo>
                  <a:cubicBezTo>
                    <a:pt x="47" y="0"/>
                    <a:pt x="1" y="193"/>
                    <a:pt x="1" y="448"/>
                  </a:cubicBezTo>
                  <a:cubicBezTo>
                    <a:pt x="1" y="691"/>
                    <a:pt x="47" y="899"/>
                    <a:pt x="112" y="899"/>
                  </a:cubicBezTo>
                  <a:cubicBezTo>
                    <a:pt x="178" y="899"/>
                    <a:pt x="224" y="691"/>
                    <a:pt x="224" y="448"/>
                  </a:cubicBezTo>
                  <a:cubicBezTo>
                    <a:pt x="224" y="193"/>
                    <a:pt x="178" y="0"/>
                    <a:pt x="112" y="0"/>
                  </a:cubicBezTo>
                  <a:close/>
                </a:path>
              </a:pathLst>
            </a:custGeom>
            <a:solidFill>
              <a:srgbClr val="F4F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46" name="Google Shape;1746;p39"/>
            <p:cNvSpPr/>
            <p:nvPr/>
          </p:nvSpPr>
          <p:spPr>
            <a:xfrm>
              <a:off x="2964123" y="2825437"/>
              <a:ext cx="6879" cy="25345"/>
            </a:xfrm>
            <a:custGeom>
              <a:avLst/>
              <a:gdLst/>
              <a:ahLst/>
              <a:cxnLst/>
              <a:rect l="l" t="t" r="r" b="b"/>
              <a:pathLst>
                <a:path w="244" h="899" extrusionOk="0">
                  <a:moveTo>
                    <a:pt x="127" y="0"/>
                  </a:moveTo>
                  <a:cubicBezTo>
                    <a:pt x="66" y="0"/>
                    <a:pt x="0" y="193"/>
                    <a:pt x="0" y="448"/>
                  </a:cubicBezTo>
                  <a:cubicBezTo>
                    <a:pt x="0" y="691"/>
                    <a:pt x="66" y="899"/>
                    <a:pt x="127" y="899"/>
                  </a:cubicBezTo>
                  <a:cubicBezTo>
                    <a:pt x="193" y="899"/>
                    <a:pt x="243" y="691"/>
                    <a:pt x="243" y="448"/>
                  </a:cubicBezTo>
                  <a:cubicBezTo>
                    <a:pt x="243" y="193"/>
                    <a:pt x="193" y="0"/>
                    <a:pt x="127" y="0"/>
                  </a:cubicBezTo>
                  <a:close/>
                </a:path>
              </a:pathLst>
            </a:custGeom>
            <a:solidFill>
              <a:srgbClr val="F4F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47" name="Google Shape;1747;p39"/>
            <p:cNvSpPr/>
            <p:nvPr/>
          </p:nvSpPr>
          <p:spPr>
            <a:xfrm>
              <a:off x="2978585" y="2825437"/>
              <a:ext cx="6879" cy="25345"/>
            </a:xfrm>
            <a:custGeom>
              <a:avLst/>
              <a:gdLst/>
              <a:ahLst/>
              <a:cxnLst/>
              <a:rect l="l" t="t" r="r" b="b"/>
              <a:pathLst>
                <a:path w="244" h="899" extrusionOk="0">
                  <a:moveTo>
                    <a:pt x="116" y="0"/>
                  </a:moveTo>
                  <a:cubicBezTo>
                    <a:pt x="50" y="0"/>
                    <a:pt x="0" y="193"/>
                    <a:pt x="0" y="448"/>
                  </a:cubicBezTo>
                  <a:cubicBezTo>
                    <a:pt x="0" y="691"/>
                    <a:pt x="50" y="899"/>
                    <a:pt x="116" y="899"/>
                  </a:cubicBezTo>
                  <a:cubicBezTo>
                    <a:pt x="178" y="899"/>
                    <a:pt x="243" y="691"/>
                    <a:pt x="243" y="448"/>
                  </a:cubicBezTo>
                  <a:cubicBezTo>
                    <a:pt x="243" y="193"/>
                    <a:pt x="178" y="0"/>
                    <a:pt x="116" y="0"/>
                  </a:cubicBezTo>
                  <a:close/>
                </a:path>
              </a:pathLst>
            </a:custGeom>
            <a:solidFill>
              <a:srgbClr val="F4F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48" name="Google Shape;1748;p39"/>
            <p:cNvSpPr/>
            <p:nvPr/>
          </p:nvSpPr>
          <p:spPr>
            <a:xfrm>
              <a:off x="2993133" y="2825437"/>
              <a:ext cx="6343" cy="25345"/>
            </a:xfrm>
            <a:custGeom>
              <a:avLst/>
              <a:gdLst/>
              <a:ahLst/>
              <a:cxnLst/>
              <a:rect l="l" t="t" r="r" b="b"/>
              <a:pathLst>
                <a:path w="225" h="899" extrusionOk="0">
                  <a:moveTo>
                    <a:pt x="113" y="0"/>
                  </a:moveTo>
                  <a:cubicBezTo>
                    <a:pt x="47" y="0"/>
                    <a:pt x="1" y="193"/>
                    <a:pt x="1" y="448"/>
                  </a:cubicBezTo>
                  <a:cubicBezTo>
                    <a:pt x="1" y="691"/>
                    <a:pt x="47" y="899"/>
                    <a:pt x="113" y="899"/>
                  </a:cubicBezTo>
                  <a:cubicBezTo>
                    <a:pt x="178" y="899"/>
                    <a:pt x="225" y="691"/>
                    <a:pt x="225" y="448"/>
                  </a:cubicBezTo>
                  <a:cubicBezTo>
                    <a:pt x="225" y="193"/>
                    <a:pt x="178" y="0"/>
                    <a:pt x="113" y="0"/>
                  </a:cubicBezTo>
                  <a:close/>
                </a:path>
              </a:pathLst>
            </a:custGeom>
            <a:solidFill>
              <a:srgbClr val="F4F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49" name="Google Shape;1749;p39"/>
            <p:cNvSpPr/>
            <p:nvPr/>
          </p:nvSpPr>
          <p:spPr>
            <a:xfrm>
              <a:off x="3142216" y="2817712"/>
              <a:ext cx="107357" cy="46659"/>
            </a:xfrm>
            <a:custGeom>
              <a:avLst/>
              <a:gdLst/>
              <a:ahLst/>
              <a:cxnLst/>
              <a:rect l="l" t="t" r="r" b="b"/>
              <a:pathLst>
                <a:path w="3808" h="1655" extrusionOk="0">
                  <a:moveTo>
                    <a:pt x="1" y="0"/>
                  </a:moveTo>
                  <a:lnTo>
                    <a:pt x="1" y="1300"/>
                  </a:lnTo>
                  <a:cubicBezTo>
                    <a:pt x="1" y="1493"/>
                    <a:pt x="159" y="1655"/>
                    <a:pt x="352" y="1655"/>
                  </a:cubicBezTo>
                  <a:lnTo>
                    <a:pt x="3472" y="1655"/>
                  </a:lnTo>
                  <a:cubicBezTo>
                    <a:pt x="3665" y="1655"/>
                    <a:pt x="3808" y="1493"/>
                    <a:pt x="3808" y="1300"/>
                  </a:cubicBezTo>
                  <a:lnTo>
                    <a:pt x="3808" y="0"/>
                  </a:ln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50" name="Google Shape;1750;p39"/>
            <p:cNvSpPr/>
            <p:nvPr/>
          </p:nvSpPr>
          <p:spPr>
            <a:xfrm>
              <a:off x="3212923" y="2770066"/>
              <a:ext cx="10882" cy="62559"/>
            </a:xfrm>
            <a:custGeom>
              <a:avLst/>
              <a:gdLst/>
              <a:ahLst/>
              <a:cxnLst/>
              <a:rect l="l" t="t" r="r" b="b"/>
              <a:pathLst>
                <a:path w="386" h="2219" extrusionOk="0">
                  <a:moveTo>
                    <a:pt x="305" y="1"/>
                  </a:moveTo>
                  <a:cubicBezTo>
                    <a:pt x="270" y="1"/>
                    <a:pt x="224" y="16"/>
                    <a:pt x="224" y="66"/>
                  </a:cubicBezTo>
                  <a:lnTo>
                    <a:pt x="0" y="2122"/>
                  </a:lnTo>
                  <a:cubicBezTo>
                    <a:pt x="0" y="2172"/>
                    <a:pt x="31" y="2203"/>
                    <a:pt x="62" y="2219"/>
                  </a:cubicBezTo>
                  <a:lnTo>
                    <a:pt x="77" y="2219"/>
                  </a:lnTo>
                  <a:cubicBezTo>
                    <a:pt x="112" y="2219"/>
                    <a:pt x="143" y="2188"/>
                    <a:pt x="158" y="2138"/>
                  </a:cubicBezTo>
                  <a:lnTo>
                    <a:pt x="366" y="82"/>
                  </a:lnTo>
                  <a:cubicBezTo>
                    <a:pt x="386" y="36"/>
                    <a:pt x="351" y="1"/>
                    <a:pt x="305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51" name="Google Shape;1751;p39"/>
            <p:cNvSpPr/>
            <p:nvPr/>
          </p:nvSpPr>
          <p:spPr>
            <a:xfrm>
              <a:off x="3195134" y="2793184"/>
              <a:ext cx="22272" cy="16464"/>
            </a:xfrm>
            <a:custGeom>
              <a:avLst/>
              <a:gdLst/>
              <a:ahLst/>
              <a:cxnLst/>
              <a:rect l="l" t="t" r="r" b="b"/>
              <a:pathLst>
                <a:path w="790" h="584" extrusionOk="0">
                  <a:moveTo>
                    <a:pt x="150" y="0"/>
                  </a:moveTo>
                  <a:cubicBezTo>
                    <a:pt x="118" y="0"/>
                    <a:pt x="99" y="2"/>
                    <a:pt x="99" y="2"/>
                  </a:cubicBezTo>
                  <a:cubicBezTo>
                    <a:pt x="99" y="2"/>
                    <a:pt x="1" y="584"/>
                    <a:pt x="528" y="584"/>
                  </a:cubicBezTo>
                  <a:cubicBezTo>
                    <a:pt x="602" y="584"/>
                    <a:pt x="689" y="572"/>
                    <a:pt x="789" y="546"/>
                  </a:cubicBezTo>
                  <a:cubicBezTo>
                    <a:pt x="723" y="45"/>
                    <a:pt x="298" y="0"/>
                    <a:pt x="15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52" name="Google Shape;1752;p39"/>
            <p:cNvSpPr/>
            <p:nvPr/>
          </p:nvSpPr>
          <p:spPr>
            <a:xfrm>
              <a:off x="3171142" y="2783684"/>
              <a:ext cx="24950" cy="29489"/>
            </a:xfrm>
            <a:custGeom>
              <a:avLst/>
              <a:gdLst/>
              <a:ahLst/>
              <a:cxnLst/>
              <a:rect l="l" t="t" r="r" b="b"/>
              <a:pathLst>
                <a:path w="885" h="1046" extrusionOk="0">
                  <a:moveTo>
                    <a:pt x="691" y="0"/>
                  </a:moveTo>
                  <a:cubicBezTo>
                    <a:pt x="691" y="0"/>
                    <a:pt x="1" y="208"/>
                    <a:pt x="132" y="1045"/>
                  </a:cubicBezTo>
                  <a:cubicBezTo>
                    <a:pt x="884" y="852"/>
                    <a:pt x="691" y="0"/>
                    <a:pt x="691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53" name="Google Shape;1753;p39"/>
            <p:cNvSpPr/>
            <p:nvPr/>
          </p:nvSpPr>
          <p:spPr>
            <a:xfrm>
              <a:off x="3217378" y="2805307"/>
              <a:ext cx="24048" cy="14632"/>
            </a:xfrm>
            <a:custGeom>
              <a:avLst/>
              <a:gdLst/>
              <a:ahLst/>
              <a:cxnLst/>
              <a:rect l="l" t="t" r="r" b="b"/>
              <a:pathLst>
                <a:path w="853" h="519" extrusionOk="0">
                  <a:moveTo>
                    <a:pt x="452" y="0"/>
                  </a:moveTo>
                  <a:cubicBezTo>
                    <a:pt x="295" y="0"/>
                    <a:pt x="123" y="99"/>
                    <a:pt x="0" y="440"/>
                  </a:cubicBezTo>
                  <a:cubicBezTo>
                    <a:pt x="112" y="496"/>
                    <a:pt x="214" y="519"/>
                    <a:pt x="305" y="519"/>
                  </a:cubicBezTo>
                  <a:cubicBezTo>
                    <a:pt x="660" y="519"/>
                    <a:pt x="853" y="182"/>
                    <a:pt x="853" y="182"/>
                  </a:cubicBezTo>
                  <a:cubicBezTo>
                    <a:pt x="853" y="182"/>
                    <a:pt x="666" y="0"/>
                    <a:pt x="452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54" name="Google Shape;1754;p39"/>
            <p:cNvSpPr/>
            <p:nvPr/>
          </p:nvSpPr>
          <p:spPr>
            <a:xfrm>
              <a:off x="3193414" y="2741535"/>
              <a:ext cx="57992" cy="47025"/>
            </a:xfrm>
            <a:custGeom>
              <a:avLst/>
              <a:gdLst/>
              <a:ahLst/>
              <a:cxnLst/>
              <a:rect l="l" t="t" r="r" b="b"/>
              <a:pathLst>
                <a:path w="2057" h="1668" extrusionOk="0">
                  <a:moveTo>
                    <a:pt x="1022" y="1"/>
                  </a:moveTo>
                  <a:cubicBezTo>
                    <a:pt x="440" y="1"/>
                    <a:pt x="0" y="610"/>
                    <a:pt x="287" y="1240"/>
                  </a:cubicBezTo>
                  <a:cubicBezTo>
                    <a:pt x="353" y="1383"/>
                    <a:pt x="480" y="1510"/>
                    <a:pt x="627" y="1576"/>
                  </a:cubicBezTo>
                  <a:cubicBezTo>
                    <a:pt x="761" y="1639"/>
                    <a:pt x="894" y="1668"/>
                    <a:pt x="1021" y="1668"/>
                  </a:cubicBezTo>
                  <a:cubicBezTo>
                    <a:pt x="1610" y="1668"/>
                    <a:pt x="2057" y="1056"/>
                    <a:pt x="1768" y="434"/>
                  </a:cubicBezTo>
                  <a:cubicBezTo>
                    <a:pt x="1703" y="292"/>
                    <a:pt x="1575" y="161"/>
                    <a:pt x="1429" y="99"/>
                  </a:cubicBezTo>
                  <a:cubicBezTo>
                    <a:pt x="1290" y="31"/>
                    <a:pt x="1153" y="1"/>
                    <a:pt x="1022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55" name="Google Shape;1755;p39"/>
            <p:cNvSpPr/>
            <p:nvPr/>
          </p:nvSpPr>
          <p:spPr>
            <a:xfrm>
              <a:off x="3205819" y="2751769"/>
              <a:ext cx="33211" cy="26755"/>
            </a:xfrm>
            <a:custGeom>
              <a:avLst/>
              <a:gdLst/>
              <a:ahLst/>
              <a:cxnLst/>
              <a:rect l="l" t="t" r="r" b="b"/>
              <a:pathLst>
                <a:path w="1178" h="949" extrusionOk="0">
                  <a:moveTo>
                    <a:pt x="580" y="1"/>
                  </a:moveTo>
                  <a:cubicBezTo>
                    <a:pt x="248" y="1"/>
                    <a:pt x="1" y="344"/>
                    <a:pt x="171" y="700"/>
                  </a:cubicBezTo>
                  <a:cubicBezTo>
                    <a:pt x="202" y="781"/>
                    <a:pt x="267" y="858"/>
                    <a:pt x="364" y="893"/>
                  </a:cubicBezTo>
                  <a:cubicBezTo>
                    <a:pt x="443" y="931"/>
                    <a:pt x="522" y="948"/>
                    <a:pt x="596" y="948"/>
                  </a:cubicBezTo>
                  <a:cubicBezTo>
                    <a:pt x="929" y="948"/>
                    <a:pt x="1178" y="605"/>
                    <a:pt x="1004" y="249"/>
                  </a:cubicBezTo>
                  <a:cubicBezTo>
                    <a:pt x="973" y="152"/>
                    <a:pt x="892" y="87"/>
                    <a:pt x="811" y="56"/>
                  </a:cubicBezTo>
                  <a:cubicBezTo>
                    <a:pt x="732" y="18"/>
                    <a:pt x="654" y="1"/>
                    <a:pt x="580" y="1"/>
                  </a:cubicBezTo>
                  <a:close/>
                </a:path>
              </a:pathLst>
            </a:custGeom>
            <a:solidFill>
              <a:srgbClr val="FBB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56" name="Google Shape;1756;p39"/>
            <p:cNvSpPr/>
            <p:nvPr/>
          </p:nvSpPr>
          <p:spPr>
            <a:xfrm>
              <a:off x="3214700" y="2758930"/>
              <a:ext cx="15365" cy="12320"/>
            </a:xfrm>
            <a:custGeom>
              <a:avLst/>
              <a:gdLst/>
              <a:ahLst/>
              <a:cxnLst/>
              <a:rect l="l" t="t" r="r" b="b"/>
              <a:pathLst>
                <a:path w="545" h="437" extrusionOk="0">
                  <a:moveTo>
                    <a:pt x="274" y="0"/>
                  </a:moveTo>
                  <a:cubicBezTo>
                    <a:pt x="116" y="0"/>
                    <a:pt x="1" y="161"/>
                    <a:pt x="80" y="334"/>
                  </a:cubicBezTo>
                  <a:cubicBezTo>
                    <a:pt x="95" y="365"/>
                    <a:pt x="130" y="396"/>
                    <a:pt x="161" y="411"/>
                  </a:cubicBezTo>
                  <a:cubicBezTo>
                    <a:pt x="199" y="429"/>
                    <a:pt x="236" y="437"/>
                    <a:pt x="272" y="437"/>
                  </a:cubicBezTo>
                  <a:cubicBezTo>
                    <a:pt x="430" y="437"/>
                    <a:pt x="544" y="277"/>
                    <a:pt x="465" y="107"/>
                  </a:cubicBezTo>
                  <a:cubicBezTo>
                    <a:pt x="450" y="76"/>
                    <a:pt x="419" y="45"/>
                    <a:pt x="384" y="26"/>
                  </a:cubicBezTo>
                  <a:cubicBezTo>
                    <a:pt x="347" y="8"/>
                    <a:pt x="309" y="0"/>
                    <a:pt x="274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57" name="Google Shape;1757;p39"/>
            <p:cNvSpPr/>
            <p:nvPr/>
          </p:nvSpPr>
          <p:spPr>
            <a:xfrm>
              <a:off x="3162994" y="2785262"/>
              <a:ext cx="19509" cy="50521"/>
            </a:xfrm>
            <a:custGeom>
              <a:avLst/>
              <a:gdLst/>
              <a:ahLst/>
              <a:cxnLst/>
              <a:rect l="l" t="t" r="r" b="b"/>
              <a:pathLst>
                <a:path w="692" h="1792" extrusionOk="0">
                  <a:moveTo>
                    <a:pt x="101" y="0"/>
                  </a:moveTo>
                  <a:cubicBezTo>
                    <a:pt x="85" y="0"/>
                    <a:pt x="68" y="4"/>
                    <a:pt x="51" y="10"/>
                  </a:cubicBezTo>
                  <a:cubicBezTo>
                    <a:pt x="16" y="25"/>
                    <a:pt x="1" y="75"/>
                    <a:pt x="35" y="106"/>
                  </a:cubicBezTo>
                  <a:cubicBezTo>
                    <a:pt x="35" y="121"/>
                    <a:pt x="467" y="877"/>
                    <a:pt x="548" y="1730"/>
                  </a:cubicBezTo>
                  <a:cubicBezTo>
                    <a:pt x="548" y="1761"/>
                    <a:pt x="579" y="1792"/>
                    <a:pt x="614" y="1792"/>
                  </a:cubicBezTo>
                  <a:lnTo>
                    <a:pt x="629" y="1792"/>
                  </a:lnTo>
                  <a:cubicBezTo>
                    <a:pt x="660" y="1792"/>
                    <a:pt x="691" y="1745"/>
                    <a:pt x="691" y="1714"/>
                  </a:cubicBezTo>
                  <a:cubicBezTo>
                    <a:pt x="614" y="827"/>
                    <a:pt x="178" y="75"/>
                    <a:pt x="163" y="40"/>
                  </a:cubicBezTo>
                  <a:cubicBezTo>
                    <a:pt x="153" y="11"/>
                    <a:pt x="129" y="0"/>
                    <a:pt x="101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58" name="Google Shape;1758;p39"/>
            <p:cNvSpPr/>
            <p:nvPr/>
          </p:nvSpPr>
          <p:spPr>
            <a:xfrm>
              <a:off x="3123637" y="2740605"/>
              <a:ext cx="68846" cy="48886"/>
            </a:xfrm>
            <a:custGeom>
              <a:avLst/>
              <a:gdLst/>
              <a:ahLst/>
              <a:cxnLst/>
              <a:rect l="l" t="t" r="r" b="b"/>
              <a:pathLst>
                <a:path w="2442" h="1734" extrusionOk="0">
                  <a:moveTo>
                    <a:pt x="1879" y="1"/>
                  </a:moveTo>
                  <a:lnTo>
                    <a:pt x="1447" y="645"/>
                  </a:lnTo>
                  <a:lnTo>
                    <a:pt x="772" y="97"/>
                  </a:lnTo>
                  <a:lnTo>
                    <a:pt x="772" y="903"/>
                  </a:lnTo>
                  <a:lnTo>
                    <a:pt x="0" y="934"/>
                  </a:lnTo>
                  <a:cubicBezTo>
                    <a:pt x="0" y="934"/>
                    <a:pt x="422" y="1734"/>
                    <a:pt x="1102" y="1734"/>
                  </a:cubicBezTo>
                  <a:cubicBezTo>
                    <a:pt x="1229" y="1734"/>
                    <a:pt x="1365" y="1706"/>
                    <a:pt x="1509" y="1640"/>
                  </a:cubicBezTo>
                  <a:cubicBezTo>
                    <a:pt x="2442" y="1223"/>
                    <a:pt x="1879" y="1"/>
                    <a:pt x="1879" y="1"/>
                  </a:cubicBez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59" name="Google Shape;1759;p39"/>
            <p:cNvSpPr/>
            <p:nvPr/>
          </p:nvSpPr>
          <p:spPr>
            <a:xfrm>
              <a:off x="3152563" y="2825437"/>
              <a:ext cx="87030" cy="31237"/>
            </a:xfrm>
            <a:custGeom>
              <a:avLst/>
              <a:gdLst/>
              <a:ahLst/>
              <a:cxnLst/>
              <a:rect l="l" t="t" r="r" b="b"/>
              <a:pathLst>
                <a:path w="3087" h="1108" extrusionOk="0">
                  <a:moveTo>
                    <a:pt x="0" y="0"/>
                  </a:moveTo>
                  <a:lnTo>
                    <a:pt x="0" y="833"/>
                  </a:lnTo>
                  <a:cubicBezTo>
                    <a:pt x="0" y="980"/>
                    <a:pt x="116" y="1107"/>
                    <a:pt x="259" y="1107"/>
                  </a:cubicBezTo>
                  <a:lnTo>
                    <a:pt x="2816" y="1107"/>
                  </a:lnTo>
                  <a:cubicBezTo>
                    <a:pt x="2974" y="1107"/>
                    <a:pt x="3086" y="980"/>
                    <a:pt x="3086" y="833"/>
                  </a:cubicBezTo>
                  <a:lnTo>
                    <a:pt x="3086" y="0"/>
                  </a:ln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60" name="Google Shape;1760;p39"/>
            <p:cNvSpPr/>
            <p:nvPr/>
          </p:nvSpPr>
          <p:spPr>
            <a:xfrm>
              <a:off x="3152563" y="2836742"/>
              <a:ext cx="87030" cy="19932"/>
            </a:xfrm>
            <a:custGeom>
              <a:avLst/>
              <a:gdLst/>
              <a:ahLst/>
              <a:cxnLst/>
              <a:rect l="l" t="t" r="r" b="b"/>
              <a:pathLst>
                <a:path w="3087" h="707" extrusionOk="0">
                  <a:moveTo>
                    <a:pt x="0" y="0"/>
                  </a:moveTo>
                  <a:lnTo>
                    <a:pt x="0" y="706"/>
                  </a:lnTo>
                  <a:lnTo>
                    <a:pt x="3086" y="706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61" name="Google Shape;1761;p39"/>
            <p:cNvSpPr/>
            <p:nvPr/>
          </p:nvSpPr>
          <p:spPr>
            <a:xfrm>
              <a:off x="3158540" y="2829017"/>
              <a:ext cx="8176" cy="21342"/>
            </a:xfrm>
            <a:custGeom>
              <a:avLst/>
              <a:gdLst/>
              <a:ahLst/>
              <a:cxnLst/>
              <a:rect l="l" t="t" r="r" b="b"/>
              <a:pathLst>
                <a:path w="290" h="757" extrusionOk="0">
                  <a:moveTo>
                    <a:pt x="143" y="0"/>
                  </a:moveTo>
                  <a:cubicBezTo>
                    <a:pt x="62" y="0"/>
                    <a:pt x="1" y="66"/>
                    <a:pt x="1" y="162"/>
                  </a:cubicBezTo>
                  <a:lnTo>
                    <a:pt x="1" y="594"/>
                  </a:lnTo>
                  <a:cubicBezTo>
                    <a:pt x="1" y="691"/>
                    <a:pt x="62" y="756"/>
                    <a:pt x="143" y="756"/>
                  </a:cubicBezTo>
                  <a:cubicBezTo>
                    <a:pt x="224" y="756"/>
                    <a:pt x="290" y="691"/>
                    <a:pt x="290" y="594"/>
                  </a:cubicBezTo>
                  <a:lnTo>
                    <a:pt x="290" y="162"/>
                  </a:lnTo>
                  <a:cubicBezTo>
                    <a:pt x="290" y="66"/>
                    <a:pt x="224" y="0"/>
                    <a:pt x="143" y="0"/>
                  </a:cubicBezTo>
                  <a:close/>
                </a:path>
              </a:pathLst>
            </a:custGeom>
            <a:solidFill>
              <a:srgbClr val="F4F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62" name="Google Shape;1762;p39"/>
            <p:cNvSpPr/>
            <p:nvPr/>
          </p:nvSpPr>
          <p:spPr>
            <a:xfrm>
              <a:off x="3045656" y="2803672"/>
              <a:ext cx="48970" cy="61572"/>
            </a:xfrm>
            <a:custGeom>
              <a:avLst/>
              <a:gdLst/>
              <a:ahLst/>
              <a:cxnLst/>
              <a:rect l="l" t="t" r="r" b="b"/>
              <a:pathLst>
                <a:path w="1737" h="2184" extrusionOk="0">
                  <a:moveTo>
                    <a:pt x="128" y="1"/>
                  </a:moveTo>
                  <a:cubicBezTo>
                    <a:pt x="67" y="1"/>
                    <a:pt x="1" y="47"/>
                    <a:pt x="1" y="128"/>
                  </a:cubicBezTo>
                  <a:lnTo>
                    <a:pt x="1" y="2057"/>
                  </a:lnTo>
                  <a:cubicBezTo>
                    <a:pt x="1" y="2122"/>
                    <a:pt x="67" y="2184"/>
                    <a:pt x="128" y="2184"/>
                  </a:cubicBezTo>
                  <a:lnTo>
                    <a:pt x="1609" y="2184"/>
                  </a:lnTo>
                  <a:cubicBezTo>
                    <a:pt x="1690" y="2184"/>
                    <a:pt x="1737" y="2122"/>
                    <a:pt x="1737" y="2057"/>
                  </a:cubicBezTo>
                  <a:lnTo>
                    <a:pt x="1737" y="128"/>
                  </a:lnTo>
                  <a:cubicBezTo>
                    <a:pt x="1737" y="47"/>
                    <a:pt x="1690" y="1"/>
                    <a:pt x="1609" y="1"/>
                  </a:cubicBezTo>
                  <a:close/>
                </a:path>
              </a:pathLst>
            </a:custGeom>
            <a:solidFill>
              <a:srgbClr val="DBE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63" name="Google Shape;1763;p39"/>
            <p:cNvSpPr/>
            <p:nvPr/>
          </p:nvSpPr>
          <p:spPr>
            <a:xfrm>
              <a:off x="3067421" y="2782810"/>
              <a:ext cx="7302" cy="38962"/>
            </a:xfrm>
            <a:custGeom>
              <a:avLst/>
              <a:gdLst/>
              <a:ahLst/>
              <a:cxnLst/>
              <a:rect l="l" t="t" r="r" b="b"/>
              <a:pathLst>
                <a:path w="259" h="1382" extrusionOk="0">
                  <a:moveTo>
                    <a:pt x="193" y="0"/>
                  </a:moveTo>
                  <a:cubicBezTo>
                    <a:pt x="162" y="0"/>
                    <a:pt x="112" y="16"/>
                    <a:pt x="112" y="66"/>
                  </a:cubicBezTo>
                  <a:cubicBezTo>
                    <a:pt x="97" y="81"/>
                    <a:pt x="0" y="610"/>
                    <a:pt x="16" y="1319"/>
                  </a:cubicBezTo>
                  <a:cubicBezTo>
                    <a:pt x="31" y="1350"/>
                    <a:pt x="66" y="1381"/>
                    <a:pt x="97" y="1381"/>
                  </a:cubicBezTo>
                  <a:cubicBezTo>
                    <a:pt x="147" y="1381"/>
                    <a:pt x="178" y="1350"/>
                    <a:pt x="178" y="1300"/>
                  </a:cubicBezTo>
                  <a:cubicBezTo>
                    <a:pt x="147" y="625"/>
                    <a:pt x="259" y="97"/>
                    <a:pt x="259" y="97"/>
                  </a:cubicBezTo>
                  <a:cubicBezTo>
                    <a:pt x="259" y="46"/>
                    <a:pt x="243" y="16"/>
                    <a:pt x="193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64" name="Google Shape;1764;p39"/>
            <p:cNvSpPr/>
            <p:nvPr/>
          </p:nvSpPr>
          <p:spPr>
            <a:xfrm>
              <a:off x="3047094" y="2766486"/>
              <a:ext cx="29377" cy="31237"/>
            </a:xfrm>
            <a:custGeom>
              <a:avLst/>
              <a:gdLst/>
              <a:ahLst/>
              <a:cxnLst/>
              <a:rect l="l" t="t" r="r" b="b"/>
              <a:pathLst>
                <a:path w="1042" h="1108" extrusionOk="0">
                  <a:moveTo>
                    <a:pt x="255" y="1"/>
                  </a:moveTo>
                  <a:cubicBezTo>
                    <a:pt x="255" y="1"/>
                    <a:pt x="0" y="676"/>
                    <a:pt x="721" y="1108"/>
                  </a:cubicBezTo>
                  <a:cubicBezTo>
                    <a:pt x="1041" y="386"/>
                    <a:pt x="255" y="1"/>
                    <a:pt x="255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65" name="Google Shape;1765;p39"/>
            <p:cNvSpPr/>
            <p:nvPr/>
          </p:nvSpPr>
          <p:spPr>
            <a:xfrm>
              <a:off x="3071537" y="2780667"/>
              <a:ext cx="28108" cy="19594"/>
            </a:xfrm>
            <a:custGeom>
              <a:avLst/>
              <a:gdLst/>
              <a:ahLst/>
              <a:cxnLst/>
              <a:rect l="l" t="t" r="r" b="b"/>
              <a:pathLst>
                <a:path w="997" h="695" extrusionOk="0">
                  <a:moveTo>
                    <a:pt x="871" y="1"/>
                  </a:moveTo>
                  <a:cubicBezTo>
                    <a:pt x="654" y="1"/>
                    <a:pt x="214" y="78"/>
                    <a:pt x="1" y="670"/>
                  </a:cubicBezTo>
                  <a:cubicBezTo>
                    <a:pt x="73" y="687"/>
                    <a:pt x="140" y="695"/>
                    <a:pt x="203" y="695"/>
                  </a:cubicBezTo>
                  <a:cubicBezTo>
                    <a:pt x="797" y="695"/>
                    <a:pt x="996" y="11"/>
                    <a:pt x="996" y="11"/>
                  </a:cubicBezTo>
                  <a:cubicBezTo>
                    <a:pt x="996" y="11"/>
                    <a:pt x="947" y="1"/>
                    <a:pt x="871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66" name="Google Shape;1766;p39"/>
            <p:cNvSpPr/>
            <p:nvPr/>
          </p:nvSpPr>
          <p:spPr>
            <a:xfrm>
              <a:off x="3051548" y="2809564"/>
              <a:ext cx="37214" cy="49393"/>
            </a:xfrm>
            <a:custGeom>
              <a:avLst/>
              <a:gdLst/>
              <a:ahLst/>
              <a:cxnLst/>
              <a:rect l="l" t="t" r="r" b="b"/>
              <a:pathLst>
                <a:path w="1320" h="1752" extrusionOk="0">
                  <a:moveTo>
                    <a:pt x="147" y="0"/>
                  </a:moveTo>
                  <a:cubicBezTo>
                    <a:pt x="66" y="0"/>
                    <a:pt x="0" y="62"/>
                    <a:pt x="0" y="143"/>
                  </a:cubicBezTo>
                  <a:lnTo>
                    <a:pt x="0" y="1605"/>
                  </a:lnTo>
                  <a:cubicBezTo>
                    <a:pt x="0" y="1686"/>
                    <a:pt x="66" y="1751"/>
                    <a:pt x="147" y="1751"/>
                  </a:cubicBezTo>
                  <a:lnTo>
                    <a:pt x="1173" y="1751"/>
                  </a:lnTo>
                  <a:cubicBezTo>
                    <a:pt x="1254" y="1751"/>
                    <a:pt x="1319" y="1686"/>
                    <a:pt x="1319" y="1605"/>
                  </a:cubicBezTo>
                  <a:lnTo>
                    <a:pt x="1319" y="143"/>
                  </a:lnTo>
                  <a:cubicBezTo>
                    <a:pt x="1319" y="62"/>
                    <a:pt x="1254" y="0"/>
                    <a:pt x="1173" y="0"/>
                  </a:cubicBez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67" name="Google Shape;1767;p39"/>
            <p:cNvSpPr/>
            <p:nvPr/>
          </p:nvSpPr>
          <p:spPr>
            <a:xfrm>
              <a:off x="3051548" y="2844890"/>
              <a:ext cx="37214" cy="14068"/>
            </a:xfrm>
            <a:custGeom>
              <a:avLst/>
              <a:gdLst/>
              <a:ahLst/>
              <a:cxnLst/>
              <a:rect l="l" t="t" r="r" b="b"/>
              <a:pathLst>
                <a:path w="1320" h="499" extrusionOk="0">
                  <a:moveTo>
                    <a:pt x="0" y="1"/>
                  </a:moveTo>
                  <a:lnTo>
                    <a:pt x="0" y="352"/>
                  </a:lnTo>
                  <a:cubicBezTo>
                    <a:pt x="0" y="433"/>
                    <a:pt x="66" y="498"/>
                    <a:pt x="147" y="498"/>
                  </a:cubicBezTo>
                  <a:lnTo>
                    <a:pt x="1173" y="498"/>
                  </a:lnTo>
                  <a:cubicBezTo>
                    <a:pt x="1254" y="498"/>
                    <a:pt x="1319" y="433"/>
                    <a:pt x="1319" y="352"/>
                  </a:cubicBezTo>
                  <a:lnTo>
                    <a:pt x="1319" y="82"/>
                  </a:lnTo>
                  <a:cubicBezTo>
                    <a:pt x="1157" y="143"/>
                    <a:pt x="980" y="178"/>
                    <a:pt x="806" y="178"/>
                  </a:cubicBezTo>
                  <a:cubicBezTo>
                    <a:pt x="517" y="178"/>
                    <a:pt x="228" y="97"/>
                    <a:pt x="0" y="1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68" name="Google Shape;1768;p39"/>
            <p:cNvSpPr/>
            <p:nvPr/>
          </p:nvSpPr>
          <p:spPr>
            <a:xfrm>
              <a:off x="3073285" y="2835333"/>
              <a:ext cx="9614" cy="7753"/>
            </a:xfrm>
            <a:custGeom>
              <a:avLst/>
              <a:gdLst/>
              <a:ahLst/>
              <a:cxnLst/>
              <a:rect l="l" t="t" r="r" b="b"/>
              <a:pathLst>
                <a:path w="341" h="275" extrusionOk="0">
                  <a:moveTo>
                    <a:pt x="178" y="0"/>
                  </a:moveTo>
                  <a:cubicBezTo>
                    <a:pt x="82" y="0"/>
                    <a:pt x="1" y="112"/>
                    <a:pt x="51" y="208"/>
                  </a:cubicBezTo>
                  <a:cubicBezTo>
                    <a:pt x="66" y="228"/>
                    <a:pt x="82" y="259"/>
                    <a:pt x="112" y="274"/>
                  </a:cubicBezTo>
                  <a:lnTo>
                    <a:pt x="178" y="274"/>
                  </a:lnTo>
                  <a:cubicBezTo>
                    <a:pt x="259" y="274"/>
                    <a:pt x="340" y="178"/>
                    <a:pt x="290" y="81"/>
                  </a:cubicBezTo>
                  <a:cubicBezTo>
                    <a:pt x="274" y="50"/>
                    <a:pt x="259" y="35"/>
                    <a:pt x="228" y="16"/>
                  </a:cubicBezTo>
                  <a:cubicBezTo>
                    <a:pt x="209" y="16"/>
                    <a:pt x="193" y="0"/>
                    <a:pt x="178" y="0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69" name="Google Shape;1769;p39"/>
            <p:cNvSpPr/>
            <p:nvPr/>
          </p:nvSpPr>
          <p:spPr>
            <a:xfrm>
              <a:off x="3056989" y="2828595"/>
              <a:ext cx="11869" cy="9473"/>
            </a:xfrm>
            <a:custGeom>
              <a:avLst/>
              <a:gdLst/>
              <a:ahLst/>
              <a:cxnLst/>
              <a:rect l="l" t="t" r="r" b="b"/>
              <a:pathLst>
                <a:path w="421" h="336" extrusionOk="0">
                  <a:moveTo>
                    <a:pt x="208" y="0"/>
                  </a:moveTo>
                  <a:cubicBezTo>
                    <a:pt x="97" y="0"/>
                    <a:pt x="0" y="143"/>
                    <a:pt x="81" y="255"/>
                  </a:cubicBezTo>
                  <a:cubicBezTo>
                    <a:pt x="81" y="289"/>
                    <a:pt x="97" y="305"/>
                    <a:pt x="112" y="305"/>
                  </a:cubicBezTo>
                  <a:cubicBezTo>
                    <a:pt x="147" y="320"/>
                    <a:pt x="177" y="336"/>
                    <a:pt x="208" y="336"/>
                  </a:cubicBezTo>
                  <a:cubicBezTo>
                    <a:pt x="339" y="336"/>
                    <a:pt x="420" y="208"/>
                    <a:pt x="355" y="81"/>
                  </a:cubicBezTo>
                  <a:cubicBezTo>
                    <a:pt x="339" y="62"/>
                    <a:pt x="324" y="46"/>
                    <a:pt x="305" y="31"/>
                  </a:cubicBezTo>
                  <a:cubicBezTo>
                    <a:pt x="274" y="15"/>
                    <a:pt x="243" y="0"/>
                    <a:pt x="208" y="0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70" name="Google Shape;1770;p39"/>
            <p:cNvSpPr/>
            <p:nvPr/>
          </p:nvSpPr>
          <p:spPr>
            <a:xfrm>
              <a:off x="3054255" y="2815429"/>
              <a:ext cx="8176" cy="28080"/>
            </a:xfrm>
            <a:custGeom>
              <a:avLst/>
              <a:gdLst/>
              <a:ahLst/>
              <a:cxnLst/>
              <a:rect l="l" t="t" r="r" b="b"/>
              <a:pathLst>
                <a:path w="290" h="996" extrusionOk="0">
                  <a:moveTo>
                    <a:pt x="147" y="0"/>
                  </a:moveTo>
                  <a:cubicBezTo>
                    <a:pt x="66" y="0"/>
                    <a:pt x="1" y="66"/>
                    <a:pt x="1" y="162"/>
                  </a:cubicBezTo>
                  <a:lnTo>
                    <a:pt x="1" y="853"/>
                  </a:lnTo>
                  <a:cubicBezTo>
                    <a:pt x="1" y="934"/>
                    <a:pt x="66" y="995"/>
                    <a:pt x="147" y="995"/>
                  </a:cubicBezTo>
                  <a:cubicBezTo>
                    <a:pt x="228" y="995"/>
                    <a:pt x="290" y="934"/>
                    <a:pt x="290" y="853"/>
                  </a:cubicBezTo>
                  <a:lnTo>
                    <a:pt x="290" y="162"/>
                  </a:lnTo>
                  <a:cubicBezTo>
                    <a:pt x="290" y="66"/>
                    <a:pt x="228" y="0"/>
                    <a:pt x="147" y="0"/>
                  </a:cubicBezTo>
                  <a:close/>
                </a:path>
              </a:pathLst>
            </a:custGeom>
            <a:solidFill>
              <a:srgbClr val="F4F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71" name="Google Shape;1771;p39"/>
            <p:cNvSpPr/>
            <p:nvPr/>
          </p:nvSpPr>
          <p:spPr>
            <a:xfrm>
              <a:off x="3073285" y="2823153"/>
              <a:ext cx="7753" cy="5469"/>
            </a:xfrm>
            <a:custGeom>
              <a:avLst/>
              <a:gdLst/>
              <a:ahLst/>
              <a:cxnLst/>
              <a:rect l="l" t="t" r="r" b="b"/>
              <a:pathLst>
                <a:path w="275" h="194" extrusionOk="0">
                  <a:moveTo>
                    <a:pt x="147" y="0"/>
                  </a:moveTo>
                  <a:cubicBezTo>
                    <a:pt x="66" y="0"/>
                    <a:pt x="1" y="81"/>
                    <a:pt x="51" y="158"/>
                  </a:cubicBezTo>
                  <a:cubicBezTo>
                    <a:pt x="66" y="158"/>
                    <a:pt x="66" y="178"/>
                    <a:pt x="82" y="178"/>
                  </a:cubicBezTo>
                  <a:cubicBezTo>
                    <a:pt x="97" y="193"/>
                    <a:pt x="112" y="193"/>
                    <a:pt x="147" y="193"/>
                  </a:cubicBezTo>
                  <a:cubicBezTo>
                    <a:pt x="209" y="193"/>
                    <a:pt x="274" y="112"/>
                    <a:pt x="228" y="31"/>
                  </a:cubicBezTo>
                  <a:cubicBezTo>
                    <a:pt x="228" y="31"/>
                    <a:pt x="209" y="16"/>
                    <a:pt x="193" y="16"/>
                  </a:cubicBezTo>
                  <a:cubicBezTo>
                    <a:pt x="178" y="0"/>
                    <a:pt x="163" y="0"/>
                    <a:pt x="147" y="0"/>
                  </a:cubicBezTo>
                  <a:close/>
                </a:path>
              </a:pathLst>
            </a:custGeom>
            <a:solidFill>
              <a:srgbClr val="0F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72" name="Google Shape;1772;p39"/>
          <p:cNvGrpSpPr/>
          <p:nvPr/>
        </p:nvGrpSpPr>
        <p:grpSpPr>
          <a:xfrm>
            <a:off x="6951239" y="1745852"/>
            <a:ext cx="1254521" cy="881026"/>
            <a:chOff x="7315864" y="1745852"/>
            <a:chExt cx="1254521" cy="881026"/>
          </a:xfrm>
        </p:grpSpPr>
        <p:grpSp>
          <p:nvGrpSpPr>
            <p:cNvPr id="1773" name="Google Shape;1773;p39"/>
            <p:cNvGrpSpPr/>
            <p:nvPr/>
          </p:nvGrpSpPr>
          <p:grpSpPr>
            <a:xfrm>
              <a:off x="8026723" y="1745852"/>
              <a:ext cx="343305" cy="519921"/>
              <a:chOff x="6673046" y="1861217"/>
              <a:chExt cx="150520" cy="227966"/>
            </a:xfrm>
          </p:grpSpPr>
          <p:sp>
            <p:nvSpPr>
              <p:cNvPr id="1774" name="Google Shape;1774;p39"/>
              <p:cNvSpPr/>
              <p:nvPr/>
            </p:nvSpPr>
            <p:spPr>
              <a:xfrm>
                <a:off x="6707949" y="1871649"/>
                <a:ext cx="84296" cy="42571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510" extrusionOk="0">
                    <a:moveTo>
                      <a:pt x="2588" y="1"/>
                    </a:moveTo>
                    <a:cubicBezTo>
                      <a:pt x="1929" y="352"/>
                      <a:pt x="1801" y="1062"/>
                      <a:pt x="1801" y="1062"/>
                    </a:cubicBezTo>
                    <a:lnTo>
                      <a:pt x="1238" y="930"/>
                    </a:lnTo>
                    <a:cubicBezTo>
                      <a:pt x="1238" y="930"/>
                      <a:pt x="1045" y="225"/>
                      <a:pt x="563" y="63"/>
                    </a:cubicBezTo>
                    <a:cubicBezTo>
                      <a:pt x="0" y="788"/>
                      <a:pt x="532" y="1509"/>
                      <a:pt x="532" y="1509"/>
                    </a:cubicBezTo>
                    <a:lnTo>
                      <a:pt x="2588" y="1254"/>
                    </a:lnTo>
                    <a:cubicBezTo>
                      <a:pt x="2588" y="1254"/>
                      <a:pt x="2989" y="579"/>
                      <a:pt x="2588" y="1"/>
                    </a:cubicBezTo>
                    <a:close/>
                  </a:path>
                </a:pathLst>
              </a:custGeom>
              <a:solidFill>
                <a:srgbClr val="5487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75" name="Google Shape;1775;p39"/>
              <p:cNvSpPr/>
              <p:nvPr/>
            </p:nvSpPr>
            <p:spPr>
              <a:xfrm>
                <a:off x="6717957" y="1861217"/>
                <a:ext cx="61657" cy="4897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737" extrusionOk="0">
                    <a:moveTo>
                      <a:pt x="899" y="1"/>
                    </a:moveTo>
                    <a:cubicBezTo>
                      <a:pt x="0" y="838"/>
                      <a:pt x="467" y="1736"/>
                      <a:pt x="467" y="1736"/>
                    </a:cubicBezTo>
                    <a:lnTo>
                      <a:pt x="1975" y="1223"/>
                    </a:lnTo>
                    <a:cubicBezTo>
                      <a:pt x="1975" y="1204"/>
                      <a:pt x="2187" y="467"/>
                      <a:pt x="899" y="1"/>
                    </a:cubicBezTo>
                    <a:close/>
                  </a:path>
                </a:pathLst>
              </a:custGeom>
              <a:solidFill>
                <a:srgbClr val="5487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76" name="Google Shape;1776;p39"/>
              <p:cNvSpPr/>
              <p:nvPr/>
            </p:nvSpPr>
            <p:spPr>
              <a:xfrm>
                <a:off x="6693035" y="1874383"/>
                <a:ext cx="117760" cy="72004"/>
              </a:xfrm>
              <a:custGeom>
                <a:avLst/>
                <a:gdLst/>
                <a:ahLst/>
                <a:cxnLst/>
                <a:rect l="l" t="t" r="r" b="b"/>
                <a:pathLst>
                  <a:path w="4177" h="2554" extrusionOk="0">
                    <a:moveTo>
                      <a:pt x="2090" y="0"/>
                    </a:moveTo>
                    <a:cubicBezTo>
                      <a:pt x="2084" y="0"/>
                      <a:pt x="2078" y="0"/>
                      <a:pt x="2072" y="0"/>
                    </a:cubicBezTo>
                    <a:cubicBezTo>
                      <a:pt x="1478" y="16"/>
                      <a:pt x="1204" y="756"/>
                      <a:pt x="1204" y="756"/>
                    </a:cubicBezTo>
                    <a:cubicBezTo>
                      <a:pt x="1204" y="756"/>
                      <a:pt x="965" y="336"/>
                      <a:pt x="352" y="255"/>
                    </a:cubicBezTo>
                    <a:lnTo>
                      <a:pt x="352" y="255"/>
                    </a:lnTo>
                    <a:cubicBezTo>
                      <a:pt x="1" y="1204"/>
                      <a:pt x="818" y="2538"/>
                      <a:pt x="2041" y="2554"/>
                    </a:cubicBezTo>
                    <a:cubicBezTo>
                      <a:pt x="2048" y="2554"/>
                      <a:pt x="2056" y="2554"/>
                      <a:pt x="2063" y="2554"/>
                    </a:cubicBezTo>
                    <a:cubicBezTo>
                      <a:pt x="3479" y="2554"/>
                      <a:pt x="4176" y="1042"/>
                      <a:pt x="3823" y="274"/>
                    </a:cubicBezTo>
                    <a:lnTo>
                      <a:pt x="3823" y="274"/>
                    </a:lnTo>
                    <a:cubicBezTo>
                      <a:pt x="3437" y="320"/>
                      <a:pt x="2924" y="756"/>
                      <a:pt x="2924" y="756"/>
                    </a:cubicBezTo>
                    <a:cubicBezTo>
                      <a:pt x="2924" y="756"/>
                      <a:pt x="2671" y="0"/>
                      <a:pt x="2090" y="0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77" name="Google Shape;1777;p39"/>
              <p:cNvSpPr/>
              <p:nvPr/>
            </p:nvSpPr>
            <p:spPr>
              <a:xfrm>
                <a:off x="6690328" y="1889720"/>
                <a:ext cx="122355" cy="58528"/>
              </a:xfrm>
              <a:custGeom>
                <a:avLst/>
                <a:gdLst/>
                <a:ahLst/>
                <a:cxnLst/>
                <a:rect l="l" t="t" r="r" b="b"/>
                <a:pathLst>
                  <a:path w="4340" h="2076" extrusionOk="0">
                    <a:moveTo>
                      <a:pt x="2183" y="0"/>
                    </a:moveTo>
                    <a:cubicBezTo>
                      <a:pt x="2178" y="0"/>
                      <a:pt x="2173" y="0"/>
                      <a:pt x="2168" y="0"/>
                    </a:cubicBezTo>
                    <a:cubicBezTo>
                      <a:pt x="1508" y="0"/>
                      <a:pt x="1219" y="949"/>
                      <a:pt x="1219" y="949"/>
                    </a:cubicBezTo>
                    <a:cubicBezTo>
                      <a:pt x="1219" y="949"/>
                      <a:pt x="913" y="418"/>
                      <a:pt x="339" y="418"/>
                    </a:cubicBezTo>
                    <a:cubicBezTo>
                      <a:pt x="243" y="418"/>
                      <a:pt x="141" y="433"/>
                      <a:pt x="31" y="467"/>
                    </a:cubicBezTo>
                    <a:cubicBezTo>
                      <a:pt x="0" y="1528"/>
                      <a:pt x="787" y="2060"/>
                      <a:pt x="2137" y="2075"/>
                    </a:cubicBezTo>
                    <a:cubicBezTo>
                      <a:pt x="2163" y="2076"/>
                      <a:pt x="2189" y="2076"/>
                      <a:pt x="2214" y="2076"/>
                    </a:cubicBezTo>
                    <a:cubicBezTo>
                      <a:pt x="3731" y="2076"/>
                      <a:pt x="4340" y="1620"/>
                      <a:pt x="4340" y="451"/>
                    </a:cubicBezTo>
                    <a:cubicBezTo>
                      <a:pt x="4234" y="432"/>
                      <a:pt x="4137" y="423"/>
                      <a:pt x="4047" y="423"/>
                    </a:cubicBezTo>
                    <a:cubicBezTo>
                      <a:pt x="3330" y="423"/>
                      <a:pt x="3101" y="984"/>
                      <a:pt x="3101" y="984"/>
                    </a:cubicBezTo>
                    <a:cubicBezTo>
                      <a:pt x="3101" y="984"/>
                      <a:pt x="2817" y="0"/>
                      <a:pt x="2183" y="0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78" name="Google Shape;1778;p39"/>
              <p:cNvSpPr/>
              <p:nvPr/>
            </p:nvSpPr>
            <p:spPr>
              <a:xfrm>
                <a:off x="6683900" y="1929528"/>
                <a:ext cx="128783" cy="42740"/>
              </a:xfrm>
              <a:custGeom>
                <a:avLst/>
                <a:gdLst/>
                <a:ahLst/>
                <a:cxnLst/>
                <a:rect l="l" t="t" r="r" b="b"/>
                <a:pathLst>
                  <a:path w="4568" h="1516" extrusionOk="0">
                    <a:moveTo>
                      <a:pt x="2108" y="1"/>
                    </a:moveTo>
                    <a:cubicBezTo>
                      <a:pt x="247" y="1"/>
                      <a:pt x="1" y="1516"/>
                      <a:pt x="1" y="1516"/>
                    </a:cubicBezTo>
                    <a:lnTo>
                      <a:pt x="4568" y="1516"/>
                    </a:lnTo>
                    <a:cubicBezTo>
                      <a:pt x="4568" y="1516"/>
                      <a:pt x="4244" y="85"/>
                      <a:pt x="2253" y="4"/>
                    </a:cubicBezTo>
                    <a:cubicBezTo>
                      <a:pt x="2204" y="2"/>
                      <a:pt x="2156" y="1"/>
                      <a:pt x="2108" y="1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79" name="Google Shape;1779;p39"/>
              <p:cNvSpPr/>
              <p:nvPr/>
            </p:nvSpPr>
            <p:spPr>
              <a:xfrm>
                <a:off x="6769606" y="1953210"/>
                <a:ext cx="20355" cy="16352"/>
              </a:xfrm>
              <a:custGeom>
                <a:avLst/>
                <a:gdLst/>
                <a:ahLst/>
                <a:cxnLst/>
                <a:rect l="l" t="t" r="r" b="b"/>
                <a:pathLst>
                  <a:path w="722" h="580" extrusionOk="0">
                    <a:moveTo>
                      <a:pt x="0" y="1"/>
                    </a:moveTo>
                    <a:lnTo>
                      <a:pt x="0" y="579"/>
                    </a:lnTo>
                    <a:lnTo>
                      <a:pt x="721" y="579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80" name="Google Shape;1780;p39"/>
              <p:cNvSpPr/>
              <p:nvPr/>
            </p:nvSpPr>
            <p:spPr>
              <a:xfrm>
                <a:off x="6749702" y="1972240"/>
                <a:ext cx="451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6" h="1" extrusionOk="0">
                    <a:moveTo>
                      <a:pt x="16" y="1"/>
                    </a:moveTo>
                    <a:lnTo>
                      <a:pt x="0" y="1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D0D6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81" name="Google Shape;1781;p39"/>
              <p:cNvSpPr/>
              <p:nvPr/>
            </p:nvSpPr>
            <p:spPr>
              <a:xfrm>
                <a:off x="6734252" y="1946359"/>
                <a:ext cx="31773" cy="25909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919" extrusionOk="0">
                    <a:moveTo>
                      <a:pt x="564" y="1"/>
                    </a:moveTo>
                    <a:cubicBezTo>
                      <a:pt x="483" y="1"/>
                      <a:pt x="417" y="16"/>
                      <a:pt x="336" y="66"/>
                    </a:cubicBezTo>
                    <a:cubicBezTo>
                      <a:pt x="259" y="97"/>
                      <a:pt x="193" y="163"/>
                      <a:pt x="163" y="244"/>
                    </a:cubicBezTo>
                    <a:cubicBezTo>
                      <a:pt x="1" y="579"/>
                      <a:pt x="240" y="903"/>
                      <a:pt x="548" y="919"/>
                    </a:cubicBezTo>
                    <a:lnTo>
                      <a:pt x="564" y="919"/>
                    </a:lnTo>
                    <a:cubicBezTo>
                      <a:pt x="625" y="903"/>
                      <a:pt x="706" y="884"/>
                      <a:pt x="772" y="853"/>
                    </a:cubicBezTo>
                    <a:cubicBezTo>
                      <a:pt x="853" y="822"/>
                      <a:pt x="915" y="757"/>
                      <a:pt x="965" y="676"/>
                    </a:cubicBezTo>
                    <a:cubicBezTo>
                      <a:pt x="1127" y="340"/>
                      <a:pt x="868" y="1"/>
                      <a:pt x="564" y="1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82" name="Google Shape;1782;p39"/>
              <p:cNvSpPr/>
              <p:nvPr/>
            </p:nvSpPr>
            <p:spPr>
              <a:xfrm>
                <a:off x="6673046" y="1955494"/>
                <a:ext cx="150520" cy="133689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4742" extrusionOk="0">
                    <a:moveTo>
                      <a:pt x="0" y="1"/>
                    </a:moveTo>
                    <a:lnTo>
                      <a:pt x="502" y="2361"/>
                    </a:lnTo>
                    <a:lnTo>
                      <a:pt x="0" y="4741"/>
                    </a:lnTo>
                    <a:lnTo>
                      <a:pt x="5049" y="4741"/>
                    </a:lnTo>
                    <a:lnTo>
                      <a:pt x="5145" y="3584"/>
                    </a:lnTo>
                    <a:lnTo>
                      <a:pt x="4470" y="3198"/>
                    </a:lnTo>
                    <a:lnTo>
                      <a:pt x="5338" y="1559"/>
                    </a:lnTo>
                    <a:lnTo>
                      <a:pt x="5095" y="30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83" name="Google Shape;1783;p39"/>
              <p:cNvSpPr/>
              <p:nvPr/>
            </p:nvSpPr>
            <p:spPr>
              <a:xfrm>
                <a:off x="6678036" y="1978104"/>
                <a:ext cx="143669" cy="9501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337" extrusionOk="0">
                    <a:moveTo>
                      <a:pt x="1" y="1"/>
                    </a:moveTo>
                    <a:lnTo>
                      <a:pt x="82" y="337"/>
                    </a:lnTo>
                    <a:lnTo>
                      <a:pt x="5096" y="337"/>
                    </a:lnTo>
                    <a:lnTo>
                      <a:pt x="5030" y="1"/>
                    </a:ln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84" name="Google Shape;1784;p39"/>
              <p:cNvSpPr/>
              <p:nvPr/>
            </p:nvSpPr>
            <p:spPr>
              <a:xfrm>
                <a:off x="6683900" y="2004436"/>
                <a:ext cx="137382" cy="9473"/>
              </a:xfrm>
              <a:custGeom>
                <a:avLst/>
                <a:gdLst/>
                <a:ahLst/>
                <a:cxnLst/>
                <a:rect l="l" t="t" r="r" b="b"/>
                <a:pathLst>
                  <a:path w="4873" h="336" extrusionOk="0">
                    <a:moveTo>
                      <a:pt x="1" y="0"/>
                    </a:moveTo>
                    <a:lnTo>
                      <a:pt x="66" y="336"/>
                    </a:lnTo>
                    <a:lnTo>
                      <a:pt x="4695" y="336"/>
                    </a:lnTo>
                    <a:lnTo>
                      <a:pt x="4872" y="0"/>
                    </a:ln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85" name="Google Shape;1785;p39"/>
              <p:cNvSpPr/>
              <p:nvPr/>
            </p:nvSpPr>
            <p:spPr>
              <a:xfrm>
                <a:off x="6683900" y="2030627"/>
                <a:ext cx="123793" cy="9614"/>
              </a:xfrm>
              <a:custGeom>
                <a:avLst/>
                <a:gdLst/>
                <a:ahLst/>
                <a:cxnLst/>
                <a:rect l="l" t="t" r="r" b="b"/>
                <a:pathLst>
                  <a:path w="4391" h="341" extrusionOk="0">
                    <a:moveTo>
                      <a:pt x="66" y="1"/>
                    </a:moveTo>
                    <a:lnTo>
                      <a:pt x="1" y="340"/>
                    </a:lnTo>
                    <a:lnTo>
                      <a:pt x="4213" y="340"/>
                    </a:lnTo>
                    <a:lnTo>
                      <a:pt x="4390" y="1"/>
                    </a:ln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86" name="Google Shape;1786;p39"/>
              <p:cNvSpPr/>
              <p:nvPr/>
            </p:nvSpPr>
            <p:spPr>
              <a:xfrm>
                <a:off x="6678036" y="2056959"/>
                <a:ext cx="140089" cy="9473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36" extrusionOk="0">
                    <a:moveTo>
                      <a:pt x="82" y="0"/>
                    </a:moveTo>
                    <a:lnTo>
                      <a:pt x="1" y="336"/>
                    </a:lnTo>
                    <a:lnTo>
                      <a:pt x="4953" y="336"/>
                    </a:lnTo>
                    <a:lnTo>
                      <a:pt x="4968" y="0"/>
                    </a:ln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87" name="Google Shape;1787;p39"/>
              <p:cNvSpPr/>
              <p:nvPr/>
            </p:nvSpPr>
            <p:spPr>
              <a:xfrm>
                <a:off x="6673046" y="1983546"/>
                <a:ext cx="150520" cy="105637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3747" extrusionOk="0">
                    <a:moveTo>
                      <a:pt x="5226" y="1"/>
                    </a:moveTo>
                    <a:cubicBezTo>
                      <a:pt x="4677" y="580"/>
                      <a:pt x="3197" y="2674"/>
                      <a:pt x="441" y="2674"/>
                    </a:cubicBezTo>
                    <a:cubicBezTo>
                      <a:pt x="371" y="2674"/>
                      <a:pt x="300" y="2673"/>
                      <a:pt x="228" y="2670"/>
                    </a:cubicBezTo>
                    <a:lnTo>
                      <a:pt x="0" y="3746"/>
                    </a:lnTo>
                    <a:lnTo>
                      <a:pt x="5049" y="3746"/>
                    </a:lnTo>
                    <a:lnTo>
                      <a:pt x="5145" y="2589"/>
                    </a:lnTo>
                    <a:lnTo>
                      <a:pt x="4470" y="2203"/>
                    </a:lnTo>
                    <a:lnTo>
                      <a:pt x="5338" y="564"/>
                    </a:lnTo>
                    <a:lnTo>
                      <a:pt x="5226" y="1"/>
                    </a:lnTo>
                    <a:close/>
                  </a:path>
                </a:pathLst>
              </a:custGeom>
              <a:solidFill>
                <a:srgbClr val="5F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788" name="Google Shape;1788;p39"/>
            <p:cNvGrpSpPr/>
            <p:nvPr/>
          </p:nvGrpSpPr>
          <p:grpSpPr>
            <a:xfrm>
              <a:off x="7315864" y="2263011"/>
              <a:ext cx="1254521" cy="363867"/>
              <a:chOff x="6361375" y="2370463"/>
              <a:chExt cx="550036" cy="159542"/>
            </a:xfrm>
          </p:grpSpPr>
          <p:sp>
            <p:nvSpPr>
              <p:cNvPr id="1789" name="Google Shape;1789;p39"/>
              <p:cNvSpPr/>
              <p:nvPr/>
            </p:nvSpPr>
            <p:spPr>
              <a:xfrm>
                <a:off x="6388581" y="2426228"/>
                <a:ext cx="490662" cy="40823"/>
              </a:xfrm>
              <a:custGeom>
                <a:avLst/>
                <a:gdLst/>
                <a:ahLst/>
                <a:cxnLst/>
                <a:rect l="l" t="t" r="r" b="b"/>
                <a:pathLst>
                  <a:path w="17404" h="1448" extrusionOk="0">
                    <a:moveTo>
                      <a:pt x="0" y="1"/>
                    </a:moveTo>
                    <a:lnTo>
                      <a:pt x="0" y="579"/>
                    </a:lnTo>
                    <a:cubicBezTo>
                      <a:pt x="0" y="1062"/>
                      <a:pt x="370" y="1447"/>
                      <a:pt x="852" y="1447"/>
                    </a:cubicBezTo>
                    <a:lnTo>
                      <a:pt x="3182" y="1447"/>
                    </a:lnTo>
                    <a:lnTo>
                      <a:pt x="3182" y="1"/>
                    </a:lnTo>
                    <a:close/>
                    <a:moveTo>
                      <a:pt x="5654" y="1"/>
                    </a:moveTo>
                    <a:lnTo>
                      <a:pt x="5654" y="900"/>
                    </a:lnTo>
                    <a:lnTo>
                      <a:pt x="5654" y="1447"/>
                    </a:lnTo>
                    <a:lnTo>
                      <a:pt x="11922" y="1447"/>
                    </a:lnTo>
                    <a:lnTo>
                      <a:pt x="11922" y="1"/>
                    </a:lnTo>
                    <a:close/>
                    <a:moveTo>
                      <a:pt x="14398" y="1"/>
                    </a:moveTo>
                    <a:lnTo>
                      <a:pt x="14398" y="900"/>
                    </a:lnTo>
                    <a:lnTo>
                      <a:pt x="14398" y="1447"/>
                    </a:lnTo>
                    <a:lnTo>
                      <a:pt x="16551" y="1447"/>
                    </a:lnTo>
                    <a:cubicBezTo>
                      <a:pt x="17017" y="1447"/>
                      <a:pt x="17403" y="1062"/>
                      <a:pt x="17403" y="579"/>
                    </a:cubicBezTo>
                    <a:lnTo>
                      <a:pt x="17403" y="1"/>
                    </a:lnTo>
                    <a:close/>
                  </a:path>
                </a:pathLst>
              </a:custGeom>
              <a:solidFill>
                <a:srgbClr val="38516A">
                  <a:alpha val="3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90" name="Google Shape;1790;p39"/>
              <p:cNvSpPr/>
              <p:nvPr/>
            </p:nvSpPr>
            <p:spPr>
              <a:xfrm>
                <a:off x="6478291" y="2424818"/>
                <a:ext cx="69720" cy="105186"/>
              </a:xfrm>
              <a:custGeom>
                <a:avLst/>
                <a:gdLst/>
                <a:ahLst/>
                <a:cxnLst/>
                <a:rect l="l" t="t" r="r" b="b"/>
                <a:pathLst>
                  <a:path w="2473" h="3731" extrusionOk="0">
                    <a:moveTo>
                      <a:pt x="0" y="1"/>
                    </a:moveTo>
                    <a:lnTo>
                      <a:pt x="0" y="3086"/>
                    </a:lnTo>
                    <a:cubicBezTo>
                      <a:pt x="0" y="3441"/>
                      <a:pt x="274" y="3731"/>
                      <a:pt x="625" y="3731"/>
                    </a:cubicBezTo>
                    <a:lnTo>
                      <a:pt x="1832" y="3731"/>
                    </a:lnTo>
                    <a:cubicBezTo>
                      <a:pt x="2183" y="3731"/>
                      <a:pt x="2472" y="3441"/>
                      <a:pt x="2472" y="3086"/>
                    </a:cubicBezTo>
                    <a:lnTo>
                      <a:pt x="2472" y="1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91" name="Google Shape;1791;p39"/>
              <p:cNvSpPr/>
              <p:nvPr/>
            </p:nvSpPr>
            <p:spPr>
              <a:xfrm>
                <a:off x="6478291" y="2426228"/>
                <a:ext cx="69720" cy="25373"/>
              </a:xfrm>
              <a:custGeom>
                <a:avLst/>
                <a:gdLst/>
                <a:ahLst/>
                <a:cxnLst/>
                <a:rect l="l" t="t" r="r" b="b"/>
                <a:pathLst>
                  <a:path w="2473" h="900" extrusionOk="0">
                    <a:moveTo>
                      <a:pt x="0" y="1"/>
                    </a:moveTo>
                    <a:lnTo>
                      <a:pt x="0" y="900"/>
                    </a:lnTo>
                    <a:lnTo>
                      <a:pt x="2472" y="900"/>
                    </a:lnTo>
                    <a:lnTo>
                      <a:pt x="2472" y="1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92" name="Google Shape;1792;p39"/>
              <p:cNvSpPr/>
              <p:nvPr/>
            </p:nvSpPr>
            <p:spPr>
              <a:xfrm>
                <a:off x="6724695" y="2424818"/>
                <a:ext cx="69833" cy="105186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3731" extrusionOk="0">
                    <a:moveTo>
                      <a:pt x="0" y="1"/>
                    </a:moveTo>
                    <a:lnTo>
                      <a:pt x="0" y="3086"/>
                    </a:lnTo>
                    <a:cubicBezTo>
                      <a:pt x="0" y="3441"/>
                      <a:pt x="289" y="3731"/>
                      <a:pt x="629" y="3731"/>
                    </a:cubicBezTo>
                    <a:lnTo>
                      <a:pt x="1852" y="3731"/>
                    </a:lnTo>
                    <a:cubicBezTo>
                      <a:pt x="2187" y="3731"/>
                      <a:pt x="2476" y="3441"/>
                      <a:pt x="2476" y="3086"/>
                    </a:cubicBezTo>
                    <a:lnTo>
                      <a:pt x="2476" y="1"/>
                    </a:ln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93" name="Google Shape;1793;p39"/>
              <p:cNvSpPr/>
              <p:nvPr/>
            </p:nvSpPr>
            <p:spPr>
              <a:xfrm>
                <a:off x="6724695" y="2426228"/>
                <a:ext cx="69833" cy="25373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900" extrusionOk="0">
                    <a:moveTo>
                      <a:pt x="0" y="1"/>
                    </a:moveTo>
                    <a:lnTo>
                      <a:pt x="0" y="900"/>
                    </a:lnTo>
                    <a:lnTo>
                      <a:pt x="2476" y="900"/>
                    </a:lnTo>
                    <a:lnTo>
                      <a:pt x="2476" y="1"/>
                    </a:ln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94" name="Google Shape;1794;p39"/>
              <p:cNvSpPr/>
              <p:nvPr/>
            </p:nvSpPr>
            <p:spPr>
              <a:xfrm>
                <a:off x="6361375" y="2370463"/>
                <a:ext cx="550036" cy="55793"/>
              </a:xfrm>
              <a:custGeom>
                <a:avLst/>
                <a:gdLst/>
                <a:ahLst/>
                <a:cxnLst/>
                <a:rect l="l" t="t" r="r" b="b"/>
                <a:pathLst>
                  <a:path w="19510" h="1979" extrusionOk="0">
                    <a:moveTo>
                      <a:pt x="996" y="0"/>
                    </a:moveTo>
                    <a:cubicBezTo>
                      <a:pt x="722" y="0"/>
                      <a:pt x="468" y="112"/>
                      <a:pt x="290" y="290"/>
                    </a:cubicBezTo>
                    <a:cubicBezTo>
                      <a:pt x="113" y="467"/>
                      <a:pt x="1" y="725"/>
                      <a:pt x="1" y="999"/>
                    </a:cubicBezTo>
                    <a:lnTo>
                      <a:pt x="1" y="1142"/>
                    </a:lnTo>
                    <a:cubicBezTo>
                      <a:pt x="82" y="1624"/>
                      <a:pt x="498" y="1979"/>
                      <a:pt x="996" y="1979"/>
                    </a:cubicBezTo>
                    <a:lnTo>
                      <a:pt x="18515" y="1979"/>
                    </a:lnTo>
                    <a:cubicBezTo>
                      <a:pt x="18788" y="1979"/>
                      <a:pt x="19043" y="1882"/>
                      <a:pt x="19220" y="1690"/>
                    </a:cubicBezTo>
                    <a:cubicBezTo>
                      <a:pt x="19367" y="1543"/>
                      <a:pt x="19463" y="1350"/>
                      <a:pt x="19494" y="1142"/>
                    </a:cubicBezTo>
                    <a:cubicBezTo>
                      <a:pt x="19510" y="1096"/>
                      <a:pt x="19510" y="1046"/>
                      <a:pt x="19510" y="999"/>
                    </a:cubicBezTo>
                    <a:cubicBezTo>
                      <a:pt x="19510" y="436"/>
                      <a:pt x="19058" y="0"/>
                      <a:pt x="18515" y="0"/>
                    </a:cubicBezTo>
                    <a:close/>
                  </a:path>
                </a:pathLst>
              </a:custGeom>
              <a:solidFill>
                <a:srgbClr val="385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95" name="Google Shape;1795;p39"/>
              <p:cNvSpPr/>
              <p:nvPr/>
            </p:nvSpPr>
            <p:spPr>
              <a:xfrm>
                <a:off x="6361375" y="2402631"/>
                <a:ext cx="549613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19495" h="838" extrusionOk="0">
                    <a:moveTo>
                      <a:pt x="1" y="1"/>
                    </a:moveTo>
                    <a:cubicBezTo>
                      <a:pt x="82" y="483"/>
                      <a:pt x="498" y="838"/>
                      <a:pt x="996" y="838"/>
                    </a:cubicBezTo>
                    <a:lnTo>
                      <a:pt x="18515" y="838"/>
                    </a:lnTo>
                    <a:cubicBezTo>
                      <a:pt x="18788" y="838"/>
                      <a:pt x="19043" y="741"/>
                      <a:pt x="19220" y="549"/>
                    </a:cubicBezTo>
                    <a:cubicBezTo>
                      <a:pt x="19367" y="402"/>
                      <a:pt x="19463" y="209"/>
                      <a:pt x="19494" y="1"/>
                    </a:cubicBezTo>
                    <a:close/>
                  </a:path>
                </a:pathLst>
              </a:custGeom>
              <a:solidFill>
                <a:srgbClr val="2E4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796" name="Google Shape;1796;p39"/>
            <p:cNvGrpSpPr/>
            <p:nvPr/>
          </p:nvGrpSpPr>
          <p:grpSpPr>
            <a:xfrm>
              <a:off x="7483307" y="1769642"/>
              <a:ext cx="284277" cy="496131"/>
              <a:chOff x="6434789" y="1871649"/>
              <a:chExt cx="124639" cy="217535"/>
            </a:xfrm>
          </p:grpSpPr>
          <p:sp>
            <p:nvSpPr>
              <p:cNvPr id="1797" name="Google Shape;1797;p39"/>
              <p:cNvSpPr/>
              <p:nvPr/>
            </p:nvSpPr>
            <p:spPr>
              <a:xfrm>
                <a:off x="6464702" y="1880980"/>
                <a:ext cx="67549" cy="75838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2690" extrusionOk="0">
                    <a:moveTo>
                      <a:pt x="1182" y="1"/>
                    </a:moveTo>
                    <a:cubicBezTo>
                      <a:pt x="588" y="1"/>
                      <a:pt x="0" y="318"/>
                      <a:pt x="0" y="954"/>
                    </a:cubicBezTo>
                    <a:cubicBezTo>
                      <a:pt x="0" y="2239"/>
                      <a:pt x="721" y="2690"/>
                      <a:pt x="721" y="2690"/>
                    </a:cubicBezTo>
                    <a:lnTo>
                      <a:pt x="1720" y="2690"/>
                    </a:lnTo>
                    <a:cubicBezTo>
                      <a:pt x="1720" y="2690"/>
                      <a:pt x="2395" y="2273"/>
                      <a:pt x="2395" y="985"/>
                    </a:cubicBezTo>
                    <a:cubicBezTo>
                      <a:pt x="2395" y="329"/>
                      <a:pt x="1786" y="1"/>
                      <a:pt x="1182" y="1"/>
                    </a:cubicBezTo>
                    <a:close/>
                  </a:path>
                </a:pathLst>
              </a:custGeom>
              <a:solidFill>
                <a:srgbClr val="A4C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98" name="Google Shape;1798;p39"/>
              <p:cNvSpPr/>
              <p:nvPr/>
            </p:nvSpPr>
            <p:spPr>
              <a:xfrm>
                <a:off x="6468705" y="1881121"/>
                <a:ext cx="57118" cy="55821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980" extrusionOk="0">
                    <a:moveTo>
                      <a:pt x="1046" y="0"/>
                    </a:moveTo>
                    <a:cubicBezTo>
                      <a:pt x="1046" y="0"/>
                      <a:pt x="1" y="386"/>
                      <a:pt x="869" y="1979"/>
                    </a:cubicBezTo>
                    <a:lnTo>
                      <a:pt x="1289" y="1979"/>
                    </a:lnTo>
                    <a:cubicBezTo>
                      <a:pt x="1289" y="1979"/>
                      <a:pt x="2026" y="467"/>
                      <a:pt x="1046" y="0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99" name="Google Shape;1799;p39"/>
              <p:cNvSpPr/>
              <p:nvPr/>
            </p:nvSpPr>
            <p:spPr>
              <a:xfrm>
                <a:off x="6514490" y="1871649"/>
                <a:ext cx="30814" cy="30814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093" extrusionOk="0">
                    <a:moveTo>
                      <a:pt x="548" y="1"/>
                    </a:moveTo>
                    <a:cubicBezTo>
                      <a:pt x="244" y="1"/>
                      <a:pt x="1" y="240"/>
                      <a:pt x="1" y="545"/>
                    </a:cubicBezTo>
                    <a:cubicBezTo>
                      <a:pt x="1" y="676"/>
                      <a:pt x="31" y="788"/>
                      <a:pt x="112" y="884"/>
                    </a:cubicBezTo>
                    <a:cubicBezTo>
                      <a:pt x="209" y="1011"/>
                      <a:pt x="371" y="1092"/>
                      <a:pt x="548" y="1092"/>
                    </a:cubicBezTo>
                    <a:cubicBezTo>
                      <a:pt x="838" y="1092"/>
                      <a:pt x="1092" y="853"/>
                      <a:pt x="1092" y="545"/>
                    </a:cubicBezTo>
                    <a:cubicBezTo>
                      <a:pt x="1092" y="433"/>
                      <a:pt x="1046" y="321"/>
                      <a:pt x="996" y="240"/>
                    </a:cubicBezTo>
                    <a:cubicBezTo>
                      <a:pt x="899" y="97"/>
                      <a:pt x="726" y="1"/>
                      <a:pt x="548" y="1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00" name="Google Shape;1800;p39"/>
              <p:cNvSpPr/>
              <p:nvPr/>
            </p:nvSpPr>
            <p:spPr>
              <a:xfrm>
                <a:off x="6456526" y="1903309"/>
                <a:ext cx="15901" cy="15478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49" extrusionOk="0">
                    <a:moveTo>
                      <a:pt x="290" y="0"/>
                    </a:moveTo>
                    <a:cubicBezTo>
                      <a:pt x="178" y="0"/>
                      <a:pt x="97" y="50"/>
                      <a:pt x="47" y="131"/>
                    </a:cubicBezTo>
                    <a:cubicBezTo>
                      <a:pt x="16" y="178"/>
                      <a:pt x="1" y="228"/>
                      <a:pt x="1" y="274"/>
                    </a:cubicBezTo>
                    <a:cubicBezTo>
                      <a:pt x="1" y="436"/>
                      <a:pt x="128" y="548"/>
                      <a:pt x="290" y="548"/>
                    </a:cubicBezTo>
                    <a:cubicBezTo>
                      <a:pt x="402" y="548"/>
                      <a:pt x="514" y="482"/>
                      <a:pt x="545" y="371"/>
                    </a:cubicBezTo>
                    <a:cubicBezTo>
                      <a:pt x="545" y="340"/>
                      <a:pt x="564" y="309"/>
                      <a:pt x="564" y="274"/>
                    </a:cubicBezTo>
                    <a:cubicBezTo>
                      <a:pt x="564" y="131"/>
                      <a:pt x="433" y="0"/>
                      <a:pt x="290" y="0"/>
                    </a:cubicBezTo>
                    <a:close/>
                  </a:path>
                </a:pathLst>
              </a:custGeom>
              <a:solidFill>
                <a:srgbClr val="6EA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01" name="Google Shape;1801;p39"/>
              <p:cNvSpPr/>
              <p:nvPr/>
            </p:nvSpPr>
            <p:spPr>
              <a:xfrm>
                <a:off x="6456526" y="1907002"/>
                <a:ext cx="15365" cy="11784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18" extrusionOk="0">
                    <a:moveTo>
                      <a:pt x="47" y="0"/>
                    </a:moveTo>
                    <a:cubicBezTo>
                      <a:pt x="16" y="47"/>
                      <a:pt x="1" y="97"/>
                      <a:pt x="1" y="143"/>
                    </a:cubicBezTo>
                    <a:cubicBezTo>
                      <a:pt x="1" y="305"/>
                      <a:pt x="128" y="417"/>
                      <a:pt x="290" y="417"/>
                    </a:cubicBezTo>
                    <a:cubicBezTo>
                      <a:pt x="402" y="417"/>
                      <a:pt x="514" y="351"/>
                      <a:pt x="545" y="240"/>
                    </a:cubicBezTo>
                    <a:cubicBezTo>
                      <a:pt x="336" y="209"/>
                      <a:pt x="178" y="97"/>
                      <a:pt x="47" y="0"/>
                    </a:cubicBezTo>
                    <a:close/>
                  </a:path>
                </a:pathLst>
              </a:custGeom>
              <a:solidFill>
                <a:srgbClr val="5D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02" name="Google Shape;1802;p39"/>
              <p:cNvSpPr/>
              <p:nvPr/>
            </p:nvSpPr>
            <p:spPr>
              <a:xfrm>
                <a:off x="6517648" y="1878415"/>
                <a:ext cx="27657" cy="24048"/>
              </a:xfrm>
              <a:custGeom>
                <a:avLst/>
                <a:gdLst/>
                <a:ahLst/>
                <a:cxnLst/>
                <a:rect l="l" t="t" r="r" b="b"/>
                <a:pathLst>
                  <a:path w="981" h="853" extrusionOk="0">
                    <a:moveTo>
                      <a:pt x="884" y="0"/>
                    </a:moveTo>
                    <a:cubicBezTo>
                      <a:pt x="660" y="467"/>
                      <a:pt x="209" y="594"/>
                      <a:pt x="0" y="644"/>
                    </a:cubicBezTo>
                    <a:cubicBezTo>
                      <a:pt x="97" y="771"/>
                      <a:pt x="259" y="852"/>
                      <a:pt x="436" y="852"/>
                    </a:cubicBezTo>
                    <a:cubicBezTo>
                      <a:pt x="726" y="852"/>
                      <a:pt x="980" y="613"/>
                      <a:pt x="980" y="305"/>
                    </a:cubicBezTo>
                    <a:cubicBezTo>
                      <a:pt x="980" y="193"/>
                      <a:pt x="934" y="81"/>
                      <a:pt x="884" y="0"/>
                    </a:cubicBezTo>
                    <a:close/>
                  </a:path>
                </a:pathLst>
              </a:custGeom>
              <a:solidFill>
                <a:srgbClr val="5D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03" name="Google Shape;1803;p39"/>
              <p:cNvSpPr/>
              <p:nvPr/>
            </p:nvSpPr>
            <p:spPr>
              <a:xfrm>
                <a:off x="6446094" y="1925976"/>
                <a:ext cx="107357" cy="35410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1256" extrusionOk="0">
                    <a:moveTo>
                      <a:pt x="2047" y="0"/>
                    </a:moveTo>
                    <a:cubicBezTo>
                      <a:pt x="2008" y="0"/>
                      <a:pt x="1969" y="1"/>
                      <a:pt x="1929" y="2"/>
                    </a:cubicBezTo>
                    <a:cubicBezTo>
                      <a:pt x="274" y="64"/>
                      <a:pt x="0" y="1256"/>
                      <a:pt x="0" y="1256"/>
                    </a:cubicBezTo>
                    <a:lnTo>
                      <a:pt x="3807" y="1256"/>
                    </a:lnTo>
                    <a:cubicBezTo>
                      <a:pt x="3807" y="1256"/>
                      <a:pt x="3594" y="0"/>
                      <a:pt x="2047" y="0"/>
                    </a:cubicBezTo>
                    <a:close/>
                  </a:path>
                </a:pathLst>
              </a:custGeom>
              <a:solidFill>
                <a:srgbClr val="133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04" name="Google Shape;1804;p39"/>
              <p:cNvSpPr/>
              <p:nvPr/>
            </p:nvSpPr>
            <p:spPr>
              <a:xfrm>
                <a:off x="6524047" y="1936915"/>
                <a:ext cx="8627" cy="6766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40" extrusionOk="0">
                    <a:moveTo>
                      <a:pt x="159" y="0"/>
                    </a:moveTo>
                    <a:cubicBezTo>
                      <a:pt x="63" y="0"/>
                      <a:pt x="1" y="97"/>
                      <a:pt x="47" y="193"/>
                    </a:cubicBezTo>
                    <a:cubicBezTo>
                      <a:pt x="63" y="193"/>
                      <a:pt x="78" y="208"/>
                      <a:pt x="78" y="224"/>
                    </a:cubicBezTo>
                    <a:cubicBezTo>
                      <a:pt x="113" y="224"/>
                      <a:pt x="128" y="239"/>
                      <a:pt x="159" y="239"/>
                    </a:cubicBezTo>
                    <a:cubicBezTo>
                      <a:pt x="240" y="239"/>
                      <a:pt x="306" y="143"/>
                      <a:pt x="256" y="46"/>
                    </a:cubicBezTo>
                    <a:cubicBezTo>
                      <a:pt x="256" y="31"/>
                      <a:pt x="240" y="16"/>
                      <a:pt x="225" y="16"/>
                    </a:cubicBezTo>
                    <a:cubicBezTo>
                      <a:pt x="209" y="0"/>
                      <a:pt x="175" y="0"/>
                      <a:pt x="159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05" name="Google Shape;1805;p39"/>
              <p:cNvSpPr/>
              <p:nvPr/>
            </p:nvSpPr>
            <p:spPr>
              <a:xfrm>
                <a:off x="6498166" y="196135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0D6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06" name="Google Shape;1806;p39"/>
              <p:cNvSpPr/>
              <p:nvPr/>
            </p:nvSpPr>
            <p:spPr>
              <a:xfrm>
                <a:off x="6485029" y="1940072"/>
                <a:ext cx="26783" cy="21314"/>
              </a:xfrm>
              <a:custGeom>
                <a:avLst/>
                <a:gdLst/>
                <a:ahLst/>
                <a:cxnLst/>
                <a:rect l="l" t="t" r="r" b="b"/>
                <a:pathLst>
                  <a:path w="950" h="756" extrusionOk="0">
                    <a:moveTo>
                      <a:pt x="467" y="0"/>
                    </a:moveTo>
                    <a:cubicBezTo>
                      <a:pt x="193" y="0"/>
                      <a:pt x="0" y="289"/>
                      <a:pt x="147" y="579"/>
                    </a:cubicBezTo>
                    <a:cubicBezTo>
                      <a:pt x="178" y="625"/>
                      <a:pt x="209" y="675"/>
                      <a:pt x="274" y="706"/>
                    </a:cubicBezTo>
                    <a:cubicBezTo>
                      <a:pt x="340" y="741"/>
                      <a:pt x="401" y="756"/>
                      <a:pt x="467" y="756"/>
                    </a:cubicBezTo>
                    <a:cubicBezTo>
                      <a:pt x="741" y="756"/>
                      <a:pt x="949" y="467"/>
                      <a:pt x="787" y="177"/>
                    </a:cubicBezTo>
                    <a:cubicBezTo>
                      <a:pt x="756" y="127"/>
                      <a:pt x="725" y="81"/>
                      <a:pt x="660" y="46"/>
                    </a:cubicBezTo>
                    <a:cubicBezTo>
                      <a:pt x="594" y="15"/>
                      <a:pt x="533" y="0"/>
                      <a:pt x="467" y="0"/>
                    </a:cubicBezTo>
                    <a:close/>
                  </a:path>
                </a:pathLst>
              </a:custGeom>
              <a:solidFill>
                <a:srgbClr val="0F2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07" name="Google Shape;1807;p39"/>
              <p:cNvSpPr/>
              <p:nvPr/>
            </p:nvSpPr>
            <p:spPr>
              <a:xfrm>
                <a:off x="6434789" y="1954535"/>
                <a:ext cx="124639" cy="134647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4776" extrusionOk="0">
                    <a:moveTo>
                      <a:pt x="97" y="0"/>
                    </a:moveTo>
                    <a:lnTo>
                      <a:pt x="290" y="1416"/>
                    </a:lnTo>
                    <a:lnTo>
                      <a:pt x="660" y="2172"/>
                    </a:lnTo>
                    <a:lnTo>
                      <a:pt x="0" y="3151"/>
                    </a:lnTo>
                    <a:lnTo>
                      <a:pt x="97" y="4775"/>
                    </a:lnTo>
                    <a:lnTo>
                      <a:pt x="4420" y="4775"/>
                    </a:lnTo>
                    <a:lnTo>
                      <a:pt x="4289" y="710"/>
                    </a:lnTo>
                    <a:lnTo>
                      <a:pt x="4420" y="0"/>
                    </a:lnTo>
                    <a:close/>
                  </a:path>
                </a:pathLst>
              </a:custGeom>
              <a:solidFill>
                <a:srgbClr val="FFDE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08" name="Google Shape;1808;p39"/>
              <p:cNvSpPr/>
              <p:nvPr/>
            </p:nvSpPr>
            <p:spPr>
              <a:xfrm>
                <a:off x="6440653" y="1977681"/>
                <a:ext cx="11550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321" extrusionOk="0">
                    <a:moveTo>
                      <a:pt x="1" y="1"/>
                    </a:moveTo>
                    <a:lnTo>
                      <a:pt x="47" y="321"/>
                    </a:lnTo>
                    <a:lnTo>
                      <a:pt x="4097" y="321"/>
                    </a:lnTo>
                    <a:lnTo>
                      <a:pt x="4081" y="1"/>
                    </a:ln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09" name="Google Shape;1809;p39"/>
              <p:cNvSpPr/>
              <p:nvPr/>
            </p:nvSpPr>
            <p:spPr>
              <a:xfrm>
                <a:off x="6447391" y="2003901"/>
                <a:ext cx="109331" cy="9585"/>
              </a:xfrm>
              <a:custGeom>
                <a:avLst/>
                <a:gdLst/>
                <a:ahLst/>
                <a:cxnLst/>
                <a:rect l="l" t="t" r="r" b="b"/>
                <a:pathLst>
                  <a:path w="3878" h="340" extrusionOk="0">
                    <a:moveTo>
                      <a:pt x="1" y="0"/>
                    </a:moveTo>
                    <a:lnTo>
                      <a:pt x="163" y="340"/>
                    </a:lnTo>
                    <a:lnTo>
                      <a:pt x="3877" y="340"/>
                    </a:lnTo>
                    <a:lnTo>
                      <a:pt x="3877" y="0"/>
                    </a:ln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10" name="Google Shape;1810;p39"/>
              <p:cNvSpPr/>
              <p:nvPr/>
            </p:nvSpPr>
            <p:spPr>
              <a:xfrm>
                <a:off x="6437073" y="2030205"/>
                <a:ext cx="120495" cy="9585"/>
              </a:xfrm>
              <a:custGeom>
                <a:avLst/>
                <a:gdLst/>
                <a:ahLst/>
                <a:cxnLst/>
                <a:rect l="l" t="t" r="r" b="b"/>
                <a:pathLst>
                  <a:path w="4274" h="340" extrusionOk="0">
                    <a:moveTo>
                      <a:pt x="224" y="1"/>
                    </a:moveTo>
                    <a:lnTo>
                      <a:pt x="0" y="340"/>
                    </a:lnTo>
                    <a:lnTo>
                      <a:pt x="4274" y="340"/>
                    </a:lnTo>
                    <a:lnTo>
                      <a:pt x="4274" y="1"/>
                    </a:ln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11" name="Google Shape;1811;p39"/>
              <p:cNvSpPr/>
              <p:nvPr/>
            </p:nvSpPr>
            <p:spPr>
              <a:xfrm>
                <a:off x="6435212" y="2056508"/>
                <a:ext cx="123229" cy="9501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337" extrusionOk="0">
                    <a:moveTo>
                      <a:pt x="1" y="1"/>
                    </a:moveTo>
                    <a:lnTo>
                      <a:pt x="32" y="336"/>
                    </a:lnTo>
                    <a:lnTo>
                      <a:pt x="4371" y="336"/>
                    </a:lnTo>
                    <a:lnTo>
                      <a:pt x="4355" y="1"/>
                    </a:lnTo>
                    <a:close/>
                  </a:path>
                </a:pathLst>
              </a:custGeom>
              <a:solidFill>
                <a:srgbClr val="FBB6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12" name="Google Shape;1812;p39"/>
              <p:cNvSpPr/>
              <p:nvPr/>
            </p:nvSpPr>
            <p:spPr>
              <a:xfrm>
                <a:off x="6436537" y="2034349"/>
                <a:ext cx="122891" cy="54834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945" extrusionOk="0">
                    <a:moveTo>
                      <a:pt x="4293" y="0"/>
                    </a:moveTo>
                    <a:cubicBezTo>
                      <a:pt x="3314" y="1242"/>
                      <a:pt x="2075" y="1521"/>
                      <a:pt x="1075" y="1521"/>
                    </a:cubicBezTo>
                    <a:cubicBezTo>
                      <a:pt x="665" y="1521"/>
                      <a:pt x="295" y="1474"/>
                      <a:pt x="0" y="1427"/>
                    </a:cubicBezTo>
                    <a:lnTo>
                      <a:pt x="0" y="1427"/>
                    </a:lnTo>
                    <a:lnTo>
                      <a:pt x="35" y="1944"/>
                    </a:lnTo>
                    <a:lnTo>
                      <a:pt x="4358" y="1944"/>
                    </a:lnTo>
                    <a:lnTo>
                      <a:pt x="4293" y="0"/>
                    </a:lnTo>
                    <a:close/>
                  </a:path>
                </a:pathLst>
              </a:custGeom>
              <a:solidFill>
                <a:srgbClr val="FB7E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1813" name="Google Shape;1813;p39"/>
          <p:cNvGrpSpPr/>
          <p:nvPr/>
        </p:nvGrpSpPr>
        <p:grpSpPr>
          <a:xfrm>
            <a:off x="8153039" y="908599"/>
            <a:ext cx="756931" cy="891421"/>
            <a:chOff x="6024726" y="2154394"/>
            <a:chExt cx="216631" cy="255115"/>
          </a:xfrm>
        </p:grpSpPr>
        <p:sp>
          <p:nvSpPr>
            <p:cNvPr id="1814" name="Google Shape;1814;p39"/>
            <p:cNvSpPr/>
            <p:nvPr/>
          </p:nvSpPr>
          <p:spPr>
            <a:xfrm>
              <a:off x="6033325" y="2223212"/>
              <a:ext cx="199885" cy="186296"/>
            </a:xfrm>
            <a:custGeom>
              <a:avLst/>
              <a:gdLst/>
              <a:ahLst/>
              <a:cxnLst/>
              <a:rect l="l" t="t" r="r" b="b"/>
              <a:pathLst>
                <a:path w="7090" h="6608" extrusionOk="0">
                  <a:moveTo>
                    <a:pt x="0" y="1"/>
                  </a:moveTo>
                  <a:lnTo>
                    <a:pt x="0" y="6608"/>
                  </a:lnTo>
                  <a:lnTo>
                    <a:pt x="7089" y="6608"/>
                  </a:lnTo>
                  <a:lnTo>
                    <a:pt x="7089" y="1"/>
                  </a:lnTo>
                  <a:close/>
                </a:path>
              </a:pathLst>
            </a:custGeom>
            <a:solidFill>
              <a:srgbClr val="38516A">
                <a:alpha val="3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5" name="Google Shape;1815;p39"/>
            <p:cNvSpPr/>
            <p:nvPr/>
          </p:nvSpPr>
          <p:spPr>
            <a:xfrm>
              <a:off x="6024726" y="2154394"/>
              <a:ext cx="216631" cy="238819"/>
            </a:xfrm>
            <a:custGeom>
              <a:avLst/>
              <a:gdLst/>
              <a:ahLst/>
              <a:cxnLst/>
              <a:rect l="l" t="t" r="r" b="b"/>
              <a:pathLst>
                <a:path w="7684" h="8471" extrusionOk="0">
                  <a:moveTo>
                    <a:pt x="0" y="0"/>
                  </a:moveTo>
                  <a:lnTo>
                    <a:pt x="0" y="8470"/>
                  </a:lnTo>
                  <a:lnTo>
                    <a:pt x="7684" y="8470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133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6" name="Google Shape;1816;p39"/>
            <p:cNvSpPr/>
            <p:nvPr/>
          </p:nvSpPr>
          <p:spPr>
            <a:xfrm>
              <a:off x="6053200" y="2180585"/>
              <a:ext cx="159570" cy="186296"/>
            </a:xfrm>
            <a:custGeom>
              <a:avLst/>
              <a:gdLst/>
              <a:ahLst/>
              <a:cxnLst/>
              <a:rect l="l" t="t" r="r" b="b"/>
              <a:pathLst>
                <a:path w="5660" h="6608" extrusionOk="0">
                  <a:moveTo>
                    <a:pt x="1" y="1"/>
                  </a:moveTo>
                  <a:lnTo>
                    <a:pt x="1" y="6608"/>
                  </a:lnTo>
                  <a:lnTo>
                    <a:pt x="5659" y="6608"/>
                  </a:lnTo>
                  <a:lnTo>
                    <a:pt x="5659" y="1"/>
                  </a:lnTo>
                  <a:close/>
                </a:path>
              </a:pathLst>
            </a:custGeom>
            <a:solidFill>
              <a:srgbClr val="FFD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7" name="Google Shape;1817;p39"/>
            <p:cNvSpPr/>
            <p:nvPr/>
          </p:nvSpPr>
          <p:spPr>
            <a:xfrm>
              <a:off x="6039612" y="2169730"/>
              <a:ext cx="186747" cy="208484"/>
            </a:xfrm>
            <a:custGeom>
              <a:avLst/>
              <a:gdLst/>
              <a:ahLst/>
              <a:cxnLst/>
              <a:rect l="l" t="t" r="r" b="b"/>
              <a:pathLst>
                <a:path w="6624" h="7395" extrusionOk="0">
                  <a:moveTo>
                    <a:pt x="6558" y="81"/>
                  </a:moveTo>
                  <a:lnTo>
                    <a:pt x="6558" y="7313"/>
                  </a:lnTo>
                  <a:lnTo>
                    <a:pt x="82" y="7313"/>
                  </a:lnTo>
                  <a:lnTo>
                    <a:pt x="82" y="81"/>
                  </a:lnTo>
                  <a:close/>
                  <a:moveTo>
                    <a:pt x="1" y="0"/>
                  </a:moveTo>
                  <a:lnTo>
                    <a:pt x="1" y="7394"/>
                  </a:lnTo>
                  <a:lnTo>
                    <a:pt x="6623" y="7394"/>
                  </a:lnTo>
                  <a:lnTo>
                    <a:pt x="6623" y="0"/>
                  </a:ln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8" name="Google Shape;1818;p39"/>
            <p:cNvSpPr/>
            <p:nvPr/>
          </p:nvSpPr>
          <p:spPr>
            <a:xfrm>
              <a:off x="6128475" y="2201024"/>
              <a:ext cx="86579" cy="67803"/>
            </a:xfrm>
            <a:custGeom>
              <a:avLst/>
              <a:gdLst/>
              <a:ahLst/>
              <a:cxnLst/>
              <a:rect l="l" t="t" r="r" b="b"/>
              <a:pathLst>
                <a:path w="3071" h="2405" extrusionOk="0">
                  <a:moveTo>
                    <a:pt x="2604" y="1"/>
                  </a:moveTo>
                  <a:lnTo>
                    <a:pt x="2604" y="1"/>
                  </a:lnTo>
                  <a:cubicBezTo>
                    <a:pt x="0" y="884"/>
                    <a:pt x="1269" y="2396"/>
                    <a:pt x="1269" y="2396"/>
                  </a:cubicBezTo>
                  <a:cubicBezTo>
                    <a:pt x="1269" y="2396"/>
                    <a:pt x="1324" y="2404"/>
                    <a:pt x="1413" y="2404"/>
                  </a:cubicBezTo>
                  <a:cubicBezTo>
                    <a:pt x="1844" y="2404"/>
                    <a:pt x="3071" y="2216"/>
                    <a:pt x="2604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9" name="Google Shape;1819;p39"/>
            <p:cNvSpPr/>
            <p:nvPr/>
          </p:nvSpPr>
          <p:spPr>
            <a:xfrm>
              <a:off x="6159233" y="2215487"/>
              <a:ext cx="34931" cy="60839"/>
            </a:xfrm>
            <a:custGeom>
              <a:avLst/>
              <a:gdLst/>
              <a:ahLst/>
              <a:cxnLst/>
              <a:rect l="l" t="t" r="r" b="b"/>
              <a:pathLst>
                <a:path w="1239" h="2158" extrusionOk="0">
                  <a:moveTo>
                    <a:pt x="1208" y="1"/>
                  </a:moveTo>
                  <a:cubicBezTo>
                    <a:pt x="1192" y="1"/>
                    <a:pt x="1158" y="1"/>
                    <a:pt x="1158" y="16"/>
                  </a:cubicBezTo>
                  <a:lnTo>
                    <a:pt x="20" y="2091"/>
                  </a:lnTo>
                  <a:cubicBezTo>
                    <a:pt x="1" y="2107"/>
                    <a:pt x="1" y="2138"/>
                    <a:pt x="35" y="2138"/>
                  </a:cubicBezTo>
                  <a:cubicBezTo>
                    <a:pt x="35" y="2138"/>
                    <a:pt x="35" y="2157"/>
                    <a:pt x="51" y="2157"/>
                  </a:cubicBezTo>
                  <a:cubicBezTo>
                    <a:pt x="66" y="2157"/>
                    <a:pt x="66" y="2138"/>
                    <a:pt x="82" y="2122"/>
                  </a:cubicBezTo>
                  <a:lnTo>
                    <a:pt x="1223" y="51"/>
                  </a:lnTo>
                  <a:cubicBezTo>
                    <a:pt x="1239" y="36"/>
                    <a:pt x="1223" y="16"/>
                    <a:pt x="1208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0" name="Google Shape;1820;p39"/>
            <p:cNvSpPr/>
            <p:nvPr/>
          </p:nvSpPr>
          <p:spPr>
            <a:xfrm>
              <a:off x="6180547" y="2219209"/>
              <a:ext cx="16352" cy="13053"/>
            </a:xfrm>
            <a:custGeom>
              <a:avLst/>
              <a:gdLst/>
              <a:ahLst/>
              <a:cxnLst/>
              <a:rect l="l" t="t" r="r" b="b"/>
              <a:pathLst>
                <a:path w="580" h="463" extrusionOk="0">
                  <a:moveTo>
                    <a:pt x="35" y="0"/>
                  </a:moveTo>
                  <a:cubicBezTo>
                    <a:pt x="1" y="16"/>
                    <a:pt x="1" y="31"/>
                    <a:pt x="1" y="46"/>
                  </a:cubicBezTo>
                  <a:lnTo>
                    <a:pt x="132" y="463"/>
                  </a:lnTo>
                  <a:lnTo>
                    <a:pt x="548" y="336"/>
                  </a:lnTo>
                  <a:cubicBezTo>
                    <a:pt x="564" y="320"/>
                    <a:pt x="579" y="305"/>
                    <a:pt x="579" y="289"/>
                  </a:cubicBezTo>
                  <a:cubicBezTo>
                    <a:pt x="564" y="270"/>
                    <a:pt x="548" y="255"/>
                    <a:pt x="533" y="255"/>
                  </a:cubicBezTo>
                  <a:lnTo>
                    <a:pt x="178" y="366"/>
                  </a:lnTo>
                  <a:lnTo>
                    <a:pt x="82" y="31"/>
                  </a:lnTo>
                  <a:cubicBezTo>
                    <a:pt x="66" y="16"/>
                    <a:pt x="51" y="0"/>
                    <a:pt x="35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1" name="Google Shape;1821;p39"/>
            <p:cNvSpPr/>
            <p:nvPr/>
          </p:nvSpPr>
          <p:spPr>
            <a:xfrm>
              <a:off x="6173809" y="2231388"/>
              <a:ext cx="16323" cy="13166"/>
            </a:xfrm>
            <a:custGeom>
              <a:avLst/>
              <a:gdLst/>
              <a:ahLst/>
              <a:cxnLst/>
              <a:rect l="l" t="t" r="r" b="b"/>
              <a:pathLst>
                <a:path w="579" h="467" extrusionOk="0">
                  <a:moveTo>
                    <a:pt x="31" y="0"/>
                  </a:moveTo>
                  <a:cubicBezTo>
                    <a:pt x="16" y="15"/>
                    <a:pt x="0" y="31"/>
                    <a:pt x="0" y="50"/>
                  </a:cubicBezTo>
                  <a:lnTo>
                    <a:pt x="128" y="467"/>
                  </a:lnTo>
                  <a:lnTo>
                    <a:pt x="544" y="339"/>
                  </a:lnTo>
                  <a:cubicBezTo>
                    <a:pt x="564" y="320"/>
                    <a:pt x="579" y="305"/>
                    <a:pt x="579" y="289"/>
                  </a:cubicBezTo>
                  <a:cubicBezTo>
                    <a:pt x="564" y="274"/>
                    <a:pt x="544" y="258"/>
                    <a:pt x="529" y="258"/>
                  </a:cubicBezTo>
                  <a:lnTo>
                    <a:pt x="178" y="370"/>
                  </a:lnTo>
                  <a:lnTo>
                    <a:pt x="81" y="31"/>
                  </a:lnTo>
                  <a:cubicBezTo>
                    <a:pt x="62" y="15"/>
                    <a:pt x="47" y="0"/>
                    <a:pt x="31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2" name="Google Shape;1822;p39"/>
            <p:cNvSpPr/>
            <p:nvPr/>
          </p:nvSpPr>
          <p:spPr>
            <a:xfrm>
              <a:off x="6166958" y="2243652"/>
              <a:ext cx="16323" cy="13081"/>
            </a:xfrm>
            <a:custGeom>
              <a:avLst/>
              <a:gdLst/>
              <a:ahLst/>
              <a:cxnLst/>
              <a:rect l="l" t="t" r="r" b="b"/>
              <a:pathLst>
                <a:path w="579" h="464" extrusionOk="0">
                  <a:moveTo>
                    <a:pt x="35" y="1"/>
                  </a:moveTo>
                  <a:cubicBezTo>
                    <a:pt x="16" y="16"/>
                    <a:pt x="0" y="32"/>
                    <a:pt x="0" y="47"/>
                  </a:cubicBezTo>
                  <a:lnTo>
                    <a:pt x="132" y="464"/>
                  </a:lnTo>
                  <a:lnTo>
                    <a:pt x="548" y="336"/>
                  </a:lnTo>
                  <a:cubicBezTo>
                    <a:pt x="564" y="321"/>
                    <a:pt x="579" y="306"/>
                    <a:pt x="579" y="290"/>
                  </a:cubicBezTo>
                  <a:cubicBezTo>
                    <a:pt x="564" y="271"/>
                    <a:pt x="548" y="255"/>
                    <a:pt x="533" y="255"/>
                  </a:cubicBezTo>
                  <a:lnTo>
                    <a:pt x="193" y="367"/>
                  </a:lnTo>
                  <a:lnTo>
                    <a:pt x="81" y="32"/>
                  </a:lnTo>
                  <a:cubicBezTo>
                    <a:pt x="66" y="16"/>
                    <a:pt x="51" y="1"/>
                    <a:pt x="35" y="1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3" name="Google Shape;1823;p39"/>
            <p:cNvSpPr/>
            <p:nvPr/>
          </p:nvSpPr>
          <p:spPr>
            <a:xfrm>
              <a:off x="6066818" y="2280753"/>
              <a:ext cx="90272" cy="70397"/>
            </a:xfrm>
            <a:custGeom>
              <a:avLst/>
              <a:gdLst/>
              <a:ahLst/>
              <a:cxnLst/>
              <a:rect l="l" t="t" r="r" b="b"/>
              <a:pathLst>
                <a:path w="3202" h="2497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2130"/>
                    <a:pt x="949" y="2496"/>
                    <a:pt x="1592" y="2496"/>
                  </a:cubicBezTo>
                  <a:cubicBezTo>
                    <a:pt x="1930" y="2496"/>
                    <a:pt x="2187" y="2395"/>
                    <a:pt x="2187" y="2395"/>
                  </a:cubicBezTo>
                  <a:cubicBezTo>
                    <a:pt x="2187" y="2395"/>
                    <a:pt x="3201" y="386"/>
                    <a:pt x="0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4" name="Google Shape;1824;p39"/>
            <p:cNvSpPr/>
            <p:nvPr/>
          </p:nvSpPr>
          <p:spPr>
            <a:xfrm>
              <a:off x="6079955" y="2295865"/>
              <a:ext cx="55398" cy="60163"/>
            </a:xfrm>
            <a:custGeom>
              <a:avLst/>
              <a:gdLst/>
              <a:ahLst/>
              <a:cxnLst/>
              <a:rect l="l" t="t" r="r" b="b"/>
              <a:pathLst>
                <a:path w="1965" h="2134" extrusionOk="0">
                  <a:moveTo>
                    <a:pt x="43" y="0"/>
                  </a:moveTo>
                  <a:cubicBezTo>
                    <a:pt x="35" y="0"/>
                    <a:pt x="26" y="4"/>
                    <a:pt x="16" y="12"/>
                  </a:cubicBezTo>
                  <a:cubicBezTo>
                    <a:pt x="1" y="12"/>
                    <a:pt x="1" y="43"/>
                    <a:pt x="16" y="58"/>
                  </a:cubicBezTo>
                  <a:lnTo>
                    <a:pt x="1898" y="2118"/>
                  </a:lnTo>
                  <a:cubicBezTo>
                    <a:pt x="1898" y="2133"/>
                    <a:pt x="1914" y="2133"/>
                    <a:pt x="1914" y="2133"/>
                  </a:cubicBezTo>
                  <a:lnTo>
                    <a:pt x="1945" y="2133"/>
                  </a:lnTo>
                  <a:cubicBezTo>
                    <a:pt x="1964" y="2118"/>
                    <a:pt x="1964" y="2083"/>
                    <a:pt x="1945" y="2068"/>
                  </a:cubicBezTo>
                  <a:lnTo>
                    <a:pt x="66" y="12"/>
                  </a:lnTo>
                  <a:cubicBezTo>
                    <a:pt x="59" y="4"/>
                    <a:pt x="51" y="0"/>
                    <a:pt x="43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5" name="Google Shape;1825;p39"/>
            <p:cNvSpPr/>
            <p:nvPr/>
          </p:nvSpPr>
          <p:spPr>
            <a:xfrm>
              <a:off x="6079955" y="2296626"/>
              <a:ext cx="15478" cy="1544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518" y="0"/>
                  </a:moveTo>
                  <a:cubicBezTo>
                    <a:pt x="498" y="0"/>
                    <a:pt x="483" y="16"/>
                    <a:pt x="483" y="31"/>
                  </a:cubicBezTo>
                  <a:lnTo>
                    <a:pt x="467" y="467"/>
                  </a:lnTo>
                  <a:lnTo>
                    <a:pt x="36" y="452"/>
                  </a:lnTo>
                  <a:cubicBezTo>
                    <a:pt x="16" y="452"/>
                    <a:pt x="1" y="467"/>
                    <a:pt x="1" y="498"/>
                  </a:cubicBezTo>
                  <a:cubicBezTo>
                    <a:pt x="1" y="513"/>
                    <a:pt x="16" y="533"/>
                    <a:pt x="36" y="533"/>
                  </a:cubicBezTo>
                  <a:lnTo>
                    <a:pt x="548" y="548"/>
                  </a:lnTo>
                  <a:lnTo>
                    <a:pt x="548" y="31"/>
                  </a:lnTo>
                  <a:cubicBezTo>
                    <a:pt x="548" y="16"/>
                    <a:pt x="533" y="0"/>
                    <a:pt x="518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6" name="Google Shape;1826;p39"/>
            <p:cNvSpPr/>
            <p:nvPr/>
          </p:nvSpPr>
          <p:spPr>
            <a:xfrm>
              <a:off x="6090838" y="2308918"/>
              <a:ext cx="15901" cy="15337"/>
            </a:xfrm>
            <a:custGeom>
              <a:avLst/>
              <a:gdLst/>
              <a:ahLst/>
              <a:cxnLst/>
              <a:rect l="l" t="t" r="r" b="b"/>
              <a:pathLst>
                <a:path w="564" h="544" extrusionOk="0">
                  <a:moveTo>
                    <a:pt x="533" y="0"/>
                  </a:moveTo>
                  <a:cubicBezTo>
                    <a:pt x="498" y="0"/>
                    <a:pt x="483" y="16"/>
                    <a:pt x="483" y="31"/>
                  </a:cubicBezTo>
                  <a:lnTo>
                    <a:pt x="483" y="463"/>
                  </a:lnTo>
                  <a:lnTo>
                    <a:pt x="51" y="448"/>
                  </a:lnTo>
                  <a:cubicBezTo>
                    <a:pt x="16" y="448"/>
                    <a:pt x="0" y="463"/>
                    <a:pt x="0" y="498"/>
                  </a:cubicBezTo>
                  <a:cubicBezTo>
                    <a:pt x="0" y="513"/>
                    <a:pt x="16" y="529"/>
                    <a:pt x="51" y="529"/>
                  </a:cubicBezTo>
                  <a:lnTo>
                    <a:pt x="548" y="544"/>
                  </a:lnTo>
                  <a:lnTo>
                    <a:pt x="564" y="31"/>
                  </a:lnTo>
                  <a:cubicBezTo>
                    <a:pt x="564" y="16"/>
                    <a:pt x="548" y="0"/>
                    <a:pt x="533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7" name="Google Shape;1827;p39"/>
            <p:cNvSpPr/>
            <p:nvPr/>
          </p:nvSpPr>
          <p:spPr>
            <a:xfrm>
              <a:off x="6102143" y="2321097"/>
              <a:ext cx="15478" cy="1544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517" y="0"/>
                  </a:moveTo>
                  <a:cubicBezTo>
                    <a:pt x="502" y="0"/>
                    <a:pt x="483" y="16"/>
                    <a:pt x="483" y="31"/>
                  </a:cubicBezTo>
                  <a:lnTo>
                    <a:pt x="467" y="467"/>
                  </a:lnTo>
                  <a:lnTo>
                    <a:pt x="35" y="451"/>
                  </a:lnTo>
                  <a:cubicBezTo>
                    <a:pt x="20" y="451"/>
                    <a:pt x="1" y="467"/>
                    <a:pt x="1" y="498"/>
                  </a:cubicBezTo>
                  <a:cubicBezTo>
                    <a:pt x="1" y="513"/>
                    <a:pt x="20" y="532"/>
                    <a:pt x="35" y="532"/>
                  </a:cubicBezTo>
                  <a:lnTo>
                    <a:pt x="548" y="548"/>
                  </a:lnTo>
                  <a:lnTo>
                    <a:pt x="548" y="31"/>
                  </a:lnTo>
                  <a:cubicBezTo>
                    <a:pt x="548" y="16"/>
                    <a:pt x="533" y="0"/>
                    <a:pt x="517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8" name="Google Shape;1828;p39"/>
            <p:cNvSpPr/>
            <p:nvPr/>
          </p:nvSpPr>
          <p:spPr>
            <a:xfrm>
              <a:off x="6098111" y="2217771"/>
              <a:ext cx="34508" cy="26867"/>
            </a:xfrm>
            <a:custGeom>
              <a:avLst/>
              <a:gdLst/>
              <a:ahLst/>
              <a:cxnLst/>
              <a:rect l="l" t="t" r="r" b="b"/>
              <a:pathLst>
                <a:path w="1224" h="953" extrusionOk="0">
                  <a:moveTo>
                    <a:pt x="1224" y="1"/>
                  </a:moveTo>
                  <a:lnTo>
                    <a:pt x="1224" y="1"/>
                  </a:lnTo>
                  <a:cubicBezTo>
                    <a:pt x="1" y="113"/>
                    <a:pt x="402" y="919"/>
                    <a:pt x="402" y="919"/>
                  </a:cubicBezTo>
                  <a:cubicBezTo>
                    <a:pt x="402" y="919"/>
                    <a:pt x="489" y="953"/>
                    <a:pt x="607" y="953"/>
                  </a:cubicBezTo>
                  <a:cubicBezTo>
                    <a:pt x="842" y="953"/>
                    <a:pt x="1200" y="817"/>
                    <a:pt x="1224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9" name="Google Shape;1829;p39"/>
            <p:cNvSpPr/>
            <p:nvPr/>
          </p:nvSpPr>
          <p:spPr>
            <a:xfrm>
              <a:off x="6080942" y="2240128"/>
              <a:ext cx="33098" cy="21877"/>
            </a:xfrm>
            <a:custGeom>
              <a:avLst/>
              <a:gdLst/>
              <a:ahLst/>
              <a:cxnLst/>
              <a:rect l="l" t="t" r="r" b="b"/>
              <a:pathLst>
                <a:path w="1174" h="776" extrusionOk="0">
                  <a:moveTo>
                    <a:pt x="446" y="0"/>
                  </a:moveTo>
                  <a:cubicBezTo>
                    <a:pt x="322" y="0"/>
                    <a:pt x="175" y="18"/>
                    <a:pt x="1" y="60"/>
                  </a:cubicBezTo>
                  <a:cubicBezTo>
                    <a:pt x="214" y="631"/>
                    <a:pt x="482" y="776"/>
                    <a:pt x="700" y="776"/>
                  </a:cubicBezTo>
                  <a:cubicBezTo>
                    <a:pt x="923" y="776"/>
                    <a:pt x="1092" y="623"/>
                    <a:pt x="1092" y="623"/>
                  </a:cubicBezTo>
                  <a:cubicBezTo>
                    <a:pt x="1092" y="623"/>
                    <a:pt x="1174" y="0"/>
                    <a:pt x="446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0" name="Google Shape;1830;p39"/>
            <p:cNvSpPr/>
            <p:nvPr/>
          </p:nvSpPr>
          <p:spPr>
            <a:xfrm>
              <a:off x="6114971" y="2262033"/>
              <a:ext cx="27544" cy="19199"/>
            </a:xfrm>
            <a:custGeom>
              <a:avLst/>
              <a:gdLst/>
              <a:ahLst/>
              <a:cxnLst/>
              <a:rect l="l" t="t" r="r" b="b"/>
              <a:pathLst>
                <a:path w="977" h="681" extrusionOk="0">
                  <a:moveTo>
                    <a:pt x="853" y="1"/>
                  </a:moveTo>
                  <a:cubicBezTo>
                    <a:pt x="1" y="1"/>
                    <a:pt x="205" y="618"/>
                    <a:pt x="205" y="618"/>
                  </a:cubicBezTo>
                  <a:cubicBezTo>
                    <a:pt x="205" y="618"/>
                    <a:pt x="311" y="680"/>
                    <a:pt x="446" y="680"/>
                  </a:cubicBezTo>
                  <a:cubicBezTo>
                    <a:pt x="632" y="680"/>
                    <a:pt x="874" y="563"/>
                    <a:pt x="977" y="5"/>
                  </a:cubicBezTo>
                  <a:cubicBezTo>
                    <a:pt x="933" y="2"/>
                    <a:pt x="892" y="1"/>
                    <a:pt x="853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1" name="Google Shape;1831;p39"/>
            <p:cNvSpPr/>
            <p:nvPr/>
          </p:nvSpPr>
          <p:spPr>
            <a:xfrm>
              <a:off x="6150212" y="2307057"/>
              <a:ext cx="37214" cy="28080"/>
            </a:xfrm>
            <a:custGeom>
              <a:avLst/>
              <a:gdLst/>
              <a:ahLst/>
              <a:cxnLst/>
              <a:rect l="l" t="t" r="r" b="b"/>
              <a:pathLst>
                <a:path w="1320" h="996" extrusionOk="0">
                  <a:moveTo>
                    <a:pt x="629" y="1"/>
                  </a:moveTo>
                  <a:lnTo>
                    <a:pt x="629" y="1"/>
                  </a:lnTo>
                  <a:cubicBezTo>
                    <a:pt x="0" y="787"/>
                    <a:pt x="691" y="996"/>
                    <a:pt x="691" y="996"/>
                  </a:cubicBezTo>
                  <a:cubicBezTo>
                    <a:pt x="691" y="996"/>
                    <a:pt x="1320" y="722"/>
                    <a:pt x="629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2" name="Google Shape;1832;p39"/>
            <p:cNvSpPr/>
            <p:nvPr/>
          </p:nvSpPr>
          <p:spPr>
            <a:xfrm>
              <a:off x="6126191" y="2284869"/>
              <a:ext cx="32872" cy="25373"/>
            </a:xfrm>
            <a:custGeom>
              <a:avLst/>
              <a:gdLst/>
              <a:ahLst/>
              <a:cxnLst/>
              <a:rect l="l" t="t" r="r" b="b"/>
              <a:pathLst>
                <a:path w="1166" h="900" extrusionOk="0">
                  <a:moveTo>
                    <a:pt x="918" y="1"/>
                  </a:moveTo>
                  <a:cubicBezTo>
                    <a:pt x="0" y="386"/>
                    <a:pt x="498" y="899"/>
                    <a:pt x="498" y="899"/>
                  </a:cubicBezTo>
                  <a:cubicBezTo>
                    <a:pt x="498" y="899"/>
                    <a:pt x="504" y="900"/>
                    <a:pt x="515" y="900"/>
                  </a:cubicBezTo>
                  <a:cubicBezTo>
                    <a:pt x="621" y="900"/>
                    <a:pt x="1166" y="859"/>
                    <a:pt x="918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3" name="Google Shape;1833;p39"/>
            <p:cNvSpPr/>
            <p:nvPr/>
          </p:nvSpPr>
          <p:spPr>
            <a:xfrm>
              <a:off x="6142487" y="2331895"/>
              <a:ext cx="26332" cy="16944"/>
            </a:xfrm>
            <a:custGeom>
              <a:avLst/>
              <a:gdLst/>
              <a:ahLst/>
              <a:cxnLst/>
              <a:rect l="l" t="t" r="r" b="b"/>
              <a:pathLst>
                <a:path w="934" h="601" extrusionOk="0">
                  <a:moveTo>
                    <a:pt x="588" y="1"/>
                  </a:moveTo>
                  <a:cubicBezTo>
                    <a:pt x="423" y="1"/>
                    <a:pt x="215" y="106"/>
                    <a:pt x="1" y="485"/>
                  </a:cubicBezTo>
                  <a:cubicBezTo>
                    <a:pt x="198" y="568"/>
                    <a:pt x="353" y="600"/>
                    <a:pt x="476" y="600"/>
                  </a:cubicBezTo>
                  <a:cubicBezTo>
                    <a:pt x="924" y="600"/>
                    <a:pt x="934" y="165"/>
                    <a:pt x="934" y="165"/>
                  </a:cubicBezTo>
                  <a:cubicBezTo>
                    <a:pt x="934" y="165"/>
                    <a:pt x="795" y="1"/>
                    <a:pt x="588" y="1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4" name="Google Shape;1834;p39"/>
            <p:cNvSpPr/>
            <p:nvPr/>
          </p:nvSpPr>
          <p:spPr>
            <a:xfrm>
              <a:off x="6104004" y="2212358"/>
              <a:ext cx="87876" cy="135944"/>
            </a:xfrm>
            <a:custGeom>
              <a:avLst/>
              <a:gdLst/>
              <a:ahLst/>
              <a:cxnLst/>
              <a:rect l="l" t="t" r="r" b="b"/>
              <a:pathLst>
                <a:path w="3117" h="4822" extrusionOk="0">
                  <a:moveTo>
                    <a:pt x="66" y="0"/>
                  </a:moveTo>
                  <a:cubicBezTo>
                    <a:pt x="31" y="0"/>
                    <a:pt x="16" y="16"/>
                    <a:pt x="16" y="31"/>
                  </a:cubicBezTo>
                  <a:cubicBezTo>
                    <a:pt x="16" y="66"/>
                    <a:pt x="0" y="3599"/>
                    <a:pt x="3055" y="4821"/>
                  </a:cubicBezTo>
                  <a:lnTo>
                    <a:pt x="3070" y="4821"/>
                  </a:lnTo>
                  <a:cubicBezTo>
                    <a:pt x="3086" y="4821"/>
                    <a:pt x="3101" y="4806"/>
                    <a:pt x="3101" y="4791"/>
                  </a:cubicBezTo>
                  <a:cubicBezTo>
                    <a:pt x="3117" y="4775"/>
                    <a:pt x="3101" y="4756"/>
                    <a:pt x="3086" y="4740"/>
                  </a:cubicBezTo>
                  <a:cubicBezTo>
                    <a:pt x="81" y="3552"/>
                    <a:pt x="97" y="66"/>
                    <a:pt x="97" y="31"/>
                  </a:cubicBezTo>
                  <a:cubicBezTo>
                    <a:pt x="97" y="16"/>
                    <a:pt x="81" y="0"/>
                    <a:pt x="66" y="0"/>
                  </a:cubicBezTo>
                  <a:close/>
                </a:path>
              </a:pathLst>
            </a:custGeom>
            <a:solidFill>
              <a:srgbClr val="385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5" name="Google Shape;1835;p39"/>
            <p:cNvSpPr/>
            <p:nvPr/>
          </p:nvSpPr>
          <p:spPr>
            <a:xfrm>
              <a:off x="6084974" y="2193328"/>
              <a:ext cx="40795" cy="31322"/>
            </a:xfrm>
            <a:custGeom>
              <a:avLst/>
              <a:gdLst/>
              <a:ahLst/>
              <a:cxnLst/>
              <a:rect l="l" t="t" r="r" b="b"/>
              <a:pathLst>
                <a:path w="1447" h="1111" extrusionOk="0">
                  <a:moveTo>
                    <a:pt x="741" y="0"/>
                  </a:moveTo>
                  <a:cubicBezTo>
                    <a:pt x="0" y="822"/>
                    <a:pt x="741" y="1111"/>
                    <a:pt x="741" y="1111"/>
                  </a:cubicBezTo>
                  <a:cubicBezTo>
                    <a:pt x="741" y="1111"/>
                    <a:pt x="1447" y="837"/>
                    <a:pt x="741" y="0"/>
                  </a:cubicBezTo>
                  <a:close/>
                </a:path>
              </a:pathLst>
            </a:custGeom>
            <a:solidFill>
              <a:srgbClr val="6EA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36" name="Google Shape;1836;p39"/>
          <p:cNvGrpSpPr/>
          <p:nvPr/>
        </p:nvGrpSpPr>
        <p:grpSpPr>
          <a:xfrm>
            <a:off x="5069093" y="2719948"/>
            <a:ext cx="572518" cy="1293906"/>
            <a:chOff x="2646048" y="1369334"/>
            <a:chExt cx="330324" cy="746541"/>
          </a:xfrm>
        </p:grpSpPr>
        <p:sp>
          <p:nvSpPr>
            <p:cNvPr id="1837" name="Google Shape;1837;p39"/>
            <p:cNvSpPr/>
            <p:nvPr/>
          </p:nvSpPr>
          <p:spPr>
            <a:xfrm>
              <a:off x="2646048" y="1647703"/>
              <a:ext cx="94982" cy="94982"/>
            </a:xfrm>
            <a:custGeom>
              <a:avLst/>
              <a:gdLst/>
              <a:ahLst/>
              <a:cxnLst/>
              <a:rect l="l" t="t" r="r" b="b"/>
              <a:pathLst>
                <a:path w="1706" h="1706" extrusionOk="0">
                  <a:moveTo>
                    <a:pt x="853" y="0"/>
                  </a:moveTo>
                  <a:cubicBezTo>
                    <a:pt x="853" y="467"/>
                    <a:pt x="467" y="853"/>
                    <a:pt x="0" y="853"/>
                  </a:cubicBezTo>
                  <a:cubicBezTo>
                    <a:pt x="467" y="853"/>
                    <a:pt x="853" y="1238"/>
                    <a:pt x="853" y="1705"/>
                  </a:cubicBezTo>
                  <a:cubicBezTo>
                    <a:pt x="853" y="1238"/>
                    <a:pt x="1238" y="853"/>
                    <a:pt x="1705" y="853"/>
                  </a:cubicBezTo>
                  <a:cubicBezTo>
                    <a:pt x="1238" y="853"/>
                    <a:pt x="853" y="467"/>
                    <a:pt x="853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8" name="Google Shape;1838;p39"/>
            <p:cNvSpPr/>
            <p:nvPr/>
          </p:nvSpPr>
          <p:spPr>
            <a:xfrm>
              <a:off x="2881390" y="2020894"/>
              <a:ext cx="94982" cy="94982"/>
            </a:xfrm>
            <a:custGeom>
              <a:avLst/>
              <a:gdLst/>
              <a:ahLst/>
              <a:cxnLst/>
              <a:rect l="l" t="t" r="r" b="b"/>
              <a:pathLst>
                <a:path w="1706" h="1706" extrusionOk="0">
                  <a:moveTo>
                    <a:pt x="853" y="1"/>
                  </a:moveTo>
                  <a:cubicBezTo>
                    <a:pt x="853" y="467"/>
                    <a:pt x="467" y="853"/>
                    <a:pt x="1" y="853"/>
                  </a:cubicBezTo>
                  <a:cubicBezTo>
                    <a:pt x="467" y="853"/>
                    <a:pt x="853" y="1239"/>
                    <a:pt x="853" y="1706"/>
                  </a:cubicBezTo>
                  <a:cubicBezTo>
                    <a:pt x="853" y="1239"/>
                    <a:pt x="1223" y="853"/>
                    <a:pt x="1705" y="853"/>
                  </a:cubicBezTo>
                  <a:cubicBezTo>
                    <a:pt x="1223" y="853"/>
                    <a:pt x="853" y="467"/>
                    <a:pt x="853" y="1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9" name="Google Shape;1839;p39"/>
            <p:cNvSpPr/>
            <p:nvPr/>
          </p:nvSpPr>
          <p:spPr>
            <a:xfrm>
              <a:off x="2892136" y="1553000"/>
              <a:ext cx="68981" cy="68981"/>
            </a:xfrm>
            <a:custGeom>
              <a:avLst/>
              <a:gdLst/>
              <a:ahLst/>
              <a:cxnLst/>
              <a:rect l="l" t="t" r="r" b="b"/>
              <a:pathLst>
                <a:path w="1239" h="1239" extrusionOk="0">
                  <a:moveTo>
                    <a:pt x="610" y="0"/>
                  </a:moveTo>
                  <a:cubicBezTo>
                    <a:pt x="610" y="351"/>
                    <a:pt x="336" y="625"/>
                    <a:pt x="0" y="625"/>
                  </a:cubicBezTo>
                  <a:cubicBezTo>
                    <a:pt x="336" y="625"/>
                    <a:pt x="610" y="899"/>
                    <a:pt x="610" y="1238"/>
                  </a:cubicBezTo>
                  <a:cubicBezTo>
                    <a:pt x="610" y="899"/>
                    <a:pt x="884" y="625"/>
                    <a:pt x="1239" y="625"/>
                  </a:cubicBezTo>
                  <a:cubicBezTo>
                    <a:pt x="884" y="625"/>
                    <a:pt x="610" y="351"/>
                    <a:pt x="610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40" name="Google Shape;1840;p39"/>
            <p:cNvSpPr/>
            <p:nvPr/>
          </p:nvSpPr>
          <p:spPr>
            <a:xfrm>
              <a:off x="2752920" y="1369334"/>
              <a:ext cx="71213" cy="72409"/>
            </a:xfrm>
            <a:custGeom>
              <a:avLst/>
              <a:gdLst/>
              <a:ahLst/>
              <a:cxnLst/>
              <a:rect l="l" t="t" r="r" b="b"/>
              <a:pathLst>
                <a:path w="710" h="722" extrusionOk="0">
                  <a:moveTo>
                    <a:pt x="355" y="0"/>
                  </a:moveTo>
                  <a:cubicBezTo>
                    <a:pt x="355" y="209"/>
                    <a:pt x="193" y="371"/>
                    <a:pt x="0" y="371"/>
                  </a:cubicBezTo>
                  <a:cubicBezTo>
                    <a:pt x="193" y="371"/>
                    <a:pt x="355" y="529"/>
                    <a:pt x="355" y="722"/>
                  </a:cubicBezTo>
                  <a:cubicBezTo>
                    <a:pt x="355" y="529"/>
                    <a:pt x="517" y="371"/>
                    <a:pt x="710" y="371"/>
                  </a:cubicBezTo>
                  <a:cubicBezTo>
                    <a:pt x="517" y="371"/>
                    <a:pt x="355" y="209"/>
                    <a:pt x="355" y="0"/>
                  </a:cubicBezTo>
                  <a:close/>
                </a:path>
              </a:pathLst>
            </a:custGeom>
            <a:solidFill>
              <a:srgbClr val="A4C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6" grpId="0"/>
      <p:bldP spid="1687" grpId="0" build="p"/>
    </p:bldLst>
  </p:timing>
</p:sld>
</file>

<file path=ppt/theme/theme1.xml><?xml version="1.0" encoding="utf-8"?>
<a:theme xmlns:a="http://schemas.openxmlformats.org/drawingml/2006/main" name="Upcycling Workshop by Slidesgo">
  <a:themeElements>
    <a:clrScheme name="Simple Light">
      <a:dk1>
        <a:srgbClr val="13304E"/>
      </a:dk1>
      <a:lt1>
        <a:srgbClr val="38516A"/>
      </a:lt1>
      <a:dk2>
        <a:srgbClr val="F4FCDE"/>
      </a:dk2>
      <a:lt2>
        <a:srgbClr val="DBEBB7"/>
      </a:lt2>
      <a:accent1>
        <a:srgbClr val="A4CD49"/>
      </a:accent1>
      <a:accent2>
        <a:srgbClr val="6EA843"/>
      </a:accent2>
      <a:accent3>
        <a:srgbClr val="5F8343"/>
      </a:accent3>
      <a:accent4>
        <a:srgbClr val="FFDE25"/>
      </a:accent4>
      <a:accent5>
        <a:srgbClr val="FBB62D"/>
      </a:accent5>
      <a:accent6>
        <a:srgbClr val="FB7E2D"/>
      </a:accent6>
      <a:hlink>
        <a:srgbClr val="1330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1213</Words>
  <Application>Microsoft Office PowerPoint</Application>
  <PresentationFormat>On-screen Show (16:9)</PresentationFormat>
  <Paragraphs>138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Source Sans Pro</vt:lpstr>
      <vt:lpstr>Open Sans</vt:lpstr>
      <vt:lpstr>Anek Devanagari</vt:lpstr>
      <vt:lpstr>Catamaran</vt:lpstr>
      <vt:lpstr>Anek Devanagari SemiBold</vt:lpstr>
      <vt:lpstr>Arial</vt:lpstr>
      <vt:lpstr>Cambria</vt:lpstr>
      <vt:lpstr>Upcycling Workshop by Slidesgo</vt:lpstr>
      <vt:lpstr>Cùng xem đoạn Video sau đây và cho biết Em nghĩ gì sau khi xem xong đoạn Video này?</vt:lpstr>
      <vt:lpstr>THỦY TIÊN THÁNG MỘT</vt:lpstr>
      <vt:lpstr>01</vt:lpstr>
      <vt:lpstr>ĐỌC VĂN BẢN</vt:lpstr>
      <vt:lpstr>1. Tác giả Thô-mát L. Phrit-man.</vt:lpstr>
      <vt:lpstr>2. Văn bản Thủy tiên tháng Một</vt:lpstr>
      <vt:lpstr>Bố cục văn bản</vt:lpstr>
      <vt:lpstr>TÌM HIỂU CHI TIẾT VĂN BẢN</vt:lpstr>
      <vt:lpstr>Nhan đề Thủy tiên tháng Một</vt:lpstr>
      <vt:lpstr>HOẠT ĐỘNG NHÓM</vt:lpstr>
      <vt:lpstr>PHIẾU HỌC TẬP SỐ 1</vt:lpstr>
      <vt:lpstr>PHIẾU HỌC TẬP SỐ 2</vt:lpstr>
      <vt:lpstr>PHIẾU HỌC TẬP SỐ 3</vt:lpstr>
      <vt:lpstr>Thuật ngữ</vt:lpstr>
      <vt:lpstr>1. Tình trạng biến đổi khí hậu </vt:lpstr>
      <vt:lpstr>2. Những tác động liên hoàn</vt:lpstr>
      <vt:lpstr>2. Những tác động liên hoàn</vt:lpstr>
      <vt:lpstr>3. Những báo cáo và con số </vt:lpstr>
      <vt:lpstr>3. Những báo cáo và con số </vt:lpstr>
      <vt:lpstr>3. Những báo cáo và con số </vt:lpstr>
      <vt:lpstr>III, TỔNG KẾT</vt:lpstr>
      <vt:lpstr>1. Nghệ thuật</vt:lpstr>
      <vt:lpstr>2. Nội dung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Cùng xem đoạn Video sau đây và cho biết Em nghĩ gì sau khi xem xong đoạn Video này?</dc:title>
  <cp:lastModifiedBy>Tram Thieu</cp:lastModifiedBy>
  <cp:revision>9</cp:revision>
  <dcterms:modified xsi:type="dcterms:W3CDTF">2023-06-07T17:22:22Z</dcterms:modified>
</cp:coreProperties>
</file>