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2" r:id="rId1"/>
  </p:sldMasterIdLst>
  <p:notesMasterIdLst>
    <p:notesMasterId r:id="rId20"/>
  </p:notesMasterIdLst>
  <p:sldIdLst>
    <p:sldId id="256" r:id="rId2"/>
    <p:sldId id="258" r:id="rId3"/>
    <p:sldId id="262" r:id="rId4"/>
    <p:sldId id="260" r:id="rId5"/>
    <p:sldId id="291" r:id="rId6"/>
    <p:sldId id="263" r:id="rId7"/>
    <p:sldId id="265" r:id="rId8"/>
    <p:sldId id="259" r:id="rId9"/>
    <p:sldId id="266" r:id="rId10"/>
    <p:sldId id="292" r:id="rId11"/>
    <p:sldId id="293" r:id="rId12"/>
    <p:sldId id="269" r:id="rId13"/>
    <p:sldId id="278" r:id="rId14"/>
    <p:sldId id="282" r:id="rId15"/>
    <p:sldId id="276" r:id="rId16"/>
    <p:sldId id="295" r:id="rId17"/>
    <p:sldId id="296" r:id="rId18"/>
    <p:sldId id="277" r:id="rId19"/>
  </p:sldIdLst>
  <p:sldSz cx="9144000" cy="5143500" type="screen16x9"/>
  <p:notesSz cx="6858000" cy="9144000"/>
  <p:embeddedFontLst>
    <p:embeddedFont>
      <p:font typeface="Black Han Sans" panose="020B0604020202020204" charset="-127"/>
      <p:regular r:id="rId21"/>
    </p:embeddedFont>
    <p:embeddedFont>
      <p:font typeface="Cambria" panose="02040503050406030204" pitchFamily="18" charset="0"/>
      <p:regular r:id="rId22"/>
      <p:bold r:id="rId23"/>
      <p:italic r:id="rId24"/>
      <p:boldItalic r:id="rId25"/>
    </p:embeddedFont>
    <p:embeddedFont>
      <p:font typeface="Nunito" pitchFamily="2" charset="0"/>
      <p:regular r:id="rId26"/>
      <p:bold r:id="rId27"/>
      <p:italic r:id="rId28"/>
      <p:boldItalic r:id="rId29"/>
    </p:embeddedFont>
    <p:embeddedFont>
      <p:font typeface="Poppins" panose="00000500000000000000" pitchFamily="2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F63B5DE-2AB6-46E4-995A-4C6100BEFF50}">
  <a:tblStyle styleId="{5F63B5DE-2AB6-46E4-995A-4C6100BEFF5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341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119dc6a674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119dc6a6749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0" name="Google Shape;1830;g1191b5494af_2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1" name="Google Shape;1831;g1191b5494af_2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3" name="Google Shape;2003;g1191b5494af_2_3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4" name="Google Shape;2004;g1191b5494af_2_3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g1191b5494af_2_2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5" name="Google Shape;1565;g1191b5494af_2_2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9" name="Google Shape;1789;g1191b5494af_2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0" name="Google Shape;1790;g1191b5494af_2_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g119dc6a6749_1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3" name="Google Shape;723;g119dc6a6749_1_3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gf39d2e3a48_0_38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9" name="Google Shape;959;gf39d2e3a48_0_38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gf39d2e3a48_0_39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5" name="Google Shape;845;gf39d2e3a48_0_39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gf39d2e3a48_0_39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0" name="Google Shape;1050;gf39d2e3a48_0_39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Google Shape;1112;gf39d2e3a48_0_44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3" name="Google Shape;1113;gf39d2e3a48_0_44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g119dc6a6749_1_6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0" name="Google Shape;760;g119dc6a6749_1_6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Google Shape;1207;gf39d2e3a48_0_44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8" name="Google Shape;1208;gf39d2e3a48_0_44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" name="Google Shape;1310;g1191b5494af_2_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1" name="Google Shape;1311;g1191b5494af_2_3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225" y="878875"/>
            <a:ext cx="4316400" cy="252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000" b="0"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3225" y="3406375"/>
            <a:ext cx="3857100" cy="50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5029713" y="985831"/>
            <a:ext cx="4933113" cy="4278397"/>
            <a:chOff x="2094250" y="748000"/>
            <a:chExt cx="2077800" cy="1802037"/>
          </a:xfrm>
        </p:grpSpPr>
        <p:sp>
          <p:nvSpPr>
            <p:cNvPr id="12" name="Google Shape;12;p2"/>
            <p:cNvSpPr/>
            <p:nvPr/>
          </p:nvSpPr>
          <p:spPr>
            <a:xfrm>
              <a:off x="3957325" y="1556600"/>
              <a:ext cx="172575" cy="172825"/>
            </a:xfrm>
            <a:custGeom>
              <a:avLst/>
              <a:gdLst/>
              <a:ahLst/>
              <a:cxnLst/>
              <a:rect l="l" t="t" r="r" b="b"/>
              <a:pathLst>
                <a:path w="6903" h="6913" extrusionOk="0">
                  <a:moveTo>
                    <a:pt x="3457" y="0"/>
                  </a:moveTo>
                  <a:cubicBezTo>
                    <a:pt x="1548" y="0"/>
                    <a:pt x="1" y="1547"/>
                    <a:pt x="1" y="3456"/>
                  </a:cubicBezTo>
                  <a:cubicBezTo>
                    <a:pt x="1" y="5366"/>
                    <a:pt x="1548" y="6913"/>
                    <a:pt x="3457" y="6913"/>
                  </a:cubicBezTo>
                  <a:cubicBezTo>
                    <a:pt x="5356" y="6913"/>
                    <a:pt x="6903" y="5366"/>
                    <a:pt x="6903" y="3456"/>
                  </a:cubicBezTo>
                  <a:cubicBezTo>
                    <a:pt x="6903" y="1547"/>
                    <a:pt x="5356" y="0"/>
                    <a:pt x="3457" y="0"/>
                  </a:cubicBezTo>
                  <a:close/>
                </a:path>
              </a:pathLst>
            </a:custGeom>
            <a:solidFill>
              <a:srgbClr val="C1D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133725" y="1090150"/>
              <a:ext cx="111500" cy="111500"/>
            </a:xfrm>
            <a:custGeom>
              <a:avLst/>
              <a:gdLst/>
              <a:ahLst/>
              <a:cxnLst/>
              <a:rect l="l" t="t" r="r" b="b"/>
              <a:pathLst>
                <a:path w="4460" h="4460" extrusionOk="0">
                  <a:moveTo>
                    <a:pt x="2230" y="1"/>
                  </a:moveTo>
                  <a:cubicBezTo>
                    <a:pt x="1003" y="1"/>
                    <a:pt x="1" y="993"/>
                    <a:pt x="1" y="2230"/>
                  </a:cubicBezTo>
                  <a:cubicBezTo>
                    <a:pt x="1" y="3457"/>
                    <a:pt x="1003" y="4460"/>
                    <a:pt x="2230" y="4460"/>
                  </a:cubicBezTo>
                  <a:cubicBezTo>
                    <a:pt x="3467" y="4460"/>
                    <a:pt x="4460" y="3457"/>
                    <a:pt x="4460" y="2230"/>
                  </a:cubicBezTo>
                  <a:cubicBezTo>
                    <a:pt x="4460" y="993"/>
                    <a:pt x="3467" y="1"/>
                    <a:pt x="2230" y="1"/>
                  </a:cubicBezTo>
                  <a:close/>
                </a:path>
              </a:pathLst>
            </a:custGeom>
            <a:solidFill>
              <a:srgbClr val="C1D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575700" y="748000"/>
              <a:ext cx="345925" cy="345925"/>
            </a:xfrm>
            <a:custGeom>
              <a:avLst/>
              <a:gdLst/>
              <a:ahLst/>
              <a:cxnLst/>
              <a:rect l="l" t="t" r="r" b="b"/>
              <a:pathLst>
                <a:path w="13837" h="13837" extrusionOk="0">
                  <a:moveTo>
                    <a:pt x="6924" y="0"/>
                  </a:moveTo>
                  <a:cubicBezTo>
                    <a:pt x="3094" y="0"/>
                    <a:pt x="1" y="3105"/>
                    <a:pt x="1" y="6924"/>
                  </a:cubicBezTo>
                  <a:cubicBezTo>
                    <a:pt x="1" y="10743"/>
                    <a:pt x="3094" y="13836"/>
                    <a:pt x="6924" y="13836"/>
                  </a:cubicBezTo>
                  <a:cubicBezTo>
                    <a:pt x="10743" y="13836"/>
                    <a:pt x="13836" y="10743"/>
                    <a:pt x="13836" y="6924"/>
                  </a:cubicBezTo>
                  <a:cubicBezTo>
                    <a:pt x="13836" y="3105"/>
                    <a:pt x="10743" y="0"/>
                    <a:pt x="6924" y="0"/>
                  </a:cubicBezTo>
                  <a:close/>
                </a:path>
              </a:pathLst>
            </a:custGeom>
            <a:solidFill>
              <a:srgbClr val="C1D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094250" y="824362"/>
              <a:ext cx="2077800" cy="1725675"/>
            </a:xfrm>
            <a:custGeom>
              <a:avLst/>
              <a:gdLst/>
              <a:ahLst/>
              <a:cxnLst/>
              <a:rect l="l" t="t" r="r" b="b"/>
              <a:pathLst>
                <a:path w="83112" h="69027" extrusionOk="0">
                  <a:moveTo>
                    <a:pt x="29894" y="0"/>
                  </a:moveTo>
                  <a:cubicBezTo>
                    <a:pt x="23790" y="0"/>
                    <a:pt x="17103" y="2538"/>
                    <a:pt x="12130" y="9182"/>
                  </a:cubicBezTo>
                  <a:cubicBezTo>
                    <a:pt x="1654" y="23167"/>
                    <a:pt x="11756" y="33771"/>
                    <a:pt x="10572" y="38774"/>
                  </a:cubicBezTo>
                  <a:cubicBezTo>
                    <a:pt x="9388" y="43777"/>
                    <a:pt x="950" y="46358"/>
                    <a:pt x="342" y="55991"/>
                  </a:cubicBezTo>
                  <a:cubicBezTo>
                    <a:pt x="1" y="61570"/>
                    <a:pt x="2060" y="66562"/>
                    <a:pt x="8076" y="69027"/>
                  </a:cubicBezTo>
                  <a:lnTo>
                    <a:pt x="71142" y="69027"/>
                  </a:lnTo>
                  <a:cubicBezTo>
                    <a:pt x="73980" y="67128"/>
                    <a:pt x="78023" y="64952"/>
                    <a:pt x="79527" y="60525"/>
                  </a:cubicBezTo>
                  <a:cubicBezTo>
                    <a:pt x="83111" y="50060"/>
                    <a:pt x="74673" y="46337"/>
                    <a:pt x="70086" y="41153"/>
                  </a:cubicBezTo>
                  <a:cubicBezTo>
                    <a:pt x="65488" y="35968"/>
                    <a:pt x="74993" y="33824"/>
                    <a:pt x="73724" y="22655"/>
                  </a:cubicBezTo>
                  <a:cubicBezTo>
                    <a:pt x="73196" y="17993"/>
                    <a:pt x="68047" y="13661"/>
                    <a:pt x="61933" y="13661"/>
                  </a:cubicBezTo>
                  <a:cubicBezTo>
                    <a:pt x="60506" y="13661"/>
                    <a:pt x="59027" y="13897"/>
                    <a:pt x="57541" y="14420"/>
                  </a:cubicBezTo>
                  <a:cubicBezTo>
                    <a:pt x="55649" y="15086"/>
                    <a:pt x="54146" y="15400"/>
                    <a:pt x="52904" y="15400"/>
                  </a:cubicBezTo>
                  <a:cubicBezTo>
                    <a:pt x="48995" y="15400"/>
                    <a:pt x="47672" y="12282"/>
                    <a:pt x="44911" y="7198"/>
                  </a:cubicBezTo>
                  <a:cubicBezTo>
                    <a:pt x="42692" y="3108"/>
                    <a:pt x="36650" y="0"/>
                    <a:pt x="29894" y="0"/>
                  </a:cubicBezTo>
                  <a:close/>
                </a:path>
              </a:pathLst>
            </a:custGeom>
            <a:solidFill>
              <a:srgbClr val="C1D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_HEADER_3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6"/>
          <p:cNvSpPr txBox="1">
            <a:spLocks noGrp="1"/>
          </p:cNvSpPr>
          <p:nvPr>
            <p:ph type="ctrTitle"/>
          </p:nvPr>
        </p:nvSpPr>
        <p:spPr>
          <a:xfrm>
            <a:off x="713225" y="1945950"/>
            <a:ext cx="4406700" cy="15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4600">
                <a:solidFill>
                  <a:schemeClr val="accent1"/>
                </a:solidFill>
              </a:defRPr>
            </a:lvl1pPr>
            <a:lvl2pPr lvl="1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None/>
              <a:defRPr sz="5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40" name="Google Shape;140;p16"/>
          <p:cNvSpPr txBox="1">
            <a:spLocks noGrp="1"/>
          </p:cNvSpPr>
          <p:nvPr>
            <p:ph type="title" idx="2" hasCustomPrompt="1"/>
          </p:nvPr>
        </p:nvSpPr>
        <p:spPr>
          <a:xfrm>
            <a:off x="3915425" y="1296192"/>
            <a:ext cx="12045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50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41" name="Google Shape;141;p16"/>
          <p:cNvSpPr txBox="1">
            <a:spLocks noGrp="1"/>
          </p:cNvSpPr>
          <p:nvPr>
            <p:ph type="subTitle" idx="1"/>
          </p:nvPr>
        </p:nvSpPr>
        <p:spPr>
          <a:xfrm>
            <a:off x="896650" y="3349945"/>
            <a:ext cx="39915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grpSp>
        <p:nvGrpSpPr>
          <p:cNvPr id="142" name="Google Shape;142;p16"/>
          <p:cNvGrpSpPr/>
          <p:nvPr/>
        </p:nvGrpSpPr>
        <p:grpSpPr>
          <a:xfrm flipH="1">
            <a:off x="592674" y="865444"/>
            <a:ext cx="479929" cy="484862"/>
            <a:chOff x="1324775" y="3608013"/>
            <a:chExt cx="554575" cy="560275"/>
          </a:xfrm>
        </p:grpSpPr>
        <p:sp>
          <p:nvSpPr>
            <p:cNvPr id="143" name="Google Shape;143;p16"/>
            <p:cNvSpPr/>
            <p:nvPr/>
          </p:nvSpPr>
          <p:spPr>
            <a:xfrm>
              <a:off x="1324775" y="3608013"/>
              <a:ext cx="554575" cy="560275"/>
            </a:xfrm>
            <a:custGeom>
              <a:avLst/>
              <a:gdLst/>
              <a:ahLst/>
              <a:cxnLst/>
              <a:rect l="l" t="t" r="r" b="b"/>
              <a:pathLst>
                <a:path w="22183" h="22411" extrusionOk="0">
                  <a:moveTo>
                    <a:pt x="11073" y="6682"/>
                  </a:moveTo>
                  <a:cubicBezTo>
                    <a:pt x="11275" y="6682"/>
                    <a:pt x="11490" y="6695"/>
                    <a:pt x="11693" y="6720"/>
                  </a:cubicBezTo>
                  <a:cubicBezTo>
                    <a:pt x="12034" y="6771"/>
                    <a:pt x="12363" y="6859"/>
                    <a:pt x="12680" y="6973"/>
                  </a:cubicBezTo>
                  <a:lnTo>
                    <a:pt x="12718" y="6986"/>
                  </a:lnTo>
                  <a:lnTo>
                    <a:pt x="12743" y="6998"/>
                  </a:lnTo>
                  <a:cubicBezTo>
                    <a:pt x="12768" y="7011"/>
                    <a:pt x="12806" y="7024"/>
                    <a:pt x="12832" y="7036"/>
                  </a:cubicBezTo>
                  <a:cubicBezTo>
                    <a:pt x="12945" y="7087"/>
                    <a:pt x="13034" y="7125"/>
                    <a:pt x="13135" y="7176"/>
                  </a:cubicBezTo>
                  <a:lnTo>
                    <a:pt x="13148" y="7188"/>
                  </a:lnTo>
                  <a:lnTo>
                    <a:pt x="13161" y="7188"/>
                  </a:lnTo>
                  <a:lnTo>
                    <a:pt x="13173" y="7201"/>
                  </a:lnTo>
                  <a:lnTo>
                    <a:pt x="13199" y="7214"/>
                  </a:lnTo>
                  <a:lnTo>
                    <a:pt x="13224" y="7226"/>
                  </a:lnTo>
                  <a:lnTo>
                    <a:pt x="13236" y="7226"/>
                  </a:lnTo>
                  <a:cubicBezTo>
                    <a:pt x="13236" y="7239"/>
                    <a:pt x="13249" y="7239"/>
                    <a:pt x="13262" y="7239"/>
                  </a:cubicBezTo>
                  <a:cubicBezTo>
                    <a:pt x="13262" y="7239"/>
                    <a:pt x="13274" y="7251"/>
                    <a:pt x="13274" y="7251"/>
                  </a:cubicBezTo>
                  <a:cubicBezTo>
                    <a:pt x="13287" y="7264"/>
                    <a:pt x="13300" y="7264"/>
                    <a:pt x="13312" y="7264"/>
                  </a:cubicBezTo>
                  <a:cubicBezTo>
                    <a:pt x="13439" y="7340"/>
                    <a:pt x="13578" y="7429"/>
                    <a:pt x="13705" y="7517"/>
                  </a:cubicBezTo>
                  <a:lnTo>
                    <a:pt x="13717" y="7530"/>
                  </a:lnTo>
                  <a:cubicBezTo>
                    <a:pt x="13768" y="7568"/>
                    <a:pt x="13806" y="7593"/>
                    <a:pt x="13857" y="7631"/>
                  </a:cubicBezTo>
                  <a:cubicBezTo>
                    <a:pt x="13970" y="7720"/>
                    <a:pt x="14084" y="7821"/>
                    <a:pt x="14198" y="7922"/>
                  </a:cubicBezTo>
                  <a:lnTo>
                    <a:pt x="14211" y="7935"/>
                  </a:lnTo>
                  <a:lnTo>
                    <a:pt x="14223" y="7947"/>
                  </a:lnTo>
                  <a:lnTo>
                    <a:pt x="14249" y="7973"/>
                  </a:lnTo>
                  <a:lnTo>
                    <a:pt x="14261" y="7985"/>
                  </a:lnTo>
                  <a:lnTo>
                    <a:pt x="14274" y="7998"/>
                  </a:lnTo>
                  <a:lnTo>
                    <a:pt x="14287" y="8011"/>
                  </a:lnTo>
                  <a:lnTo>
                    <a:pt x="14312" y="8036"/>
                  </a:lnTo>
                  <a:lnTo>
                    <a:pt x="14337" y="8061"/>
                  </a:lnTo>
                  <a:lnTo>
                    <a:pt x="14350" y="8074"/>
                  </a:lnTo>
                  <a:lnTo>
                    <a:pt x="14363" y="8087"/>
                  </a:lnTo>
                  <a:lnTo>
                    <a:pt x="14375" y="8099"/>
                  </a:lnTo>
                  <a:lnTo>
                    <a:pt x="14401" y="8125"/>
                  </a:lnTo>
                  <a:lnTo>
                    <a:pt x="14413" y="8137"/>
                  </a:lnTo>
                  <a:lnTo>
                    <a:pt x="14426" y="8150"/>
                  </a:lnTo>
                  <a:lnTo>
                    <a:pt x="14439" y="8163"/>
                  </a:lnTo>
                  <a:lnTo>
                    <a:pt x="14451" y="8175"/>
                  </a:lnTo>
                  <a:lnTo>
                    <a:pt x="14464" y="8188"/>
                  </a:lnTo>
                  <a:lnTo>
                    <a:pt x="14477" y="8213"/>
                  </a:lnTo>
                  <a:lnTo>
                    <a:pt x="14502" y="8238"/>
                  </a:lnTo>
                  <a:cubicBezTo>
                    <a:pt x="14565" y="8314"/>
                    <a:pt x="14628" y="8378"/>
                    <a:pt x="14679" y="8454"/>
                  </a:cubicBezTo>
                  <a:lnTo>
                    <a:pt x="14692" y="8466"/>
                  </a:lnTo>
                  <a:cubicBezTo>
                    <a:pt x="14919" y="8770"/>
                    <a:pt x="15122" y="9112"/>
                    <a:pt x="15286" y="9479"/>
                  </a:cubicBezTo>
                  <a:cubicBezTo>
                    <a:pt x="15286" y="9479"/>
                    <a:pt x="15286" y="9479"/>
                    <a:pt x="15286" y="9491"/>
                  </a:cubicBezTo>
                  <a:cubicBezTo>
                    <a:pt x="15312" y="9542"/>
                    <a:pt x="15337" y="9605"/>
                    <a:pt x="15350" y="9668"/>
                  </a:cubicBezTo>
                  <a:cubicBezTo>
                    <a:pt x="15438" y="9909"/>
                    <a:pt x="15514" y="10149"/>
                    <a:pt x="15565" y="10402"/>
                  </a:cubicBezTo>
                  <a:lnTo>
                    <a:pt x="15565" y="10428"/>
                  </a:lnTo>
                  <a:cubicBezTo>
                    <a:pt x="15565" y="10440"/>
                    <a:pt x="15565" y="10440"/>
                    <a:pt x="15577" y="10466"/>
                  </a:cubicBezTo>
                  <a:cubicBezTo>
                    <a:pt x="15577" y="10516"/>
                    <a:pt x="15590" y="10567"/>
                    <a:pt x="15603" y="10630"/>
                  </a:cubicBezTo>
                  <a:lnTo>
                    <a:pt x="15603" y="10655"/>
                  </a:lnTo>
                  <a:cubicBezTo>
                    <a:pt x="15603" y="10681"/>
                    <a:pt x="15603" y="10693"/>
                    <a:pt x="15615" y="10731"/>
                  </a:cubicBezTo>
                  <a:cubicBezTo>
                    <a:pt x="15653" y="11111"/>
                    <a:pt x="15653" y="11503"/>
                    <a:pt x="15603" y="11883"/>
                  </a:cubicBezTo>
                  <a:cubicBezTo>
                    <a:pt x="15539" y="12275"/>
                    <a:pt x="15438" y="12655"/>
                    <a:pt x="15286" y="13034"/>
                  </a:cubicBezTo>
                  <a:lnTo>
                    <a:pt x="15299" y="13009"/>
                  </a:lnTo>
                  <a:lnTo>
                    <a:pt x="15299" y="13009"/>
                  </a:lnTo>
                  <a:cubicBezTo>
                    <a:pt x="15135" y="13376"/>
                    <a:pt x="14932" y="13730"/>
                    <a:pt x="14692" y="14047"/>
                  </a:cubicBezTo>
                  <a:cubicBezTo>
                    <a:pt x="14451" y="14363"/>
                    <a:pt x="14160" y="14641"/>
                    <a:pt x="13857" y="14882"/>
                  </a:cubicBezTo>
                  <a:cubicBezTo>
                    <a:pt x="13540" y="15122"/>
                    <a:pt x="13211" y="15312"/>
                    <a:pt x="12870" y="15464"/>
                  </a:cubicBezTo>
                  <a:cubicBezTo>
                    <a:pt x="12490" y="15616"/>
                    <a:pt x="12098" y="15730"/>
                    <a:pt x="11693" y="15793"/>
                  </a:cubicBezTo>
                  <a:lnTo>
                    <a:pt x="11667" y="15793"/>
                  </a:lnTo>
                  <a:cubicBezTo>
                    <a:pt x="11478" y="15818"/>
                    <a:pt x="11275" y="15831"/>
                    <a:pt x="11073" y="15831"/>
                  </a:cubicBezTo>
                  <a:cubicBezTo>
                    <a:pt x="10858" y="15831"/>
                    <a:pt x="10655" y="15818"/>
                    <a:pt x="10440" y="15780"/>
                  </a:cubicBezTo>
                  <a:cubicBezTo>
                    <a:pt x="10035" y="15730"/>
                    <a:pt x="9643" y="15616"/>
                    <a:pt x="9276" y="15464"/>
                  </a:cubicBezTo>
                  <a:cubicBezTo>
                    <a:pt x="8922" y="15312"/>
                    <a:pt x="8580" y="15110"/>
                    <a:pt x="8276" y="14882"/>
                  </a:cubicBezTo>
                  <a:cubicBezTo>
                    <a:pt x="7972" y="14641"/>
                    <a:pt x="7694" y="14363"/>
                    <a:pt x="7454" y="14047"/>
                  </a:cubicBezTo>
                  <a:cubicBezTo>
                    <a:pt x="7201" y="13730"/>
                    <a:pt x="6998" y="13376"/>
                    <a:pt x="6846" y="13009"/>
                  </a:cubicBezTo>
                  <a:lnTo>
                    <a:pt x="6846" y="13009"/>
                  </a:lnTo>
                  <a:lnTo>
                    <a:pt x="6859" y="13034"/>
                  </a:lnTo>
                  <a:cubicBezTo>
                    <a:pt x="6707" y="12667"/>
                    <a:pt x="6593" y="12275"/>
                    <a:pt x="6543" y="11883"/>
                  </a:cubicBezTo>
                  <a:cubicBezTo>
                    <a:pt x="6479" y="11465"/>
                    <a:pt x="6479" y="11060"/>
                    <a:pt x="6543" y="10643"/>
                  </a:cubicBezTo>
                  <a:cubicBezTo>
                    <a:pt x="6593" y="10238"/>
                    <a:pt x="6707" y="9846"/>
                    <a:pt x="6859" y="9479"/>
                  </a:cubicBezTo>
                  <a:cubicBezTo>
                    <a:pt x="7011" y="9124"/>
                    <a:pt x="7213" y="8783"/>
                    <a:pt x="7441" y="8479"/>
                  </a:cubicBezTo>
                  <a:cubicBezTo>
                    <a:pt x="7681" y="8163"/>
                    <a:pt x="7972" y="7884"/>
                    <a:pt x="8276" y="7631"/>
                  </a:cubicBezTo>
                  <a:cubicBezTo>
                    <a:pt x="8593" y="7391"/>
                    <a:pt x="8947" y="7188"/>
                    <a:pt x="9314" y="7036"/>
                  </a:cubicBezTo>
                  <a:cubicBezTo>
                    <a:pt x="9643" y="6897"/>
                    <a:pt x="9972" y="6809"/>
                    <a:pt x="10326" y="6745"/>
                  </a:cubicBezTo>
                  <a:cubicBezTo>
                    <a:pt x="10364" y="6733"/>
                    <a:pt x="10415" y="6733"/>
                    <a:pt x="10453" y="6720"/>
                  </a:cubicBezTo>
                  <a:cubicBezTo>
                    <a:pt x="10655" y="6695"/>
                    <a:pt x="10870" y="6682"/>
                    <a:pt x="11073" y="6682"/>
                  </a:cubicBezTo>
                  <a:close/>
                  <a:moveTo>
                    <a:pt x="12009" y="1"/>
                  </a:moveTo>
                  <a:cubicBezTo>
                    <a:pt x="11971" y="1"/>
                    <a:pt x="11933" y="13"/>
                    <a:pt x="11908" y="51"/>
                  </a:cubicBezTo>
                  <a:lnTo>
                    <a:pt x="10896" y="1823"/>
                  </a:lnTo>
                  <a:lnTo>
                    <a:pt x="10845" y="1912"/>
                  </a:lnTo>
                  <a:cubicBezTo>
                    <a:pt x="10529" y="1924"/>
                    <a:pt x="10200" y="1949"/>
                    <a:pt x="9896" y="1987"/>
                  </a:cubicBezTo>
                  <a:lnTo>
                    <a:pt x="9466" y="1456"/>
                  </a:lnTo>
                  <a:lnTo>
                    <a:pt x="8580" y="330"/>
                  </a:lnTo>
                  <a:cubicBezTo>
                    <a:pt x="8561" y="311"/>
                    <a:pt x="8529" y="300"/>
                    <a:pt x="8503" y="300"/>
                  </a:cubicBezTo>
                  <a:cubicBezTo>
                    <a:pt x="8494" y="300"/>
                    <a:pt x="8485" y="301"/>
                    <a:pt x="8479" y="304"/>
                  </a:cubicBezTo>
                  <a:lnTo>
                    <a:pt x="7352" y="684"/>
                  </a:lnTo>
                  <a:lnTo>
                    <a:pt x="6239" y="1076"/>
                  </a:lnTo>
                  <a:cubicBezTo>
                    <a:pt x="6226" y="1076"/>
                    <a:pt x="6226" y="1076"/>
                    <a:pt x="6214" y="1089"/>
                  </a:cubicBezTo>
                  <a:cubicBezTo>
                    <a:pt x="6176" y="1102"/>
                    <a:pt x="6150" y="1140"/>
                    <a:pt x="6150" y="1178"/>
                  </a:cubicBezTo>
                  <a:lnTo>
                    <a:pt x="6138" y="3215"/>
                  </a:lnTo>
                  <a:lnTo>
                    <a:pt x="6138" y="3354"/>
                  </a:lnTo>
                  <a:cubicBezTo>
                    <a:pt x="5923" y="3493"/>
                    <a:pt x="5707" y="3632"/>
                    <a:pt x="5505" y="3797"/>
                  </a:cubicBezTo>
                  <a:lnTo>
                    <a:pt x="4898" y="3557"/>
                  </a:lnTo>
                  <a:lnTo>
                    <a:pt x="3569" y="3038"/>
                  </a:lnTo>
                  <a:cubicBezTo>
                    <a:pt x="3562" y="3034"/>
                    <a:pt x="3554" y="3033"/>
                    <a:pt x="3544" y="3033"/>
                  </a:cubicBezTo>
                  <a:cubicBezTo>
                    <a:pt x="3518" y="3033"/>
                    <a:pt x="3486" y="3045"/>
                    <a:pt x="3468" y="3063"/>
                  </a:cubicBezTo>
                  <a:lnTo>
                    <a:pt x="2696" y="3961"/>
                  </a:lnTo>
                  <a:lnTo>
                    <a:pt x="1924" y="4847"/>
                  </a:lnTo>
                  <a:cubicBezTo>
                    <a:pt x="1911" y="4860"/>
                    <a:pt x="1911" y="4873"/>
                    <a:pt x="1911" y="4873"/>
                  </a:cubicBezTo>
                  <a:cubicBezTo>
                    <a:pt x="1886" y="4911"/>
                    <a:pt x="1886" y="4948"/>
                    <a:pt x="1899" y="4986"/>
                  </a:cubicBezTo>
                  <a:lnTo>
                    <a:pt x="2924" y="6758"/>
                  </a:lnTo>
                  <a:cubicBezTo>
                    <a:pt x="2772" y="7024"/>
                    <a:pt x="2645" y="7289"/>
                    <a:pt x="2519" y="7555"/>
                  </a:cubicBezTo>
                  <a:lnTo>
                    <a:pt x="1886" y="7669"/>
                  </a:lnTo>
                  <a:lnTo>
                    <a:pt x="481" y="7909"/>
                  </a:lnTo>
                  <a:cubicBezTo>
                    <a:pt x="443" y="7909"/>
                    <a:pt x="405" y="7947"/>
                    <a:pt x="405" y="7985"/>
                  </a:cubicBezTo>
                  <a:lnTo>
                    <a:pt x="203" y="9150"/>
                  </a:lnTo>
                  <a:lnTo>
                    <a:pt x="1" y="10314"/>
                  </a:lnTo>
                  <a:cubicBezTo>
                    <a:pt x="1" y="10326"/>
                    <a:pt x="1" y="10326"/>
                    <a:pt x="1" y="10339"/>
                  </a:cubicBezTo>
                  <a:cubicBezTo>
                    <a:pt x="1" y="10377"/>
                    <a:pt x="13" y="10415"/>
                    <a:pt x="51" y="10428"/>
                  </a:cubicBezTo>
                  <a:lnTo>
                    <a:pt x="1734" y="11377"/>
                  </a:lnTo>
                  <a:cubicBezTo>
                    <a:pt x="1734" y="11491"/>
                    <a:pt x="1734" y="11592"/>
                    <a:pt x="1734" y="11706"/>
                  </a:cubicBezTo>
                  <a:cubicBezTo>
                    <a:pt x="1747" y="11959"/>
                    <a:pt x="1772" y="12199"/>
                    <a:pt x="1797" y="12452"/>
                  </a:cubicBezTo>
                  <a:lnTo>
                    <a:pt x="1342" y="12807"/>
                  </a:lnTo>
                  <a:lnTo>
                    <a:pt x="216" y="13692"/>
                  </a:lnTo>
                  <a:cubicBezTo>
                    <a:pt x="190" y="13705"/>
                    <a:pt x="178" y="13756"/>
                    <a:pt x="190" y="13794"/>
                  </a:cubicBezTo>
                  <a:lnTo>
                    <a:pt x="570" y="14907"/>
                  </a:lnTo>
                  <a:lnTo>
                    <a:pt x="950" y="16033"/>
                  </a:lnTo>
                  <a:cubicBezTo>
                    <a:pt x="950" y="16046"/>
                    <a:pt x="950" y="16046"/>
                    <a:pt x="962" y="16059"/>
                  </a:cubicBezTo>
                  <a:cubicBezTo>
                    <a:pt x="975" y="16097"/>
                    <a:pt x="1013" y="16109"/>
                    <a:pt x="1051" y="16109"/>
                  </a:cubicBezTo>
                  <a:lnTo>
                    <a:pt x="3050" y="16147"/>
                  </a:lnTo>
                  <a:cubicBezTo>
                    <a:pt x="3151" y="16299"/>
                    <a:pt x="3240" y="16451"/>
                    <a:pt x="3354" y="16603"/>
                  </a:cubicBezTo>
                  <a:cubicBezTo>
                    <a:pt x="3455" y="16767"/>
                    <a:pt x="3569" y="16919"/>
                    <a:pt x="3683" y="17071"/>
                  </a:cubicBezTo>
                  <a:lnTo>
                    <a:pt x="3506" y="17514"/>
                  </a:lnTo>
                  <a:lnTo>
                    <a:pt x="2962" y="18830"/>
                  </a:lnTo>
                  <a:cubicBezTo>
                    <a:pt x="2949" y="18868"/>
                    <a:pt x="2962" y="18918"/>
                    <a:pt x="2999" y="18931"/>
                  </a:cubicBezTo>
                  <a:lnTo>
                    <a:pt x="3873" y="19728"/>
                  </a:lnTo>
                  <a:lnTo>
                    <a:pt x="4758" y="20513"/>
                  </a:lnTo>
                  <a:cubicBezTo>
                    <a:pt x="4771" y="20513"/>
                    <a:pt x="4771" y="20525"/>
                    <a:pt x="4784" y="20525"/>
                  </a:cubicBezTo>
                  <a:cubicBezTo>
                    <a:pt x="4803" y="20538"/>
                    <a:pt x="4822" y="20544"/>
                    <a:pt x="4841" y="20544"/>
                  </a:cubicBezTo>
                  <a:cubicBezTo>
                    <a:pt x="4860" y="20544"/>
                    <a:pt x="4879" y="20538"/>
                    <a:pt x="4898" y="20525"/>
                  </a:cubicBezTo>
                  <a:lnTo>
                    <a:pt x="6606" y="19576"/>
                  </a:lnTo>
                  <a:cubicBezTo>
                    <a:pt x="6910" y="19741"/>
                    <a:pt x="7213" y="19893"/>
                    <a:pt x="7517" y="20019"/>
                  </a:cubicBezTo>
                  <a:lnTo>
                    <a:pt x="7580" y="20449"/>
                  </a:lnTo>
                  <a:lnTo>
                    <a:pt x="7783" y="21867"/>
                  </a:lnTo>
                  <a:cubicBezTo>
                    <a:pt x="7783" y="21905"/>
                    <a:pt x="7821" y="21943"/>
                    <a:pt x="7859" y="21943"/>
                  </a:cubicBezTo>
                  <a:lnTo>
                    <a:pt x="9010" y="22183"/>
                  </a:lnTo>
                  <a:lnTo>
                    <a:pt x="10174" y="22411"/>
                  </a:lnTo>
                  <a:lnTo>
                    <a:pt x="10200" y="22411"/>
                  </a:lnTo>
                  <a:cubicBezTo>
                    <a:pt x="10238" y="22411"/>
                    <a:pt x="10275" y="22398"/>
                    <a:pt x="10301" y="22360"/>
                  </a:cubicBezTo>
                  <a:lnTo>
                    <a:pt x="11262" y="20753"/>
                  </a:lnTo>
                  <a:cubicBezTo>
                    <a:pt x="11617" y="20740"/>
                    <a:pt x="11971" y="20728"/>
                    <a:pt x="12313" y="20677"/>
                  </a:cubicBezTo>
                  <a:lnTo>
                    <a:pt x="12338" y="20677"/>
                  </a:lnTo>
                  <a:lnTo>
                    <a:pt x="12642" y="21057"/>
                  </a:lnTo>
                  <a:lnTo>
                    <a:pt x="13540" y="22170"/>
                  </a:lnTo>
                  <a:cubicBezTo>
                    <a:pt x="13559" y="22189"/>
                    <a:pt x="13591" y="22201"/>
                    <a:pt x="13617" y="22201"/>
                  </a:cubicBezTo>
                  <a:cubicBezTo>
                    <a:pt x="13626" y="22201"/>
                    <a:pt x="13635" y="22199"/>
                    <a:pt x="13641" y="22196"/>
                  </a:cubicBezTo>
                  <a:lnTo>
                    <a:pt x="14755" y="21803"/>
                  </a:lnTo>
                  <a:lnTo>
                    <a:pt x="15868" y="21411"/>
                  </a:lnTo>
                  <a:cubicBezTo>
                    <a:pt x="15881" y="21411"/>
                    <a:pt x="15894" y="21398"/>
                    <a:pt x="15894" y="21398"/>
                  </a:cubicBezTo>
                  <a:cubicBezTo>
                    <a:pt x="15932" y="21373"/>
                    <a:pt x="15957" y="21348"/>
                    <a:pt x="15957" y="21310"/>
                  </a:cubicBezTo>
                  <a:lnTo>
                    <a:pt x="15944" y="19437"/>
                  </a:lnTo>
                  <a:cubicBezTo>
                    <a:pt x="16273" y="19247"/>
                    <a:pt x="16590" y="19032"/>
                    <a:pt x="16893" y="18804"/>
                  </a:cubicBezTo>
                  <a:lnTo>
                    <a:pt x="17387" y="19007"/>
                  </a:lnTo>
                  <a:lnTo>
                    <a:pt x="18703" y="19551"/>
                  </a:lnTo>
                  <a:cubicBezTo>
                    <a:pt x="18713" y="19554"/>
                    <a:pt x="18724" y="19556"/>
                    <a:pt x="18735" y="19556"/>
                  </a:cubicBezTo>
                  <a:cubicBezTo>
                    <a:pt x="18766" y="19556"/>
                    <a:pt x="18798" y="19544"/>
                    <a:pt x="18817" y="19526"/>
                  </a:cubicBezTo>
                  <a:lnTo>
                    <a:pt x="19601" y="18653"/>
                  </a:lnTo>
                  <a:lnTo>
                    <a:pt x="20386" y="17767"/>
                  </a:lnTo>
                  <a:cubicBezTo>
                    <a:pt x="20399" y="17767"/>
                    <a:pt x="20399" y="17754"/>
                    <a:pt x="20411" y="17754"/>
                  </a:cubicBezTo>
                  <a:cubicBezTo>
                    <a:pt x="20424" y="17716"/>
                    <a:pt x="20437" y="17678"/>
                    <a:pt x="20411" y="17640"/>
                  </a:cubicBezTo>
                  <a:lnTo>
                    <a:pt x="19437" y="15843"/>
                  </a:lnTo>
                  <a:lnTo>
                    <a:pt x="19424" y="15843"/>
                  </a:lnTo>
                  <a:cubicBezTo>
                    <a:pt x="19589" y="15540"/>
                    <a:pt x="19741" y="15236"/>
                    <a:pt x="19867" y="14932"/>
                  </a:cubicBezTo>
                  <a:lnTo>
                    <a:pt x="20348" y="14844"/>
                  </a:lnTo>
                  <a:lnTo>
                    <a:pt x="21753" y="14578"/>
                  </a:lnTo>
                  <a:cubicBezTo>
                    <a:pt x="21791" y="14565"/>
                    <a:pt x="21816" y="14527"/>
                    <a:pt x="21828" y="14502"/>
                  </a:cubicBezTo>
                  <a:lnTo>
                    <a:pt x="22006" y="13325"/>
                  </a:lnTo>
                  <a:lnTo>
                    <a:pt x="22183" y="12161"/>
                  </a:lnTo>
                  <a:cubicBezTo>
                    <a:pt x="22183" y="12149"/>
                    <a:pt x="22183" y="12136"/>
                    <a:pt x="22183" y="12136"/>
                  </a:cubicBezTo>
                  <a:cubicBezTo>
                    <a:pt x="22183" y="12085"/>
                    <a:pt x="22170" y="12060"/>
                    <a:pt x="22132" y="12035"/>
                  </a:cubicBezTo>
                  <a:lnTo>
                    <a:pt x="20576" y="11212"/>
                  </a:lnTo>
                  <a:cubicBezTo>
                    <a:pt x="20576" y="11149"/>
                    <a:pt x="20576" y="11086"/>
                    <a:pt x="20576" y="11035"/>
                  </a:cubicBezTo>
                  <a:cubicBezTo>
                    <a:pt x="20576" y="10845"/>
                    <a:pt x="20563" y="10668"/>
                    <a:pt x="20538" y="10491"/>
                  </a:cubicBezTo>
                  <a:lnTo>
                    <a:pt x="20538" y="10466"/>
                  </a:lnTo>
                  <a:lnTo>
                    <a:pt x="20538" y="10428"/>
                  </a:lnTo>
                  <a:cubicBezTo>
                    <a:pt x="20525" y="10288"/>
                    <a:pt x="20500" y="10149"/>
                    <a:pt x="20487" y="10010"/>
                  </a:cubicBezTo>
                  <a:lnTo>
                    <a:pt x="20879" y="9668"/>
                  </a:lnTo>
                  <a:lnTo>
                    <a:pt x="21968" y="8745"/>
                  </a:lnTo>
                  <a:cubicBezTo>
                    <a:pt x="21993" y="8732"/>
                    <a:pt x="22006" y="8681"/>
                    <a:pt x="21993" y="8643"/>
                  </a:cubicBezTo>
                  <a:lnTo>
                    <a:pt x="21575" y="7543"/>
                  </a:lnTo>
                  <a:lnTo>
                    <a:pt x="21145" y="6442"/>
                  </a:lnTo>
                  <a:cubicBezTo>
                    <a:pt x="21145" y="6429"/>
                    <a:pt x="21145" y="6416"/>
                    <a:pt x="21133" y="6416"/>
                  </a:cubicBezTo>
                  <a:cubicBezTo>
                    <a:pt x="21120" y="6378"/>
                    <a:pt x="21082" y="6353"/>
                    <a:pt x="21044" y="6353"/>
                  </a:cubicBezTo>
                  <a:lnTo>
                    <a:pt x="19196" y="6404"/>
                  </a:lnTo>
                  <a:cubicBezTo>
                    <a:pt x="19171" y="6366"/>
                    <a:pt x="19146" y="6328"/>
                    <a:pt x="19108" y="6277"/>
                  </a:cubicBezTo>
                  <a:cubicBezTo>
                    <a:pt x="19095" y="6239"/>
                    <a:pt x="19070" y="6214"/>
                    <a:pt x="19045" y="6176"/>
                  </a:cubicBezTo>
                  <a:cubicBezTo>
                    <a:pt x="18905" y="5961"/>
                    <a:pt x="18754" y="5758"/>
                    <a:pt x="18602" y="5556"/>
                  </a:cubicBezTo>
                  <a:lnTo>
                    <a:pt x="18779" y="5075"/>
                  </a:lnTo>
                  <a:lnTo>
                    <a:pt x="19285" y="3746"/>
                  </a:lnTo>
                  <a:cubicBezTo>
                    <a:pt x="19298" y="3708"/>
                    <a:pt x="19285" y="3658"/>
                    <a:pt x="19260" y="3632"/>
                  </a:cubicBezTo>
                  <a:lnTo>
                    <a:pt x="18361" y="2873"/>
                  </a:lnTo>
                  <a:lnTo>
                    <a:pt x="17450" y="2114"/>
                  </a:lnTo>
                  <a:cubicBezTo>
                    <a:pt x="17450" y="2101"/>
                    <a:pt x="17438" y="2101"/>
                    <a:pt x="17438" y="2101"/>
                  </a:cubicBezTo>
                  <a:cubicBezTo>
                    <a:pt x="17415" y="2087"/>
                    <a:pt x="17393" y="2080"/>
                    <a:pt x="17371" y="2080"/>
                  </a:cubicBezTo>
                  <a:cubicBezTo>
                    <a:pt x="17355" y="2080"/>
                    <a:pt x="17339" y="2083"/>
                    <a:pt x="17324" y="2089"/>
                  </a:cubicBezTo>
                  <a:lnTo>
                    <a:pt x="15679" y="3063"/>
                  </a:lnTo>
                  <a:lnTo>
                    <a:pt x="15666" y="3050"/>
                  </a:lnTo>
                  <a:cubicBezTo>
                    <a:pt x="15451" y="2936"/>
                    <a:pt x="15223" y="2823"/>
                    <a:pt x="15008" y="2721"/>
                  </a:cubicBezTo>
                  <a:lnTo>
                    <a:pt x="14970" y="2709"/>
                  </a:lnTo>
                  <a:lnTo>
                    <a:pt x="14945" y="2696"/>
                  </a:lnTo>
                  <a:cubicBezTo>
                    <a:pt x="14881" y="2671"/>
                    <a:pt x="14831" y="2645"/>
                    <a:pt x="14768" y="2620"/>
                  </a:cubicBezTo>
                  <a:lnTo>
                    <a:pt x="14654" y="1924"/>
                  </a:lnTo>
                  <a:lnTo>
                    <a:pt x="14439" y="507"/>
                  </a:lnTo>
                  <a:cubicBezTo>
                    <a:pt x="14426" y="482"/>
                    <a:pt x="14388" y="444"/>
                    <a:pt x="14363" y="431"/>
                  </a:cubicBezTo>
                  <a:lnTo>
                    <a:pt x="13199" y="216"/>
                  </a:lnTo>
                  <a:lnTo>
                    <a:pt x="120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6"/>
            <p:cNvSpPr/>
            <p:nvPr/>
          </p:nvSpPr>
          <p:spPr>
            <a:xfrm>
              <a:off x="1434225" y="3723488"/>
              <a:ext cx="334725" cy="333075"/>
            </a:xfrm>
            <a:custGeom>
              <a:avLst/>
              <a:gdLst/>
              <a:ahLst/>
              <a:cxnLst/>
              <a:rect l="l" t="t" r="r" b="b"/>
              <a:pathLst>
                <a:path w="13389" h="13323" extrusionOk="0">
                  <a:moveTo>
                    <a:pt x="6690" y="437"/>
                  </a:moveTo>
                  <a:cubicBezTo>
                    <a:pt x="6973" y="437"/>
                    <a:pt x="7258" y="456"/>
                    <a:pt x="7542" y="494"/>
                  </a:cubicBezTo>
                  <a:cubicBezTo>
                    <a:pt x="8087" y="570"/>
                    <a:pt x="8605" y="709"/>
                    <a:pt x="9124" y="924"/>
                  </a:cubicBezTo>
                  <a:cubicBezTo>
                    <a:pt x="9504" y="1089"/>
                    <a:pt x="9883" y="1291"/>
                    <a:pt x="10238" y="1532"/>
                  </a:cubicBezTo>
                  <a:lnTo>
                    <a:pt x="10238" y="1544"/>
                  </a:lnTo>
                  <a:cubicBezTo>
                    <a:pt x="10250" y="1544"/>
                    <a:pt x="10263" y="1557"/>
                    <a:pt x="10276" y="1570"/>
                  </a:cubicBezTo>
                  <a:lnTo>
                    <a:pt x="10314" y="1595"/>
                  </a:lnTo>
                  <a:cubicBezTo>
                    <a:pt x="10314" y="1595"/>
                    <a:pt x="10326" y="1595"/>
                    <a:pt x="10326" y="1608"/>
                  </a:cubicBezTo>
                  <a:cubicBezTo>
                    <a:pt x="10339" y="1608"/>
                    <a:pt x="10352" y="1620"/>
                    <a:pt x="10352" y="1620"/>
                  </a:cubicBezTo>
                  <a:cubicBezTo>
                    <a:pt x="10364" y="1633"/>
                    <a:pt x="10364" y="1633"/>
                    <a:pt x="10364" y="1633"/>
                  </a:cubicBezTo>
                  <a:cubicBezTo>
                    <a:pt x="10377" y="1645"/>
                    <a:pt x="10390" y="1645"/>
                    <a:pt x="10402" y="1658"/>
                  </a:cubicBezTo>
                  <a:cubicBezTo>
                    <a:pt x="10402" y="1658"/>
                    <a:pt x="10402" y="1658"/>
                    <a:pt x="10415" y="1671"/>
                  </a:cubicBezTo>
                  <a:cubicBezTo>
                    <a:pt x="10415" y="1671"/>
                    <a:pt x="10428" y="1683"/>
                    <a:pt x="10440" y="1683"/>
                  </a:cubicBezTo>
                  <a:cubicBezTo>
                    <a:pt x="10440" y="1683"/>
                    <a:pt x="10453" y="1696"/>
                    <a:pt x="10453" y="1696"/>
                  </a:cubicBezTo>
                  <a:cubicBezTo>
                    <a:pt x="10466" y="1709"/>
                    <a:pt x="10466" y="1709"/>
                    <a:pt x="10478" y="1709"/>
                  </a:cubicBezTo>
                  <a:cubicBezTo>
                    <a:pt x="10478" y="1721"/>
                    <a:pt x="10478" y="1721"/>
                    <a:pt x="10491" y="1721"/>
                  </a:cubicBezTo>
                  <a:cubicBezTo>
                    <a:pt x="10516" y="1747"/>
                    <a:pt x="10554" y="1772"/>
                    <a:pt x="10592" y="1797"/>
                  </a:cubicBezTo>
                  <a:lnTo>
                    <a:pt x="10592" y="1810"/>
                  </a:lnTo>
                  <a:cubicBezTo>
                    <a:pt x="10605" y="1810"/>
                    <a:pt x="10617" y="1823"/>
                    <a:pt x="10617" y="1835"/>
                  </a:cubicBezTo>
                  <a:cubicBezTo>
                    <a:pt x="10630" y="1835"/>
                    <a:pt x="10630" y="1835"/>
                    <a:pt x="10643" y="1848"/>
                  </a:cubicBezTo>
                  <a:cubicBezTo>
                    <a:pt x="10643" y="1848"/>
                    <a:pt x="10655" y="1848"/>
                    <a:pt x="10655" y="1861"/>
                  </a:cubicBezTo>
                  <a:cubicBezTo>
                    <a:pt x="10668" y="1861"/>
                    <a:pt x="10668" y="1873"/>
                    <a:pt x="10681" y="1886"/>
                  </a:cubicBezTo>
                  <a:lnTo>
                    <a:pt x="10693" y="1886"/>
                  </a:lnTo>
                  <a:cubicBezTo>
                    <a:pt x="10870" y="2038"/>
                    <a:pt x="11035" y="2190"/>
                    <a:pt x="11199" y="2367"/>
                  </a:cubicBezTo>
                  <a:lnTo>
                    <a:pt x="11212" y="2367"/>
                  </a:lnTo>
                  <a:lnTo>
                    <a:pt x="11212" y="2379"/>
                  </a:lnTo>
                  <a:cubicBezTo>
                    <a:pt x="11225" y="2392"/>
                    <a:pt x="11237" y="2405"/>
                    <a:pt x="11237" y="2417"/>
                  </a:cubicBezTo>
                  <a:cubicBezTo>
                    <a:pt x="11377" y="2544"/>
                    <a:pt x="11490" y="2683"/>
                    <a:pt x="11604" y="2835"/>
                  </a:cubicBezTo>
                  <a:cubicBezTo>
                    <a:pt x="11946" y="3278"/>
                    <a:pt x="12224" y="3759"/>
                    <a:pt x="12440" y="4265"/>
                  </a:cubicBezTo>
                  <a:cubicBezTo>
                    <a:pt x="12655" y="4771"/>
                    <a:pt x="12794" y="5290"/>
                    <a:pt x="12870" y="5821"/>
                  </a:cubicBezTo>
                  <a:cubicBezTo>
                    <a:pt x="12933" y="6378"/>
                    <a:pt x="12933" y="6922"/>
                    <a:pt x="12870" y="7479"/>
                  </a:cubicBezTo>
                  <a:cubicBezTo>
                    <a:pt x="12794" y="8036"/>
                    <a:pt x="12642" y="8580"/>
                    <a:pt x="12427" y="9099"/>
                  </a:cubicBezTo>
                  <a:cubicBezTo>
                    <a:pt x="12212" y="9592"/>
                    <a:pt x="11946" y="10060"/>
                    <a:pt x="11617" y="10491"/>
                  </a:cubicBezTo>
                  <a:cubicBezTo>
                    <a:pt x="11288" y="10908"/>
                    <a:pt x="10908" y="11275"/>
                    <a:pt x="10491" y="11604"/>
                  </a:cubicBezTo>
                  <a:cubicBezTo>
                    <a:pt x="10061" y="11933"/>
                    <a:pt x="9592" y="12211"/>
                    <a:pt x="9086" y="12427"/>
                  </a:cubicBezTo>
                  <a:cubicBezTo>
                    <a:pt x="9099" y="12414"/>
                    <a:pt x="9112" y="12414"/>
                    <a:pt x="9124" y="12401"/>
                  </a:cubicBezTo>
                  <a:lnTo>
                    <a:pt x="9124" y="12401"/>
                  </a:lnTo>
                  <a:cubicBezTo>
                    <a:pt x="8618" y="12616"/>
                    <a:pt x="8087" y="12768"/>
                    <a:pt x="7530" y="12844"/>
                  </a:cubicBezTo>
                  <a:cubicBezTo>
                    <a:pt x="7251" y="12882"/>
                    <a:pt x="6970" y="12901"/>
                    <a:pt x="6688" y="12901"/>
                  </a:cubicBezTo>
                  <a:cubicBezTo>
                    <a:pt x="6407" y="12901"/>
                    <a:pt x="6125" y="12882"/>
                    <a:pt x="5847" y="12844"/>
                  </a:cubicBezTo>
                  <a:cubicBezTo>
                    <a:pt x="5303" y="12768"/>
                    <a:pt x="4771" y="12616"/>
                    <a:pt x="4265" y="12414"/>
                  </a:cubicBezTo>
                  <a:cubicBezTo>
                    <a:pt x="3772" y="12199"/>
                    <a:pt x="3316" y="11933"/>
                    <a:pt x="2886" y="11604"/>
                  </a:cubicBezTo>
                  <a:cubicBezTo>
                    <a:pt x="2456" y="11275"/>
                    <a:pt x="2076" y="10895"/>
                    <a:pt x="1747" y="10465"/>
                  </a:cubicBezTo>
                  <a:cubicBezTo>
                    <a:pt x="1431" y="10048"/>
                    <a:pt x="1152" y="9579"/>
                    <a:pt x="950" y="9099"/>
                  </a:cubicBezTo>
                  <a:cubicBezTo>
                    <a:pt x="735" y="8592"/>
                    <a:pt x="595" y="8061"/>
                    <a:pt x="507" y="7517"/>
                  </a:cubicBezTo>
                  <a:cubicBezTo>
                    <a:pt x="444" y="6947"/>
                    <a:pt x="444" y="6378"/>
                    <a:pt x="507" y="5809"/>
                  </a:cubicBezTo>
                  <a:cubicBezTo>
                    <a:pt x="583" y="5290"/>
                    <a:pt x="722" y="4771"/>
                    <a:pt x="924" y="4277"/>
                  </a:cubicBezTo>
                  <a:cubicBezTo>
                    <a:pt x="931" y="4271"/>
                    <a:pt x="934" y="4260"/>
                    <a:pt x="938" y="4250"/>
                  </a:cubicBezTo>
                  <a:lnTo>
                    <a:pt x="938" y="4250"/>
                  </a:lnTo>
                  <a:cubicBezTo>
                    <a:pt x="937" y="4255"/>
                    <a:pt x="937" y="4260"/>
                    <a:pt x="937" y="4265"/>
                  </a:cubicBezTo>
                  <a:cubicBezTo>
                    <a:pt x="1152" y="3759"/>
                    <a:pt x="1431" y="3278"/>
                    <a:pt x="1760" y="2848"/>
                  </a:cubicBezTo>
                  <a:cubicBezTo>
                    <a:pt x="2089" y="2430"/>
                    <a:pt x="2468" y="2050"/>
                    <a:pt x="2899" y="1721"/>
                  </a:cubicBezTo>
                  <a:cubicBezTo>
                    <a:pt x="3329" y="1392"/>
                    <a:pt x="3797" y="1127"/>
                    <a:pt x="4290" y="912"/>
                  </a:cubicBezTo>
                  <a:cubicBezTo>
                    <a:pt x="4784" y="709"/>
                    <a:pt x="5315" y="570"/>
                    <a:pt x="5847" y="494"/>
                  </a:cubicBezTo>
                  <a:cubicBezTo>
                    <a:pt x="6125" y="456"/>
                    <a:pt x="6407" y="437"/>
                    <a:pt x="6690" y="437"/>
                  </a:cubicBezTo>
                  <a:close/>
                  <a:moveTo>
                    <a:pt x="6695" y="0"/>
                  </a:moveTo>
                  <a:cubicBezTo>
                    <a:pt x="5480" y="0"/>
                    <a:pt x="4265" y="342"/>
                    <a:pt x="3228" y="975"/>
                  </a:cubicBezTo>
                  <a:cubicBezTo>
                    <a:pt x="2089" y="1671"/>
                    <a:pt x="1165" y="2696"/>
                    <a:pt x="621" y="3911"/>
                  </a:cubicBezTo>
                  <a:cubicBezTo>
                    <a:pt x="482" y="4227"/>
                    <a:pt x="368" y="4543"/>
                    <a:pt x="266" y="4872"/>
                  </a:cubicBezTo>
                  <a:cubicBezTo>
                    <a:pt x="178" y="5201"/>
                    <a:pt x="115" y="5530"/>
                    <a:pt x="77" y="5859"/>
                  </a:cubicBezTo>
                  <a:cubicBezTo>
                    <a:pt x="1" y="6530"/>
                    <a:pt x="13" y="7213"/>
                    <a:pt x="140" y="7884"/>
                  </a:cubicBezTo>
                  <a:cubicBezTo>
                    <a:pt x="380" y="9187"/>
                    <a:pt x="1026" y="10415"/>
                    <a:pt x="1962" y="11351"/>
                  </a:cubicBezTo>
                  <a:cubicBezTo>
                    <a:pt x="2899" y="12287"/>
                    <a:pt x="4101" y="12958"/>
                    <a:pt x="5404" y="13198"/>
                  </a:cubicBezTo>
                  <a:cubicBezTo>
                    <a:pt x="5834" y="13278"/>
                    <a:pt x="6269" y="13323"/>
                    <a:pt x="6703" y="13323"/>
                  </a:cubicBezTo>
                  <a:cubicBezTo>
                    <a:pt x="6958" y="13323"/>
                    <a:pt x="7213" y="13307"/>
                    <a:pt x="7467" y="13274"/>
                  </a:cubicBezTo>
                  <a:cubicBezTo>
                    <a:pt x="7796" y="13236"/>
                    <a:pt x="8125" y="13186"/>
                    <a:pt x="8454" y="13097"/>
                  </a:cubicBezTo>
                  <a:cubicBezTo>
                    <a:pt x="8783" y="12996"/>
                    <a:pt x="9099" y="12882"/>
                    <a:pt x="9415" y="12743"/>
                  </a:cubicBezTo>
                  <a:cubicBezTo>
                    <a:pt x="10605" y="12211"/>
                    <a:pt x="11642" y="11313"/>
                    <a:pt x="12338" y="10199"/>
                  </a:cubicBezTo>
                  <a:cubicBezTo>
                    <a:pt x="13034" y="9086"/>
                    <a:pt x="13389" y="7770"/>
                    <a:pt x="13351" y="6454"/>
                  </a:cubicBezTo>
                  <a:cubicBezTo>
                    <a:pt x="13325" y="5796"/>
                    <a:pt x="13211" y="5151"/>
                    <a:pt x="12996" y="4531"/>
                  </a:cubicBezTo>
                  <a:cubicBezTo>
                    <a:pt x="12794" y="3911"/>
                    <a:pt x="12490" y="3328"/>
                    <a:pt x="12111" y="2797"/>
                  </a:cubicBezTo>
                  <a:cubicBezTo>
                    <a:pt x="12085" y="2772"/>
                    <a:pt x="12073" y="2746"/>
                    <a:pt x="12047" y="2721"/>
                  </a:cubicBezTo>
                  <a:lnTo>
                    <a:pt x="12035" y="2708"/>
                  </a:lnTo>
                  <a:cubicBezTo>
                    <a:pt x="12035" y="2696"/>
                    <a:pt x="12022" y="2683"/>
                    <a:pt x="12022" y="2670"/>
                  </a:cubicBezTo>
                  <a:cubicBezTo>
                    <a:pt x="12009" y="2670"/>
                    <a:pt x="12009" y="2658"/>
                    <a:pt x="11997" y="2645"/>
                  </a:cubicBezTo>
                  <a:cubicBezTo>
                    <a:pt x="11997" y="2645"/>
                    <a:pt x="11984" y="2632"/>
                    <a:pt x="11984" y="2632"/>
                  </a:cubicBezTo>
                  <a:cubicBezTo>
                    <a:pt x="11971" y="2620"/>
                    <a:pt x="11971" y="2607"/>
                    <a:pt x="11959" y="2595"/>
                  </a:cubicBezTo>
                  <a:cubicBezTo>
                    <a:pt x="11959" y="2595"/>
                    <a:pt x="11946" y="2582"/>
                    <a:pt x="11946" y="2582"/>
                  </a:cubicBezTo>
                  <a:cubicBezTo>
                    <a:pt x="11933" y="2569"/>
                    <a:pt x="11933" y="2557"/>
                    <a:pt x="11921" y="2544"/>
                  </a:cubicBezTo>
                  <a:cubicBezTo>
                    <a:pt x="11921" y="2544"/>
                    <a:pt x="11908" y="2531"/>
                    <a:pt x="11908" y="2531"/>
                  </a:cubicBezTo>
                  <a:cubicBezTo>
                    <a:pt x="11895" y="2519"/>
                    <a:pt x="11895" y="2506"/>
                    <a:pt x="11883" y="2493"/>
                  </a:cubicBezTo>
                  <a:cubicBezTo>
                    <a:pt x="11870" y="2493"/>
                    <a:pt x="11870" y="2481"/>
                    <a:pt x="11870" y="2481"/>
                  </a:cubicBezTo>
                  <a:cubicBezTo>
                    <a:pt x="11857" y="2468"/>
                    <a:pt x="11845" y="2455"/>
                    <a:pt x="11845" y="2443"/>
                  </a:cubicBezTo>
                  <a:cubicBezTo>
                    <a:pt x="11832" y="2443"/>
                    <a:pt x="11832" y="2443"/>
                    <a:pt x="11832" y="2430"/>
                  </a:cubicBezTo>
                  <a:lnTo>
                    <a:pt x="11807" y="2405"/>
                  </a:lnTo>
                  <a:cubicBezTo>
                    <a:pt x="11794" y="2392"/>
                    <a:pt x="11794" y="2392"/>
                    <a:pt x="11782" y="2379"/>
                  </a:cubicBezTo>
                  <a:cubicBezTo>
                    <a:pt x="11782" y="2367"/>
                    <a:pt x="11769" y="2367"/>
                    <a:pt x="11769" y="2354"/>
                  </a:cubicBezTo>
                  <a:cubicBezTo>
                    <a:pt x="11756" y="2341"/>
                    <a:pt x="11744" y="2341"/>
                    <a:pt x="11744" y="2329"/>
                  </a:cubicBezTo>
                  <a:cubicBezTo>
                    <a:pt x="11731" y="2316"/>
                    <a:pt x="11731" y="2316"/>
                    <a:pt x="11731" y="2316"/>
                  </a:cubicBezTo>
                  <a:cubicBezTo>
                    <a:pt x="11718" y="2303"/>
                    <a:pt x="11706" y="2291"/>
                    <a:pt x="11693" y="2278"/>
                  </a:cubicBezTo>
                  <a:lnTo>
                    <a:pt x="11693" y="2266"/>
                  </a:lnTo>
                  <a:cubicBezTo>
                    <a:pt x="11617" y="2177"/>
                    <a:pt x="11528" y="2088"/>
                    <a:pt x="11453" y="2012"/>
                  </a:cubicBezTo>
                  <a:cubicBezTo>
                    <a:pt x="11212" y="1772"/>
                    <a:pt x="10959" y="1544"/>
                    <a:pt x="10693" y="1354"/>
                  </a:cubicBezTo>
                  <a:lnTo>
                    <a:pt x="10681" y="1329"/>
                  </a:lnTo>
                  <a:lnTo>
                    <a:pt x="10668" y="1329"/>
                  </a:lnTo>
                  <a:lnTo>
                    <a:pt x="10630" y="1304"/>
                  </a:lnTo>
                  <a:cubicBezTo>
                    <a:pt x="10630" y="1291"/>
                    <a:pt x="10617" y="1291"/>
                    <a:pt x="10617" y="1291"/>
                  </a:cubicBezTo>
                  <a:cubicBezTo>
                    <a:pt x="10605" y="1279"/>
                    <a:pt x="10605" y="1279"/>
                    <a:pt x="10592" y="1279"/>
                  </a:cubicBezTo>
                  <a:cubicBezTo>
                    <a:pt x="10579" y="1266"/>
                    <a:pt x="10579" y="1253"/>
                    <a:pt x="10567" y="1253"/>
                  </a:cubicBezTo>
                  <a:cubicBezTo>
                    <a:pt x="10554" y="1253"/>
                    <a:pt x="10554" y="1241"/>
                    <a:pt x="10554" y="1241"/>
                  </a:cubicBezTo>
                  <a:cubicBezTo>
                    <a:pt x="10541" y="1228"/>
                    <a:pt x="10529" y="1228"/>
                    <a:pt x="10516" y="1215"/>
                  </a:cubicBezTo>
                  <a:cubicBezTo>
                    <a:pt x="10503" y="1215"/>
                    <a:pt x="10503" y="1215"/>
                    <a:pt x="10503" y="1203"/>
                  </a:cubicBezTo>
                  <a:cubicBezTo>
                    <a:pt x="10124" y="937"/>
                    <a:pt x="9719" y="722"/>
                    <a:pt x="9289" y="532"/>
                  </a:cubicBezTo>
                  <a:cubicBezTo>
                    <a:pt x="9213" y="507"/>
                    <a:pt x="9137" y="469"/>
                    <a:pt x="9074" y="443"/>
                  </a:cubicBezTo>
                  <a:lnTo>
                    <a:pt x="9048" y="443"/>
                  </a:lnTo>
                  <a:cubicBezTo>
                    <a:pt x="8428" y="203"/>
                    <a:pt x="7758" y="51"/>
                    <a:pt x="7087" y="13"/>
                  </a:cubicBezTo>
                  <a:cubicBezTo>
                    <a:pt x="6960" y="13"/>
                    <a:pt x="6821" y="0"/>
                    <a:pt x="6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" name="Google Shape;145;p16"/>
          <p:cNvGrpSpPr/>
          <p:nvPr/>
        </p:nvGrpSpPr>
        <p:grpSpPr>
          <a:xfrm flipH="1">
            <a:off x="1175282" y="604158"/>
            <a:ext cx="372550" cy="373650"/>
            <a:chOff x="1214650" y="2770475"/>
            <a:chExt cx="313225" cy="314150"/>
          </a:xfrm>
        </p:grpSpPr>
        <p:sp>
          <p:nvSpPr>
            <p:cNvPr id="146" name="Google Shape;146;p16"/>
            <p:cNvSpPr/>
            <p:nvPr/>
          </p:nvSpPr>
          <p:spPr>
            <a:xfrm>
              <a:off x="1214650" y="2770475"/>
              <a:ext cx="313225" cy="314150"/>
            </a:xfrm>
            <a:custGeom>
              <a:avLst/>
              <a:gdLst/>
              <a:ahLst/>
              <a:cxnLst/>
              <a:rect l="l" t="t" r="r" b="b"/>
              <a:pathLst>
                <a:path w="12529" h="12566" extrusionOk="0">
                  <a:moveTo>
                    <a:pt x="6239" y="3758"/>
                  </a:moveTo>
                  <a:cubicBezTo>
                    <a:pt x="6303" y="3758"/>
                    <a:pt x="6366" y="3758"/>
                    <a:pt x="6416" y="3771"/>
                  </a:cubicBezTo>
                  <a:lnTo>
                    <a:pt x="6530" y="3771"/>
                  </a:lnTo>
                  <a:cubicBezTo>
                    <a:pt x="6619" y="3784"/>
                    <a:pt x="6708" y="3796"/>
                    <a:pt x="6796" y="3822"/>
                  </a:cubicBezTo>
                  <a:cubicBezTo>
                    <a:pt x="6834" y="3834"/>
                    <a:pt x="6859" y="3834"/>
                    <a:pt x="6897" y="3847"/>
                  </a:cubicBezTo>
                  <a:cubicBezTo>
                    <a:pt x="6973" y="3872"/>
                    <a:pt x="7049" y="3898"/>
                    <a:pt x="7138" y="3923"/>
                  </a:cubicBezTo>
                  <a:lnTo>
                    <a:pt x="7150" y="3923"/>
                  </a:lnTo>
                  <a:lnTo>
                    <a:pt x="7176" y="3936"/>
                  </a:lnTo>
                  <a:lnTo>
                    <a:pt x="7188" y="3936"/>
                  </a:lnTo>
                  <a:lnTo>
                    <a:pt x="7188" y="3948"/>
                  </a:lnTo>
                  <a:lnTo>
                    <a:pt x="7214" y="3948"/>
                  </a:lnTo>
                  <a:lnTo>
                    <a:pt x="7239" y="3961"/>
                  </a:lnTo>
                  <a:lnTo>
                    <a:pt x="7252" y="3961"/>
                  </a:lnTo>
                  <a:lnTo>
                    <a:pt x="7252" y="3973"/>
                  </a:lnTo>
                  <a:lnTo>
                    <a:pt x="7264" y="3973"/>
                  </a:lnTo>
                  <a:lnTo>
                    <a:pt x="7277" y="3986"/>
                  </a:lnTo>
                  <a:lnTo>
                    <a:pt x="7302" y="3986"/>
                  </a:lnTo>
                  <a:lnTo>
                    <a:pt x="7315" y="3999"/>
                  </a:lnTo>
                  <a:lnTo>
                    <a:pt x="7328" y="3999"/>
                  </a:lnTo>
                  <a:lnTo>
                    <a:pt x="7340" y="4011"/>
                  </a:lnTo>
                  <a:lnTo>
                    <a:pt x="7366" y="4024"/>
                  </a:lnTo>
                  <a:cubicBezTo>
                    <a:pt x="7416" y="4037"/>
                    <a:pt x="7454" y="4062"/>
                    <a:pt x="7505" y="4087"/>
                  </a:cubicBezTo>
                  <a:lnTo>
                    <a:pt x="7517" y="4100"/>
                  </a:lnTo>
                  <a:cubicBezTo>
                    <a:pt x="7695" y="4201"/>
                    <a:pt x="7872" y="4328"/>
                    <a:pt x="8036" y="4492"/>
                  </a:cubicBezTo>
                  <a:cubicBezTo>
                    <a:pt x="8061" y="4518"/>
                    <a:pt x="8087" y="4543"/>
                    <a:pt x="8112" y="4568"/>
                  </a:cubicBezTo>
                  <a:cubicBezTo>
                    <a:pt x="8213" y="4669"/>
                    <a:pt x="8302" y="4783"/>
                    <a:pt x="8378" y="4910"/>
                  </a:cubicBezTo>
                  <a:lnTo>
                    <a:pt x="8390" y="4923"/>
                  </a:lnTo>
                  <a:cubicBezTo>
                    <a:pt x="8390" y="4923"/>
                    <a:pt x="8390" y="4923"/>
                    <a:pt x="8403" y="4935"/>
                  </a:cubicBezTo>
                  <a:cubicBezTo>
                    <a:pt x="8416" y="4960"/>
                    <a:pt x="8441" y="4986"/>
                    <a:pt x="8454" y="5024"/>
                  </a:cubicBezTo>
                  <a:cubicBezTo>
                    <a:pt x="8466" y="5036"/>
                    <a:pt x="8466" y="5049"/>
                    <a:pt x="8479" y="5062"/>
                  </a:cubicBezTo>
                  <a:cubicBezTo>
                    <a:pt x="8580" y="5252"/>
                    <a:pt x="8669" y="5454"/>
                    <a:pt x="8719" y="5669"/>
                  </a:cubicBezTo>
                  <a:cubicBezTo>
                    <a:pt x="8783" y="5884"/>
                    <a:pt x="8808" y="6099"/>
                    <a:pt x="8821" y="6327"/>
                  </a:cubicBezTo>
                  <a:lnTo>
                    <a:pt x="8808" y="6314"/>
                  </a:lnTo>
                  <a:cubicBezTo>
                    <a:pt x="8808" y="6542"/>
                    <a:pt x="8783" y="6770"/>
                    <a:pt x="8732" y="6985"/>
                  </a:cubicBezTo>
                  <a:cubicBezTo>
                    <a:pt x="8669" y="7200"/>
                    <a:pt x="8580" y="7403"/>
                    <a:pt x="8479" y="7605"/>
                  </a:cubicBezTo>
                  <a:cubicBezTo>
                    <a:pt x="8365" y="7795"/>
                    <a:pt x="8239" y="7959"/>
                    <a:pt x="8087" y="8111"/>
                  </a:cubicBezTo>
                  <a:cubicBezTo>
                    <a:pt x="7935" y="8276"/>
                    <a:pt x="7745" y="8428"/>
                    <a:pt x="7555" y="8542"/>
                  </a:cubicBezTo>
                  <a:lnTo>
                    <a:pt x="7543" y="8542"/>
                  </a:lnTo>
                  <a:cubicBezTo>
                    <a:pt x="7441" y="8605"/>
                    <a:pt x="7340" y="8655"/>
                    <a:pt x="7239" y="8693"/>
                  </a:cubicBezTo>
                  <a:cubicBezTo>
                    <a:pt x="7138" y="8744"/>
                    <a:pt x="7024" y="8782"/>
                    <a:pt x="6910" y="8807"/>
                  </a:cubicBezTo>
                  <a:cubicBezTo>
                    <a:pt x="6682" y="8871"/>
                    <a:pt x="6454" y="8896"/>
                    <a:pt x="6227" y="8896"/>
                  </a:cubicBezTo>
                  <a:cubicBezTo>
                    <a:pt x="6012" y="8896"/>
                    <a:pt x="5796" y="8871"/>
                    <a:pt x="5581" y="8820"/>
                  </a:cubicBezTo>
                  <a:cubicBezTo>
                    <a:pt x="5379" y="8757"/>
                    <a:pt x="5164" y="8668"/>
                    <a:pt x="4974" y="8567"/>
                  </a:cubicBezTo>
                  <a:cubicBezTo>
                    <a:pt x="4787" y="8454"/>
                    <a:pt x="4599" y="8317"/>
                    <a:pt x="4436" y="8168"/>
                  </a:cubicBezTo>
                  <a:lnTo>
                    <a:pt x="4436" y="8168"/>
                  </a:lnTo>
                  <a:cubicBezTo>
                    <a:pt x="4287" y="8005"/>
                    <a:pt x="4150" y="7830"/>
                    <a:pt x="4038" y="7643"/>
                  </a:cubicBezTo>
                  <a:cubicBezTo>
                    <a:pt x="3911" y="7441"/>
                    <a:pt x="3822" y="7226"/>
                    <a:pt x="3759" y="6998"/>
                  </a:cubicBezTo>
                  <a:cubicBezTo>
                    <a:pt x="3709" y="6783"/>
                    <a:pt x="3671" y="6555"/>
                    <a:pt x="3671" y="6327"/>
                  </a:cubicBezTo>
                  <a:cubicBezTo>
                    <a:pt x="3671" y="6112"/>
                    <a:pt x="3709" y="5884"/>
                    <a:pt x="3759" y="5682"/>
                  </a:cubicBezTo>
                  <a:cubicBezTo>
                    <a:pt x="3810" y="5467"/>
                    <a:pt x="3898" y="5252"/>
                    <a:pt x="4012" y="5062"/>
                  </a:cubicBezTo>
                  <a:cubicBezTo>
                    <a:pt x="4113" y="4872"/>
                    <a:pt x="4253" y="4682"/>
                    <a:pt x="4417" y="4530"/>
                  </a:cubicBezTo>
                  <a:cubicBezTo>
                    <a:pt x="4556" y="4391"/>
                    <a:pt x="4708" y="4265"/>
                    <a:pt x="4873" y="4151"/>
                  </a:cubicBezTo>
                  <a:cubicBezTo>
                    <a:pt x="4898" y="4138"/>
                    <a:pt x="4911" y="4125"/>
                    <a:pt x="4936" y="4113"/>
                  </a:cubicBezTo>
                  <a:cubicBezTo>
                    <a:pt x="5037" y="4062"/>
                    <a:pt x="5138" y="4011"/>
                    <a:pt x="5240" y="3961"/>
                  </a:cubicBezTo>
                  <a:cubicBezTo>
                    <a:pt x="5354" y="3923"/>
                    <a:pt x="5467" y="3872"/>
                    <a:pt x="5581" y="3847"/>
                  </a:cubicBezTo>
                  <a:cubicBezTo>
                    <a:pt x="5758" y="3796"/>
                    <a:pt x="5961" y="3771"/>
                    <a:pt x="6151" y="3758"/>
                  </a:cubicBezTo>
                  <a:close/>
                  <a:moveTo>
                    <a:pt x="5581" y="0"/>
                  </a:moveTo>
                  <a:lnTo>
                    <a:pt x="4936" y="152"/>
                  </a:lnTo>
                  <a:lnTo>
                    <a:pt x="4291" y="291"/>
                  </a:lnTo>
                  <a:lnTo>
                    <a:pt x="4278" y="291"/>
                  </a:lnTo>
                  <a:cubicBezTo>
                    <a:pt x="4253" y="304"/>
                    <a:pt x="4240" y="317"/>
                    <a:pt x="4240" y="342"/>
                  </a:cubicBezTo>
                  <a:lnTo>
                    <a:pt x="4101" y="1481"/>
                  </a:lnTo>
                  <a:lnTo>
                    <a:pt x="4088" y="1544"/>
                  </a:lnTo>
                  <a:cubicBezTo>
                    <a:pt x="3924" y="1620"/>
                    <a:pt x="3759" y="1696"/>
                    <a:pt x="3607" y="1784"/>
                  </a:cubicBezTo>
                  <a:lnTo>
                    <a:pt x="3278" y="1607"/>
                  </a:lnTo>
                  <a:lnTo>
                    <a:pt x="2570" y="1215"/>
                  </a:lnTo>
                  <a:cubicBezTo>
                    <a:pt x="2564" y="1210"/>
                    <a:pt x="2555" y="1207"/>
                    <a:pt x="2545" y="1207"/>
                  </a:cubicBezTo>
                  <a:cubicBezTo>
                    <a:pt x="2530" y="1207"/>
                    <a:pt x="2514" y="1213"/>
                    <a:pt x="2506" y="1228"/>
                  </a:cubicBezTo>
                  <a:lnTo>
                    <a:pt x="2013" y="1670"/>
                  </a:lnTo>
                  <a:lnTo>
                    <a:pt x="1519" y="2113"/>
                  </a:lnTo>
                  <a:lnTo>
                    <a:pt x="1507" y="2113"/>
                  </a:lnTo>
                  <a:cubicBezTo>
                    <a:pt x="1494" y="2139"/>
                    <a:pt x="1494" y="2164"/>
                    <a:pt x="1494" y="2177"/>
                  </a:cubicBezTo>
                  <a:lnTo>
                    <a:pt x="1937" y="3240"/>
                  </a:lnTo>
                  <a:lnTo>
                    <a:pt x="1962" y="3315"/>
                  </a:lnTo>
                  <a:cubicBezTo>
                    <a:pt x="1886" y="3429"/>
                    <a:pt x="1810" y="3556"/>
                    <a:pt x="1735" y="3682"/>
                  </a:cubicBezTo>
                  <a:lnTo>
                    <a:pt x="1368" y="3682"/>
                  </a:lnTo>
                  <a:lnTo>
                    <a:pt x="570" y="3708"/>
                  </a:lnTo>
                  <a:cubicBezTo>
                    <a:pt x="545" y="3708"/>
                    <a:pt x="520" y="3720"/>
                    <a:pt x="520" y="3746"/>
                  </a:cubicBezTo>
                  <a:lnTo>
                    <a:pt x="317" y="4378"/>
                  </a:lnTo>
                  <a:lnTo>
                    <a:pt x="102" y="5011"/>
                  </a:lnTo>
                  <a:cubicBezTo>
                    <a:pt x="102" y="5011"/>
                    <a:pt x="102" y="5011"/>
                    <a:pt x="102" y="5024"/>
                  </a:cubicBezTo>
                  <a:cubicBezTo>
                    <a:pt x="102" y="5049"/>
                    <a:pt x="115" y="5062"/>
                    <a:pt x="127" y="5074"/>
                  </a:cubicBezTo>
                  <a:lnTo>
                    <a:pt x="1039" y="5770"/>
                  </a:lnTo>
                  <a:cubicBezTo>
                    <a:pt x="1026" y="5947"/>
                    <a:pt x="1013" y="6112"/>
                    <a:pt x="1013" y="6276"/>
                  </a:cubicBezTo>
                  <a:lnTo>
                    <a:pt x="697" y="6479"/>
                  </a:lnTo>
                  <a:lnTo>
                    <a:pt x="26" y="6909"/>
                  </a:lnTo>
                  <a:cubicBezTo>
                    <a:pt x="14" y="6909"/>
                    <a:pt x="1" y="6934"/>
                    <a:pt x="1" y="6960"/>
                  </a:cubicBezTo>
                  <a:lnTo>
                    <a:pt x="153" y="7605"/>
                  </a:lnTo>
                  <a:lnTo>
                    <a:pt x="305" y="8250"/>
                  </a:lnTo>
                  <a:cubicBezTo>
                    <a:pt x="305" y="8263"/>
                    <a:pt x="305" y="8263"/>
                    <a:pt x="305" y="8263"/>
                  </a:cubicBezTo>
                  <a:cubicBezTo>
                    <a:pt x="317" y="8288"/>
                    <a:pt x="330" y="8301"/>
                    <a:pt x="355" y="8301"/>
                  </a:cubicBezTo>
                  <a:lnTo>
                    <a:pt x="1431" y="8428"/>
                  </a:lnTo>
                  <a:cubicBezTo>
                    <a:pt x="1456" y="8478"/>
                    <a:pt x="1481" y="8542"/>
                    <a:pt x="1507" y="8592"/>
                  </a:cubicBezTo>
                  <a:cubicBezTo>
                    <a:pt x="1570" y="8719"/>
                    <a:pt x="1633" y="8845"/>
                    <a:pt x="1697" y="8972"/>
                  </a:cubicBezTo>
                  <a:lnTo>
                    <a:pt x="1545" y="9250"/>
                  </a:lnTo>
                  <a:lnTo>
                    <a:pt x="1152" y="9959"/>
                  </a:lnTo>
                  <a:cubicBezTo>
                    <a:pt x="1140" y="9971"/>
                    <a:pt x="1152" y="9997"/>
                    <a:pt x="1165" y="10009"/>
                  </a:cubicBezTo>
                  <a:lnTo>
                    <a:pt x="1595" y="10516"/>
                  </a:lnTo>
                  <a:lnTo>
                    <a:pt x="2038" y="11009"/>
                  </a:lnTo>
                  <a:cubicBezTo>
                    <a:pt x="2038" y="11009"/>
                    <a:pt x="2051" y="11022"/>
                    <a:pt x="2051" y="11022"/>
                  </a:cubicBezTo>
                  <a:cubicBezTo>
                    <a:pt x="2076" y="11034"/>
                    <a:pt x="2089" y="11034"/>
                    <a:pt x="2114" y="11034"/>
                  </a:cubicBezTo>
                  <a:lnTo>
                    <a:pt x="3152" y="10604"/>
                  </a:lnTo>
                  <a:cubicBezTo>
                    <a:pt x="3240" y="10667"/>
                    <a:pt x="3316" y="10731"/>
                    <a:pt x="3405" y="10781"/>
                  </a:cubicBezTo>
                  <a:cubicBezTo>
                    <a:pt x="3493" y="10845"/>
                    <a:pt x="3595" y="10895"/>
                    <a:pt x="3683" y="10946"/>
                  </a:cubicBezTo>
                  <a:lnTo>
                    <a:pt x="3683" y="11224"/>
                  </a:lnTo>
                  <a:lnTo>
                    <a:pt x="3696" y="12021"/>
                  </a:lnTo>
                  <a:cubicBezTo>
                    <a:pt x="3696" y="12034"/>
                    <a:pt x="3709" y="12059"/>
                    <a:pt x="3734" y="12072"/>
                  </a:cubicBezTo>
                  <a:lnTo>
                    <a:pt x="4367" y="12287"/>
                  </a:lnTo>
                  <a:lnTo>
                    <a:pt x="4987" y="12502"/>
                  </a:lnTo>
                  <a:lnTo>
                    <a:pt x="5012" y="12502"/>
                  </a:lnTo>
                  <a:cubicBezTo>
                    <a:pt x="5025" y="12502"/>
                    <a:pt x="5050" y="12502"/>
                    <a:pt x="5063" y="12477"/>
                  </a:cubicBezTo>
                  <a:lnTo>
                    <a:pt x="5746" y="11616"/>
                  </a:lnTo>
                  <a:cubicBezTo>
                    <a:pt x="5936" y="11629"/>
                    <a:pt x="6125" y="11642"/>
                    <a:pt x="6315" y="11642"/>
                  </a:cubicBezTo>
                  <a:lnTo>
                    <a:pt x="6442" y="11857"/>
                  </a:lnTo>
                  <a:lnTo>
                    <a:pt x="6847" y="12540"/>
                  </a:lnTo>
                  <a:cubicBezTo>
                    <a:pt x="6859" y="12565"/>
                    <a:pt x="6885" y="12565"/>
                    <a:pt x="6910" y="12565"/>
                  </a:cubicBezTo>
                  <a:lnTo>
                    <a:pt x="7555" y="12439"/>
                  </a:lnTo>
                  <a:lnTo>
                    <a:pt x="8213" y="12300"/>
                  </a:lnTo>
                  <a:lnTo>
                    <a:pt x="8226" y="12300"/>
                  </a:lnTo>
                  <a:cubicBezTo>
                    <a:pt x="8251" y="12287"/>
                    <a:pt x="8264" y="12274"/>
                    <a:pt x="8264" y="12249"/>
                  </a:cubicBezTo>
                  <a:lnTo>
                    <a:pt x="8416" y="11211"/>
                  </a:lnTo>
                  <a:cubicBezTo>
                    <a:pt x="8593" y="11123"/>
                    <a:pt x="8770" y="11034"/>
                    <a:pt x="8947" y="10946"/>
                  </a:cubicBezTo>
                  <a:cubicBezTo>
                    <a:pt x="8947" y="10933"/>
                    <a:pt x="8947" y="10933"/>
                    <a:pt x="8947" y="10933"/>
                  </a:cubicBezTo>
                  <a:lnTo>
                    <a:pt x="9200" y="11072"/>
                  </a:lnTo>
                  <a:lnTo>
                    <a:pt x="9909" y="11452"/>
                  </a:lnTo>
                  <a:cubicBezTo>
                    <a:pt x="9922" y="11452"/>
                    <a:pt x="9947" y="11452"/>
                    <a:pt x="9960" y="11439"/>
                  </a:cubicBezTo>
                  <a:lnTo>
                    <a:pt x="10453" y="10984"/>
                  </a:lnTo>
                  <a:lnTo>
                    <a:pt x="10947" y="10541"/>
                  </a:lnTo>
                  <a:cubicBezTo>
                    <a:pt x="10947" y="10541"/>
                    <a:pt x="10947" y="10528"/>
                    <a:pt x="10959" y="10528"/>
                  </a:cubicBezTo>
                  <a:cubicBezTo>
                    <a:pt x="10972" y="10516"/>
                    <a:pt x="10972" y="10490"/>
                    <a:pt x="10959" y="10465"/>
                  </a:cubicBezTo>
                  <a:lnTo>
                    <a:pt x="10554" y="9503"/>
                  </a:lnTo>
                  <a:cubicBezTo>
                    <a:pt x="10681" y="9339"/>
                    <a:pt x="10795" y="9149"/>
                    <a:pt x="10909" y="8972"/>
                  </a:cubicBezTo>
                  <a:lnTo>
                    <a:pt x="11200" y="8972"/>
                  </a:lnTo>
                  <a:lnTo>
                    <a:pt x="12009" y="8959"/>
                  </a:lnTo>
                  <a:cubicBezTo>
                    <a:pt x="12022" y="8959"/>
                    <a:pt x="12047" y="8946"/>
                    <a:pt x="12060" y="8934"/>
                  </a:cubicBezTo>
                  <a:lnTo>
                    <a:pt x="12275" y="8301"/>
                  </a:lnTo>
                  <a:lnTo>
                    <a:pt x="12490" y="7668"/>
                  </a:lnTo>
                  <a:cubicBezTo>
                    <a:pt x="12490" y="7668"/>
                    <a:pt x="12490" y="7668"/>
                    <a:pt x="12490" y="7656"/>
                  </a:cubicBezTo>
                  <a:cubicBezTo>
                    <a:pt x="12503" y="7630"/>
                    <a:pt x="12490" y="7618"/>
                    <a:pt x="12478" y="7605"/>
                  </a:cubicBezTo>
                  <a:lnTo>
                    <a:pt x="11579" y="6884"/>
                  </a:lnTo>
                  <a:lnTo>
                    <a:pt x="11567" y="6884"/>
                  </a:lnTo>
                  <a:cubicBezTo>
                    <a:pt x="11592" y="6694"/>
                    <a:pt x="11605" y="6504"/>
                    <a:pt x="11605" y="6314"/>
                  </a:cubicBezTo>
                  <a:lnTo>
                    <a:pt x="11832" y="6163"/>
                  </a:lnTo>
                  <a:lnTo>
                    <a:pt x="12503" y="5720"/>
                  </a:lnTo>
                  <a:cubicBezTo>
                    <a:pt x="12516" y="5707"/>
                    <a:pt x="12528" y="5682"/>
                    <a:pt x="12516" y="5669"/>
                  </a:cubicBezTo>
                  <a:lnTo>
                    <a:pt x="12364" y="5024"/>
                  </a:lnTo>
                  <a:lnTo>
                    <a:pt x="12199" y="4378"/>
                  </a:lnTo>
                  <a:cubicBezTo>
                    <a:pt x="12199" y="4366"/>
                    <a:pt x="12199" y="4366"/>
                    <a:pt x="12187" y="4366"/>
                  </a:cubicBezTo>
                  <a:cubicBezTo>
                    <a:pt x="12187" y="4340"/>
                    <a:pt x="12161" y="4328"/>
                    <a:pt x="12149" y="4328"/>
                  </a:cubicBezTo>
                  <a:lnTo>
                    <a:pt x="11162" y="4227"/>
                  </a:lnTo>
                  <a:cubicBezTo>
                    <a:pt x="11149" y="4201"/>
                    <a:pt x="11136" y="4176"/>
                    <a:pt x="11124" y="4138"/>
                  </a:cubicBezTo>
                  <a:cubicBezTo>
                    <a:pt x="11073" y="4049"/>
                    <a:pt x="11035" y="3961"/>
                    <a:pt x="10985" y="3872"/>
                  </a:cubicBezTo>
                  <a:lnTo>
                    <a:pt x="10972" y="3847"/>
                  </a:lnTo>
                  <a:lnTo>
                    <a:pt x="10972" y="3834"/>
                  </a:lnTo>
                  <a:cubicBezTo>
                    <a:pt x="10934" y="3771"/>
                    <a:pt x="10883" y="3695"/>
                    <a:pt x="10845" y="3632"/>
                  </a:cubicBezTo>
                  <a:lnTo>
                    <a:pt x="10985" y="3366"/>
                  </a:lnTo>
                  <a:lnTo>
                    <a:pt x="11339" y="2657"/>
                  </a:lnTo>
                  <a:cubicBezTo>
                    <a:pt x="11351" y="2632"/>
                    <a:pt x="11351" y="2607"/>
                    <a:pt x="11339" y="2594"/>
                  </a:cubicBezTo>
                  <a:lnTo>
                    <a:pt x="10871" y="2113"/>
                  </a:lnTo>
                  <a:lnTo>
                    <a:pt x="10415" y="1633"/>
                  </a:lnTo>
                  <a:cubicBezTo>
                    <a:pt x="10415" y="1633"/>
                    <a:pt x="10402" y="1633"/>
                    <a:pt x="10402" y="1620"/>
                  </a:cubicBezTo>
                  <a:cubicBezTo>
                    <a:pt x="10390" y="1614"/>
                    <a:pt x="10380" y="1610"/>
                    <a:pt x="10371" y="1610"/>
                  </a:cubicBezTo>
                  <a:cubicBezTo>
                    <a:pt x="10361" y="1610"/>
                    <a:pt x="10352" y="1614"/>
                    <a:pt x="10339" y="1620"/>
                  </a:cubicBezTo>
                  <a:lnTo>
                    <a:pt x="9390" y="2050"/>
                  </a:lnTo>
                  <a:cubicBezTo>
                    <a:pt x="9365" y="2037"/>
                    <a:pt x="9352" y="2012"/>
                    <a:pt x="9327" y="1999"/>
                  </a:cubicBezTo>
                  <a:cubicBezTo>
                    <a:pt x="9302" y="1987"/>
                    <a:pt x="9289" y="1974"/>
                    <a:pt x="9264" y="1962"/>
                  </a:cubicBezTo>
                  <a:cubicBezTo>
                    <a:pt x="9150" y="1873"/>
                    <a:pt x="9023" y="1810"/>
                    <a:pt x="8897" y="1734"/>
                  </a:cubicBezTo>
                  <a:lnTo>
                    <a:pt x="8897" y="1443"/>
                  </a:lnTo>
                  <a:lnTo>
                    <a:pt x="8859" y="646"/>
                  </a:lnTo>
                  <a:cubicBezTo>
                    <a:pt x="8859" y="620"/>
                    <a:pt x="8846" y="608"/>
                    <a:pt x="8821" y="595"/>
                  </a:cubicBezTo>
                  <a:lnTo>
                    <a:pt x="8188" y="392"/>
                  </a:lnTo>
                  <a:lnTo>
                    <a:pt x="7555" y="203"/>
                  </a:lnTo>
                  <a:lnTo>
                    <a:pt x="7543" y="203"/>
                  </a:lnTo>
                  <a:cubicBezTo>
                    <a:pt x="7535" y="199"/>
                    <a:pt x="7528" y="197"/>
                    <a:pt x="7521" y="197"/>
                  </a:cubicBezTo>
                  <a:cubicBezTo>
                    <a:pt x="7504" y="197"/>
                    <a:pt x="7488" y="206"/>
                    <a:pt x="7479" y="215"/>
                  </a:cubicBezTo>
                  <a:lnTo>
                    <a:pt x="6847" y="1076"/>
                  </a:lnTo>
                  <a:lnTo>
                    <a:pt x="6834" y="1076"/>
                  </a:lnTo>
                  <a:cubicBezTo>
                    <a:pt x="6695" y="1063"/>
                    <a:pt x="6556" y="1050"/>
                    <a:pt x="6416" y="1050"/>
                  </a:cubicBezTo>
                  <a:lnTo>
                    <a:pt x="6277" y="1050"/>
                  </a:lnTo>
                  <a:lnTo>
                    <a:pt x="6062" y="709"/>
                  </a:lnTo>
                  <a:lnTo>
                    <a:pt x="5645" y="25"/>
                  </a:lnTo>
                  <a:cubicBezTo>
                    <a:pt x="5632" y="13"/>
                    <a:pt x="5607" y="0"/>
                    <a:pt x="55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6"/>
            <p:cNvSpPr/>
            <p:nvPr/>
          </p:nvSpPr>
          <p:spPr>
            <a:xfrm>
              <a:off x="1277300" y="2835625"/>
              <a:ext cx="188875" cy="187025"/>
            </a:xfrm>
            <a:custGeom>
              <a:avLst/>
              <a:gdLst/>
              <a:ahLst/>
              <a:cxnLst/>
              <a:rect l="l" t="t" r="r" b="b"/>
              <a:pathLst>
                <a:path w="7555" h="7481" extrusionOk="0">
                  <a:moveTo>
                    <a:pt x="3746" y="229"/>
                  </a:moveTo>
                  <a:cubicBezTo>
                    <a:pt x="3986" y="241"/>
                    <a:pt x="4227" y="267"/>
                    <a:pt x="4455" y="305"/>
                  </a:cubicBezTo>
                  <a:cubicBezTo>
                    <a:pt x="4467" y="317"/>
                    <a:pt x="4480" y="317"/>
                    <a:pt x="4493" y="317"/>
                  </a:cubicBezTo>
                  <a:lnTo>
                    <a:pt x="4518" y="317"/>
                  </a:lnTo>
                  <a:cubicBezTo>
                    <a:pt x="4531" y="330"/>
                    <a:pt x="4531" y="330"/>
                    <a:pt x="4543" y="330"/>
                  </a:cubicBezTo>
                  <a:lnTo>
                    <a:pt x="4568" y="330"/>
                  </a:lnTo>
                  <a:cubicBezTo>
                    <a:pt x="4568" y="330"/>
                    <a:pt x="4581" y="343"/>
                    <a:pt x="4581" y="343"/>
                  </a:cubicBezTo>
                  <a:lnTo>
                    <a:pt x="4619" y="343"/>
                  </a:lnTo>
                  <a:cubicBezTo>
                    <a:pt x="4632" y="343"/>
                    <a:pt x="4632" y="355"/>
                    <a:pt x="4632" y="355"/>
                  </a:cubicBezTo>
                  <a:cubicBezTo>
                    <a:pt x="4657" y="355"/>
                    <a:pt x="4682" y="368"/>
                    <a:pt x="4708" y="368"/>
                  </a:cubicBezTo>
                  <a:cubicBezTo>
                    <a:pt x="4708" y="368"/>
                    <a:pt x="4720" y="380"/>
                    <a:pt x="4720" y="380"/>
                  </a:cubicBezTo>
                  <a:lnTo>
                    <a:pt x="4746" y="380"/>
                  </a:lnTo>
                  <a:cubicBezTo>
                    <a:pt x="4758" y="380"/>
                    <a:pt x="4758" y="393"/>
                    <a:pt x="4771" y="393"/>
                  </a:cubicBezTo>
                  <a:cubicBezTo>
                    <a:pt x="4897" y="431"/>
                    <a:pt x="5024" y="469"/>
                    <a:pt x="5138" y="532"/>
                  </a:cubicBezTo>
                  <a:lnTo>
                    <a:pt x="5151" y="532"/>
                  </a:lnTo>
                  <a:cubicBezTo>
                    <a:pt x="5163" y="532"/>
                    <a:pt x="5163" y="545"/>
                    <a:pt x="5176" y="545"/>
                  </a:cubicBezTo>
                  <a:cubicBezTo>
                    <a:pt x="5264" y="583"/>
                    <a:pt x="5366" y="634"/>
                    <a:pt x="5454" y="684"/>
                  </a:cubicBezTo>
                  <a:cubicBezTo>
                    <a:pt x="5720" y="836"/>
                    <a:pt x="5973" y="1026"/>
                    <a:pt x="6201" y="1241"/>
                  </a:cubicBezTo>
                  <a:cubicBezTo>
                    <a:pt x="6416" y="1456"/>
                    <a:pt x="6606" y="1696"/>
                    <a:pt x="6758" y="1962"/>
                  </a:cubicBezTo>
                  <a:cubicBezTo>
                    <a:pt x="6909" y="2228"/>
                    <a:pt x="7036" y="2506"/>
                    <a:pt x="7125" y="2810"/>
                  </a:cubicBezTo>
                  <a:cubicBezTo>
                    <a:pt x="7200" y="3114"/>
                    <a:pt x="7251" y="3430"/>
                    <a:pt x="7251" y="3746"/>
                  </a:cubicBezTo>
                  <a:cubicBezTo>
                    <a:pt x="7238" y="4050"/>
                    <a:pt x="7200" y="4354"/>
                    <a:pt x="7125" y="4645"/>
                  </a:cubicBezTo>
                  <a:cubicBezTo>
                    <a:pt x="7049" y="4936"/>
                    <a:pt x="6935" y="5214"/>
                    <a:pt x="6796" y="5467"/>
                  </a:cubicBezTo>
                  <a:cubicBezTo>
                    <a:pt x="6633" y="5729"/>
                    <a:pt x="6459" y="5967"/>
                    <a:pt x="6248" y="6191"/>
                  </a:cubicBezTo>
                  <a:lnTo>
                    <a:pt x="6248" y="6191"/>
                  </a:lnTo>
                  <a:cubicBezTo>
                    <a:pt x="6251" y="6187"/>
                    <a:pt x="6251" y="6184"/>
                    <a:pt x="6251" y="6176"/>
                  </a:cubicBezTo>
                  <a:lnTo>
                    <a:pt x="6251" y="6176"/>
                  </a:lnTo>
                  <a:cubicBezTo>
                    <a:pt x="6036" y="6404"/>
                    <a:pt x="5796" y="6594"/>
                    <a:pt x="5530" y="6758"/>
                  </a:cubicBezTo>
                  <a:cubicBezTo>
                    <a:pt x="5252" y="6910"/>
                    <a:pt x="4961" y="7036"/>
                    <a:pt x="4657" y="7125"/>
                  </a:cubicBezTo>
                  <a:cubicBezTo>
                    <a:pt x="4353" y="7201"/>
                    <a:pt x="4050" y="7239"/>
                    <a:pt x="3746" y="7239"/>
                  </a:cubicBezTo>
                  <a:cubicBezTo>
                    <a:pt x="3442" y="7239"/>
                    <a:pt x="3139" y="7201"/>
                    <a:pt x="2848" y="7125"/>
                  </a:cubicBezTo>
                  <a:cubicBezTo>
                    <a:pt x="2557" y="7049"/>
                    <a:pt x="2278" y="6935"/>
                    <a:pt x="2012" y="6783"/>
                  </a:cubicBezTo>
                  <a:cubicBezTo>
                    <a:pt x="1747" y="6631"/>
                    <a:pt x="1519" y="6454"/>
                    <a:pt x="1291" y="6252"/>
                  </a:cubicBezTo>
                  <a:cubicBezTo>
                    <a:pt x="1076" y="6037"/>
                    <a:pt x="886" y="5796"/>
                    <a:pt x="722" y="5531"/>
                  </a:cubicBezTo>
                  <a:cubicBezTo>
                    <a:pt x="570" y="5252"/>
                    <a:pt x="443" y="4949"/>
                    <a:pt x="355" y="4645"/>
                  </a:cubicBezTo>
                  <a:cubicBezTo>
                    <a:pt x="279" y="4354"/>
                    <a:pt x="241" y="4063"/>
                    <a:pt x="241" y="3759"/>
                  </a:cubicBezTo>
                  <a:cubicBezTo>
                    <a:pt x="241" y="3755"/>
                    <a:pt x="241" y="3750"/>
                    <a:pt x="241" y="3746"/>
                  </a:cubicBezTo>
                  <a:cubicBezTo>
                    <a:pt x="241" y="3443"/>
                    <a:pt x="279" y="3139"/>
                    <a:pt x="355" y="2835"/>
                  </a:cubicBezTo>
                  <a:cubicBezTo>
                    <a:pt x="431" y="2544"/>
                    <a:pt x="545" y="2266"/>
                    <a:pt x="696" y="2000"/>
                  </a:cubicBezTo>
                  <a:cubicBezTo>
                    <a:pt x="848" y="1747"/>
                    <a:pt x="1038" y="1494"/>
                    <a:pt x="1241" y="1279"/>
                  </a:cubicBezTo>
                  <a:cubicBezTo>
                    <a:pt x="1456" y="1064"/>
                    <a:pt x="1696" y="874"/>
                    <a:pt x="1962" y="722"/>
                  </a:cubicBezTo>
                  <a:cubicBezTo>
                    <a:pt x="2228" y="558"/>
                    <a:pt x="2531" y="444"/>
                    <a:pt x="2835" y="355"/>
                  </a:cubicBezTo>
                  <a:cubicBezTo>
                    <a:pt x="3139" y="279"/>
                    <a:pt x="3442" y="241"/>
                    <a:pt x="3746" y="229"/>
                  </a:cubicBezTo>
                  <a:close/>
                  <a:moveTo>
                    <a:pt x="3607" y="1"/>
                  </a:moveTo>
                  <a:cubicBezTo>
                    <a:pt x="3227" y="14"/>
                    <a:pt x="2860" y="77"/>
                    <a:pt x="2493" y="203"/>
                  </a:cubicBezTo>
                  <a:cubicBezTo>
                    <a:pt x="2430" y="229"/>
                    <a:pt x="2367" y="254"/>
                    <a:pt x="2291" y="292"/>
                  </a:cubicBezTo>
                  <a:cubicBezTo>
                    <a:pt x="1658" y="558"/>
                    <a:pt x="1101" y="988"/>
                    <a:pt x="709" y="1545"/>
                  </a:cubicBezTo>
                  <a:cubicBezTo>
                    <a:pt x="279" y="2152"/>
                    <a:pt x="13" y="2886"/>
                    <a:pt x="0" y="3633"/>
                  </a:cubicBezTo>
                  <a:cubicBezTo>
                    <a:pt x="0" y="3822"/>
                    <a:pt x="0" y="4025"/>
                    <a:pt x="26" y="4215"/>
                  </a:cubicBezTo>
                  <a:cubicBezTo>
                    <a:pt x="51" y="4404"/>
                    <a:pt x="89" y="4582"/>
                    <a:pt x="140" y="4771"/>
                  </a:cubicBezTo>
                  <a:cubicBezTo>
                    <a:pt x="241" y="5126"/>
                    <a:pt x="405" y="5480"/>
                    <a:pt x="608" y="5796"/>
                  </a:cubicBezTo>
                  <a:cubicBezTo>
                    <a:pt x="1025" y="6416"/>
                    <a:pt x="1620" y="6910"/>
                    <a:pt x="2316" y="7201"/>
                  </a:cubicBezTo>
                  <a:cubicBezTo>
                    <a:pt x="2767" y="7385"/>
                    <a:pt x="3257" y="7480"/>
                    <a:pt x="3749" y="7480"/>
                  </a:cubicBezTo>
                  <a:cubicBezTo>
                    <a:pt x="4002" y="7480"/>
                    <a:pt x="4256" y="7455"/>
                    <a:pt x="4505" y="7403"/>
                  </a:cubicBezTo>
                  <a:cubicBezTo>
                    <a:pt x="4885" y="7327"/>
                    <a:pt x="5252" y="7188"/>
                    <a:pt x="5593" y="6998"/>
                  </a:cubicBezTo>
                  <a:cubicBezTo>
                    <a:pt x="5745" y="6897"/>
                    <a:pt x="5910" y="6796"/>
                    <a:pt x="6049" y="6682"/>
                  </a:cubicBezTo>
                  <a:cubicBezTo>
                    <a:pt x="6201" y="6568"/>
                    <a:pt x="6340" y="6429"/>
                    <a:pt x="6479" y="6290"/>
                  </a:cubicBezTo>
                  <a:cubicBezTo>
                    <a:pt x="6985" y="5758"/>
                    <a:pt x="7314" y="5062"/>
                    <a:pt x="7441" y="4341"/>
                  </a:cubicBezTo>
                  <a:cubicBezTo>
                    <a:pt x="7555" y="3607"/>
                    <a:pt x="7454" y="2848"/>
                    <a:pt x="7150" y="2177"/>
                  </a:cubicBezTo>
                  <a:cubicBezTo>
                    <a:pt x="6985" y="1848"/>
                    <a:pt x="6796" y="1532"/>
                    <a:pt x="6542" y="1254"/>
                  </a:cubicBezTo>
                  <a:cubicBezTo>
                    <a:pt x="6302" y="988"/>
                    <a:pt x="6024" y="747"/>
                    <a:pt x="5707" y="558"/>
                  </a:cubicBezTo>
                  <a:cubicBezTo>
                    <a:pt x="5695" y="545"/>
                    <a:pt x="5669" y="532"/>
                    <a:pt x="5657" y="520"/>
                  </a:cubicBezTo>
                  <a:lnTo>
                    <a:pt x="5644" y="520"/>
                  </a:lnTo>
                  <a:cubicBezTo>
                    <a:pt x="5644" y="520"/>
                    <a:pt x="5644" y="507"/>
                    <a:pt x="5631" y="507"/>
                  </a:cubicBezTo>
                  <a:lnTo>
                    <a:pt x="5619" y="507"/>
                  </a:lnTo>
                  <a:cubicBezTo>
                    <a:pt x="5619" y="494"/>
                    <a:pt x="5606" y="494"/>
                    <a:pt x="5606" y="494"/>
                  </a:cubicBezTo>
                  <a:cubicBezTo>
                    <a:pt x="5593" y="494"/>
                    <a:pt x="5593" y="482"/>
                    <a:pt x="5581" y="482"/>
                  </a:cubicBezTo>
                  <a:cubicBezTo>
                    <a:pt x="5568" y="469"/>
                    <a:pt x="5555" y="469"/>
                    <a:pt x="5555" y="469"/>
                  </a:cubicBezTo>
                  <a:cubicBezTo>
                    <a:pt x="5555" y="469"/>
                    <a:pt x="5543" y="456"/>
                    <a:pt x="5543" y="456"/>
                  </a:cubicBezTo>
                  <a:lnTo>
                    <a:pt x="5518" y="444"/>
                  </a:lnTo>
                  <a:cubicBezTo>
                    <a:pt x="5505" y="444"/>
                    <a:pt x="5492" y="431"/>
                    <a:pt x="5492" y="431"/>
                  </a:cubicBezTo>
                  <a:lnTo>
                    <a:pt x="5480" y="431"/>
                  </a:lnTo>
                  <a:lnTo>
                    <a:pt x="5454" y="418"/>
                  </a:lnTo>
                  <a:cubicBezTo>
                    <a:pt x="5454" y="418"/>
                    <a:pt x="5454" y="406"/>
                    <a:pt x="5442" y="406"/>
                  </a:cubicBezTo>
                  <a:cubicBezTo>
                    <a:pt x="5442" y="406"/>
                    <a:pt x="5442" y="406"/>
                    <a:pt x="5429" y="393"/>
                  </a:cubicBezTo>
                  <a:lnTo>
                    <a:pt x="5416" y="393"/>
                  </a:lnTo>
                  <a:cubicBezTo>
                    <a:pt x="5404" y="393"/>
                    <a:pt x="5404" y="393"/>
                    <a:pt x="5404" y="380"/>
                  </a:cubicBezTo>
                  <a:cubicBezTo>
                    <a:pt x="5391" y="380"/>
                    <a:pt x="5391" y="380"/>
                    <a:pt x="5378" y="368"/>
                  </a:cubicBezTo>
                  <a:cubicBezTo>
                    <a:pt x="5315" y="343"/>
                    <a:pt x="5252" y="317"/>
                    <a:pt x="5189" y="292"/>
                  </a:cubicBezTo>
                  <a:cubicBezTo>
                    <a:pt x="5011" y="216"/>
                    <a:pt x="4834" y="153"/>
                    <a:pt x="4657" y="115"/>
                  </a:cubicBezTo>
                  <a:cubicBezTo>
                    <a:pt x="4657" y="115"/>
                    <a:pt x="4644" y="115"/>
                    <a:pt x="4644" y="102"/>
                  </a:cubicBezTo>
                  <a:lnTo>
                    <a:pt x="4606" y="102"/>
                  </a:lnTo>
                  <a:cubicBezTo>
                    <a:pt x="4594" y="102"/>
                    <a:pt x="4594" y="89"/>
                    <a:pt x="4594" y="89"/>
                  </a:cubicBezTo>
                  <a:lnTo>
                    <a:pt x="4556" y="89"/>
                  </a:lnTo>
                  <a:lnTo>
                    <a:pt x="4531" y="77"/>
                  </a:lnTo>
                  <a:cubicBezTo>
                    <a:pt x="4277" y="26"/>
                    <a:pt x="4012" y="1"/>
                    <a:pt x="37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" name="Google Shape;148;p16"/>
          <p:cNvSpPr/>
          <p:nvPr/>
        </p:nvSpPr>
        <p:spPr>
          <a:xfrm>
            <a:off x="1585103" y="1573089"/>
            <a:ext cx="181089" cy="181089"/>
          </a:xfrm>
          <a:custGeom>
            <a:avLst/>
            <a:gdLst/>
            <a:ahLst/>
            <a:cxnLst/>
            <a:rect l="l" t="t" r="r" b="b"/>
            <a:pathLst>
              <a:path w="3810" h="3810" extrusionOk="0">
                <a:moveTo>
                  <a:pt x="1898" y="545"/>
                </a:moveTo>
                <a:cubicBezTo>
                  <a:pt x="1962" y="545"/>
                  <a:pt x="2025" y="558"/>
                  <a:pt x="2088" y="558"/>
                </a:cubicBezTo>
                <a:cubicBezTo>
                  <a:pt x="2202" y="583"/>
                  <a:pt x="2316" y="608"/>
                  <a:pt x="2442" y="659"/>
                </a:cubicBezTo>
                <a:cubicBezTo>
                  <a:pt x="2544" y="709"/>
                  <a:pt x="2632" y="760"/>
                  <a:pt x="2733" y="823"/>
                </a:cubicBezTo>
                <a:cubicBezTo>
                  <a:pt x="2822" y="899"/>
                  <a:pt x="2898" y="988"/>
                  <a:pt x="2974" y="1076"/>
                </a:cubicBezTo>
                <a:cubicBezTo>
                  <a:pt x="3037" y="1165"/>
                  <a:pt x="3100" y="1254"/>
                  <a:pt x="3151" y="1367"/>
                </a:cubicBezTo>
                <a:cubicBezTo>
                  <a:pt x="3202" y="1494"/>
                  <a:pt x="3227" y="1608"/>
                  <a:pt x="3252" y="1734"/>
                </a:cubicBezTo>
                <a:cubicBezTo>
                  <a:pt x="3265" y="1848"/>
                  <a:pt x="3265" y="1962"/>
                  <a:pt x="3252" y="2089"/>
                </a:cubicBezTo>
                <a:cubicBezTo>
                  <a:pt x="3227" y="2203"/>
                  <a:pt x="3202" y="2317"/>
                  <a:pt x="3151" y="2443"/>
                </a:cubicBezTo>
                <a:cubicBezTo>
                  <a:pt x="3100" y="2557"/>
                  <a:pt x="3037" y="2646"/>
                  <a:pt x="2974" y="2747"/>
                </a:cubicBezTo>
                <a:cubicBezTo>
                  <a:pt x="2898" y="2823"/>
                  <a:pt x="2822" y="2911"/>
                  <a:pt x="2746" y="2975"/>
                </a:cubicBezTo>
                <a:cubicBezTo>
                  <a:pt x="2645" y="3050"/>
                  <a:pt x="2544" y="3114"/>
                  <a:pt x="2430" y="3164"/>
                </a:cubicBezTo>
                <a:cubicBezTo>
                  <a:pt x="2316" y="3202"/>
                  <a:pt x="2202" y="3240"/>
                  <a:pt x="2075" y="3253"/>
                </a:cubicBezTo>
                <a:cubicBezTo>
                  <a:pt x="2025" y="3266"/>
                  <a:pt x="1962" y="3266"/>
                  <a:pt x="1898" y="3266"/>
                </a:cubicBezTo>
                <a:cubicBezTo>
                  <a:pt x="1835" y="3266"/>
                  <a:pt x="1784" y="3266"/>
                  <a:pt x="1721" y="3253"/>
                </a:cubicBezTo>
                <a:cubicBezTo>
                  <a:pt x="1595" y="3240"/>
                  <a:pt x="1481" y="3202"/>
                  <a:pt x="1367" y="3152"/>
                </a:cubicBezTo>
                <a:cubicBezTo>
                  <a:pt x="1253" y="3114"/>
                  <a:pt x="1164" y="3050"/>
                  <a:pt x="1063" y="2975"/>
                </a:cubicBezTo>
                <a:cubicBezTo>
                  <a:pt x="975" y="2911"/>
                  <a:pt x="899" y="2835"/>
                  <a:pt x="835" y="2747"/>
                </a:cubicBezTo>
                <a:cubicBezTo>
                  <a:pt x="759" y="2646"/>
                  <a:pt x="696" y="2544"/>
                  <a:pt x="646" y="2430"/>
                </a:cubicBezTo>
                <a:cubicBezTo>
                  <a:pt x="633" y="2392"/>
                  <a:pt x="620" y="2342"/>
                  <a:pt x="608" y="2304"/>
                </a:cubicBezTo>
                <a:lnTo>
                  <a:pt x="595" y="2279"/>
                </a:lnTo>
                <a:lnTo>
                  <a:pt x="595" y="2253"/>
                </a:lnTo>
                <a:lnTo>
                  <a:pt x="582" y="2228"/>
                </a:lnTo>
                <a:lnTo>
                  <a:pt x="570" y="2190"/>
                </a:lnTo>
                <a:cubicBezTo>
                  <a:pt x="570" y="2139"/>
                  <a:pt x="557" y="2114"/>
                  <a:pt x="557" y="2076"/>
                </a:cubicBezTo>
                <a:cubicBezTo>
                  <a:pt x="544" y="2025"/>
                  <a:pt x="544" y="1962"/>
                  <a:pt x="544" y="1912"/>
                </a:cubicBezTo>
                <a:cubicBezTo>
                  <a:pt x="544" y="1836"/>
                  <a:pt x="544" y="1785"/>
                  <a:pt x="557" y="1722"/>
                </a:cubicBezTo>
                <a:cubicBezTo>
                  <a:pt x="570" y="1671"/>
                  <a:pt x="570" y="1608"/>
                  <a:pt x="595" y="1557"/>
                </a:cubicBezTo>
                <a:cubicBezTo>
                  <a:pt x="608" y="1494"/>
                  <a:pt x="633" y="1431"/>
                  <a:pt x="658" y="1367"/>
                </a:cubicBezTo>
                <a:cubicBezTo>
                  <a:pt x="709" y="1266"/>
                  <a:pt x="759" y="1165"/>
                  <a:pt x="823" y="1076"/>
                </a:cubicBezTo>
                <a:cubicBezTo>
                  <a:pt x="848" y="1051"/>
                  <a:pt x="873" y="1026"/>
                  <a:pt x="886" y="1001"/>
                </a:cubicBezTo>
                <a:cubicBezTo>
                  <a:pt x="937" y="950"/>
                  <a:pt x="1000" y="887"/>
                  <a:pt x="1063" y="836"/>
                </a:cubicBezTo>
                <a:cubicBezTo>
                  <a:pt x="1088" y="811"/>
                  <a:pt x="1114" y="798"/>
                  <a:pt x="1139" y="785"/>
                </a:cubicBezTo>
                <a:cubicBezTo>
                  <a:pt x="1215" y="735"/>
                  <a:pt x="1266" y="709"/>
                  <a:pt x="1316" y="684"/>
                </a:cubicBezTo>
                <a:cubicBezTo>
                  <a:pt x="1342" y="672"/>
                  <a:pt x="1354" y="659"/>
                  <a:pt x="1367" y="659"/>
                </a:cubicBezTo>
                <a:lnTo>
                  <a:pt x="1392" y="646"/>
                </a:lnTo>
                <a:lnTo>
                  <a:pt x="1417" y="634"/>
                </a:lnTo>
                <a:lnTo>
                  <a:pt x="1443" y="634"/>
                </a:lnTo>
                <a:lnTo>
                  <a:pt x="1468" y="621"/>
                </a:lnTo>
                <a:lnTo>
                  <a:pt x="1481" y="608"/>
                </a:lnTo>
                <a:cubicBezTo>
                  <a:pt x="1481" y="608"/>
                  <a:pt x="1481" y="621"/>
                  <a:pt x="1481" y="621"/>
                </a:cubicBezTo>
                <a:lnTo>
                  <a:pt x="1506" y="608"/>
                </a:lnTo>
                <a:cubicBezTo>
                  <a:pt x="1582" y="583"/>
                  <a:pt x="1658" y="570"/>
                  <a:pt x="1721" y="558"/>
                </a:cubicBezTo>
                <a:cubicBezTo>
                  <a:pt x="1784" y="558"/>
                  <a:pt x="1848" y="545"/>
                  <a:pt x="1898" y="545"/>
                </a:cubicBezTo>
                <a:close/>
                <a:moveTo>
                  <a:pt x="1898" y="1"/>
                </a:moveTo>
                <a:cubicBezTo>
                  <a:pt x="1873" y="1"/>
                  <a:pt x="1848" y="1"/>
                  <a:pt x="1822" y="14"/>
                </a:cubicBezTo>
                <a:lnTo>
                  <a:pt x="1696" y="14"/>
                </a:lnTo>
                <a:cubicBezTo>
                  <a:pt x="1633" y="26"/>
                  <a:pt x="1582" y="39"/>
                  <a:pt x="1519" y="39"/>
                </a:cubicBezTo>
                <a:lnTo>
                  <a:pt x="1493" y="51"/>
                </a:lnTo>
                <a:cubicBezTo>
                  <a:pt x="1468" y="51"/>
                  <a:pt x="1430" y="64"/>
                  <a:pt x="1405" y="77"/>
                </a:cubicBezTo>
                <a:cubicBezTo>
                  <a:pt x="1354" y="77"/>
                  <a:pt x="1316" y="102"/>
                  <a:pt x="1278" y="115"/>
                </a:cubicBezTo>
                <a:cubicBezTo>
                  <a:pt x="1202" y="140"/>
                  <a:pt x="1139" y="165"/>
                  <a:pt x="1063" y="203"/>
                </a:cubicBezTo>
                <a:cubicBezTo>
                  <a:pt x="911" y="267"/>
                  <a:pt x="759" y="368"/>
                  <a:pt x="595" y="520"/>
                </a:cubicBezTo>
                <a:cubicBezTo>
                  <a:pt x="506" y="608"/>
                  <a:pt x="405" y="722"/>
                  <a:pt x="329" y="836"/>
                </a:cubicBezTo>
                <a:cubicBezTo>
                  <a:pt x="304" y="887"/>
                  <a:pt x="266" y="925"/>
                  <a:pt x="241" y="975"/>
                </a:cubicBezTo>
                <a:lnTo>
                  <a:pt x="228" y="1001"/>
                </a:lnTo>
                <a:cubicBezTo>
                  <a:pt x="165" y="1114"/>
                  <a:pt x="127" y="1216"/>
                  <a:pt x="89" y="1342"/>
                </a:cubicBezTo>
                <a:cubicBezTo>
                  <a:pt x="76" y="1380"/>
                  <a:pt x="64" y="1405"/>
                  <a:pt x="64" y="1418"/>
                </a:cubicBezTo>
                <a:cubicBezTo>
                  <a:pt x="38" y="1532"/>
                  <a:pt x="13" y="1659"/>
                  <a:pt x="0" y="1785"/>
                </a:cubicBezTo>
                <a:cubicBezTo>
                  <a:pt x="0" y="1899"/>
                  <a:pt x="0" y="2000"/>
                  <a:pt x="13" y="2114"/>
                </a:cubicBezTo>
                <a:cubicBezTo>
                  <a:pt x="13" y="2165"/>
                  <a:pt x="26" y="2203"/>
                  <a:pt x="38" y="2253"/>
                </a:cubicBezTo>
                <a:cubicBezTo>
                  <a:pt x="51" y="2367"/>
                  <a:pt x="76" y="2468"/>
                  <a:pt x="114" y="2570"/>
                </a:cubicBezTo>
                <a:lnTo>
                  <a:pt x="127" y="2595"/>
                </a:lnTo>
                <a:cubicBezTo>
                  <a:pt x="177" y="2721"/>
                  <a:pt x="241" y="2835"/>
                  <a:pt x="317" y="2949"/>
                </a:cubicBezTo>
                <a:cubicBezTo>
                  <a:pt x="317" y="2962"/>
                  <a:pt x="329" y="2975"/>
                  <a:pt x="342" y="2987"/>
                </a:cubicBezTo>
                <a:cubicBezTo>
                  <a:pt x="393" y="3076"/>
                  <a:pt x="468" y="3164"/>
                  <a:pt x="544" y="3240"/>
                </a:cubicBezTo>
                <a:cubicBezTo>
                  <a:pt x="810" y="3519"/>
                  <a:pt x="1177" y="3708"/>
                  <a:pt x="1557" y="3772"/>
                </a:cubicBezTo>
                <a:cubicBezTo>
                  <a:pt x="1671" y="3797"/>
                  <a:pt x="1784" y="3810"/>
                  <a:pt x="1898" y="3810"/>
                </a:cubicBezTo>
                <a:cubicBezTo>
                  <a:pt x="1987" y="3810"/>
                  <a:pt x="2088" y="3797"/>
                  <a:pt x="2189" y="3784"/>
                </a:cubicBezTo>
                <a:cubicBezTo>
                  <a:pt x="2392" y="3759"/>
                  <a:pt x="2582" y="3696"/>
                  <a:pt x="2784" y="3595"/>
                </a:cubicBezTo>
                <a:cubicBezTo>
                  <a:pt x="2923" y="3519"/>
                  <a:pt x="3075" y="3417"/>
                  <a:pt x="3240" y="3266"/>
                </a:cubicBezTo>
                <a:cubicBezTo>
                  <a:pt x="3366" y="3139"/>
                  <a:pt x="3493" y="2975"/>
                  <a:pt x="3594" y="2785"/>
                </a:cubicBezTo>
                <a:cubicBezTo>
                  <a:pt x="3683" y="2608"/>
                  <a:pt x="3746" y="2430"/>
                  <a:pt x="3771" y="2241"/>
                </a:cubicBezTo>
                <a:cubicBezTo>
                  <a:pt x="3784" y="2152"/>
                  <a:pt x="3796" y="2063"/>
                  <a:pt x="3809" y="1950"/>
                </a:cubicBezTo>
                <a:cubicBezTo>
                  <a:pt x="3809" y="1823"/>
                  <a:pt x="3796" y="1696"/>
                  <a:pt x="3771" y="1595"/>
                </a:cubicBezTo>
                <a:cubicBezTo>
                  <a:pt x="3746" y="1342"/>
                  <a:pt x="3645" y="1089"/>
                  <a:pt x="3493" y="861"/>
                </a:cubicBezTo>
                <a:cubicBezTo>
                  <a:pt x="3341" y="634"/>
                  <a:pt x="3138" y="431"/>
                  <a:pt x="2885" y="279"/>
                </a:cubicBezTo>
                <a:cubicBezTo>
                  <a:pt x="2708" y="178"/>
                  <a:pt x="2518" y="89"/>
                  <a:pt x="2303" y="51"/>
                </a:cubicBezTo>
                <a:lnTo>
                  <a:pt x="2278" y="39"/>
                </a:lnTo>
                <a:lnTo>
                  <a:pt x="2189" y="26"/>
                </a:lnTo>
                <a:lnTo>
                  <a:pt x="2126" y="26"/>
                </a:lnTo>
                <a:cubicBezTo>
                  <a:pt x="2050" y="14"/>
                  <a:pt x="1974" y="1"/>
                  <a:pt x="189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6"/>
          <p:cNvSpPr/>
          <p:nvPr/>
        </p:nvSpPr>
        <p:spPr>
          <a:xfrm>
            <a:off x="1805463" y="1376245"/>
            <a:ext cx="102855" cy="102285"/>
          </a:xfrm>
          <a:custGeom>
            <a:avLst/>
            <a:gdLst/>
            <a:ahLst/>
            <a:cxnLst/>
            <a:rect l="l" t="t" r="r" b="b"/>
            <a:pathLst>
              <a:path w="2164" h="2152" extrusionOk="0">
                <a:moveTo>
                  <a:pt x="1152" y="545"/>
                </a:moveTo>
                <a:cubicBezTo>
                  <a:pt x="1202" y="558"/>
                  <a:pt x="1240" y="570"/>
                  <a:pt x="1291" y="583"/>
                </a:cubicBezTo>
                <a:cubicBezTo>
                  <a:pt x="1329" y="608"/>
                  <a:pt x="1367" y="633"/>
                  <a:pt x="1405" y="659"/>
                </a:cubicBezTo>
                <a:cubicBezTo>
                  <a:pt x="1443" y="684"/>
                  <a:pt x="1481" y="722"/>
                  <a:pt x="1506" y="760"/>
                </a:cubicBezTo>
                <a:cubicBezTo>
                  <a:pt x="1531" y="785"/>
                  <a:pt x="1557" y="823"/>
                  <a:pt x="1569" y="874"/>
                </a:cubicBezTo>
                <a:cubicBezTo>
                  <a:pt x="1595" y="912"/>
                  <a:pt x="1607" y="962"/>
                  <a:pt x="1607" y="1000"/>
                </a:cubicBezTo>
                <a:cubicBezTo>
                  <a:pt x="1620" y="1051"/>
                  <a:pt x="1620" y="1102"/>
                  <a:pt x="1620" y="1140"/>
                </a:cubicBezTo>
                <a:cubicBezTo>
                  <a:pt x="1607" y="1190"/>
                  <a:pt x="1595" y="1241"/>
                  <a:pt x="1582" y="1291"/>
                </a:cubicBezTo>
                <a:cubicBezTo>
                  <a:pt x="1557" y="1329"/>
                  <a:pt x="1531" y="1367"/>
                  <a:pt x="1506" y="1405"/>
                </a:cubicBezTo>
                <a:cubicBezTo>
                  <a:pt x="1481" y="1443"/>
                  <a:pt x="1443" y="1469"/>
                  <a:pt x="1417" y="1494"/>
                </a:cubicBezTo>
                <a:cubicBezTo>
                  <a:pt x="1379" y="1532"/>
                  <a:pt x="1329" y="1557"/>
                  <a:pt x="1291" y="1570"/>
                </a:cubicBezTo>
                <a:cubicBezTo>
                  <a:pt x="1240" y="1595"/>
                  <a:pt x="1202" y="1595"/>
                  <a:pt x="1164" y="1608"/>
                </a:cubicBezTo>
                <a:lnTo>
                  <a:pt x="1012" y="1608"/>
                </a:lnTo>
                <a:cubicBezTo>
                  <a:pt x="962" y="1608"/>
                  <a:pt x="924" y="1595"/>
                  <a:pt x="873" y="1570"/>
                </a:cubicBezTo>
                <a:cubicBezTo>
                  <a:pt x="835" y="1557"/>
                  <a:pt x="797" y="1532"/>
                  <a:pt x="747" y="1494"/>
                </a:cubicBezTo>
                <a:cubicBezTo>
                  <a:pt x="721" y="1469"/>
                  <a:pt x="683" y="1443"/>
                  <a:pt x="658" y="1405"/>
                </a:cubicBezTo>
                <a:cubicBezTo>
                  <a:pt x="633" y="1367"/>
                  <a:pt x="608" y="1329"/>
                  <a:pt x="595" y="1291"/>
                </a:cubicBezTo>
                <a:cubicBezTo>
                  <a:pt x="570" y="1241"/>
                  <a:pt x="557" y="1190"/>
                  <a:pt x="557" y="1152"/>
                </a:cubicBezTo>
                <a:cubicBezTo>
                  <a:pt x="544" y="1102"/>
                  <a:pt x="544" y="1064"/>
                  <a:pt x="557" y="1013"/>
                </a:cubicBezTo>
                <a:cubicBezTo>
                  <a:pt x="557" y="962"/>
                  <a:pt x="570" y="912"/>
                  <a:pt x="595" y="861"/>
                </a:cubicBezTo>
                <a:cubicBezTo>
                  <a:pt x="608" y="823"/>
                  <a:pt x="633" y="785"/>
                  <a:pt x="658" y="747"/>
                </a:cubicBezTo>
                <a:cubicBezTo>
                  <a:pt x="683" y="722"/>
                  <a:pt x="721" y="684"/>
                  <a:pt x="747" y="659"/>
                </a:cubicBezTo>
                <a:cubicBezTo>
                  <a:pt x="772" y="646"/>
                  <a:pt x="785" y="633"/>
                  <a:pt x="797" y="621"/>
                </a:cubicBezTo>
                <a:cubicBezTo>
                  <a:pt x="823" y="608"/>
                  <a:pt x="848" y="596"/>
                  <a:pt x="886" y="583"/>
                </a:cubicBezTo>
                <a:lnTo>
                  <a:pt x="899" y="570"/>
                </a:lnTo>
                <a:cubicBezTo>
                  <a:pt x="899" y="570"/>
                  <a:pt x="899" y="583"/>
                  <a:pt x="899" y="583"/>
                </a:cubicBezTo>
                <a:cubicBezTo>
                  <a:pt x="924" y="570"/>
                  <a:pt x="949" y="558"/>
                  <a:pt x="974" y="558"/>
                </a:cubicBezTo>
                <a:lnTo>
                  <a:pt x="1012" y="545"/>
                </a:lnTo>
                <a:close/>
                <a:moveTo>
                  <a:pt x="1063" y="1"/>
                </a:moveTo>
                <a:cubicBezTo>
                  <a:pt x="1012" y="1"/>
                  <a:pt x="949" y="1"/>
                  <a:pt x="886" y="26"/>
                </a:cubicBezTo>
                <a:cubicBezTo>
                  <a:pt x="835" y="26"/>
                  <a:pt x="797" y="39"/>
                  <a:pt x="759" y="51"/>
                </a:cubicBezTo>
                <a:cubicBezTo>
                  <a:pt x="696" y="64"/>
                  <a:pt x="633" y="102"/>
                  <a:pt x="570" y="140"/>
                </a:cubicBezTo>
                <a:cubicBezTo>
                  <a:pt x="544" y="140"/>
                  <a:pt x="532" y="153"/>
                  <a:pt x="506" y="165"/>
                </a:cubicBezTo>
                <a:cubicBezTo>
                  <a:pt x="456" y="191"/>
                  <a:pt x="418" y="229"/>
                  <a:pt x="367" y="267"/>
                </a:cubicBezTo>
                <a:cubicBezTo>
                  <a:pt x="329" y="304"/>
                  <a:pt x="279" y="355"/>
                  <a:pt x="241" y="406"/>
                </a:cubicBezTo>
                <a:cubicBezTo>
                  <a:pt x="165" y="494"/>
                  <a:pt x="114" y="596"/>
                  <a:pt x="76" y="697"/>
                </a:cubicBezTo>
                <a:cubicBezTo>
                  <a:pt x="76" y="709"/>
                  <a:pt x="63" y="709"/>
                  <a:pt x="63" y="722"/>
                </a:cubicBezTo>
                <a:cubicBezTo>
                  <a:pt x="25" y="811"/>
                  <a:pt x="13" y="912"/>
                  <a:pt x="13" y="1000"/>
                </a:cubicBezTo>
                <a:cubicBezTo>
                  <a:pt x="0" y="1114"/>
                  <a:pt x="13" y="1216"/>
                  <a:pt x="25" y="1317"/>
                </a:cubicBezTo>
                <a:cubicBezTo>
                  <a:pt x="51" y="1418"/>
                  <a:pt x="89" y="1519"/>
                  <a:pt x="165" y="1633"/>
                </a:cubicBezTo>
                <a:cubicBezTo>
                  <a:pt x="165" y="1658"/>
                  <a:pt x="177" y="1671"/>
                  <a:pt x="190" y="1684"/>
                </a:cubicBezTo>
                <a:cubicBezTo>
                  <a:pt x="367" y="1949"/>
                  <a:pt x="658" y="2114"/>
                  <a:pt x="974" y="2152"/>
                </a:cubicBezTo>
                <a:lnTo>
                  <a:pt x="1088" y="2152"/>
                </a:lnTo>
                <a:cubicBezTo>
                  <a:pt x="1152" y="2152"/>
                  <a:pt x="1215" y="2152"/>
                  <a:pt x="1278" y="2139"/>
                </a:cubicBezTo>
                <a:cubicBezTo>
                  <a:pt x="1392" y="2114"/>
                  <a:pt x="1481" y="2076"/>
                  <a:pt x="1569" y="2038"/>
                </a:cubicBezTo>
                <a:cubicBezTo>
                  <a:pt x="1658" y="2000"/>
                  <a:pt x="1734" y="1937"/>
                  <a:pt x="1822" y="1874"/>
                </a:cubicBezTo>
                <a:cubicBezTo>
                  <a:pt x="1886" y="1810"/>
                  <a:pt x="1949" y="1722"/>
                  <a:pt x="2025" y="1608"/>
                </a:cubicBezTo>
                <a:cubicBezTo>
                  <a:pt x="2101" y="1469"/>
                  <a:pt x="2151" y="1291"/>
                  <a:pt x="2164" y="1076"/>
                </a:cubicBezTo>
                <a:cubicBezTo>
                  <a:pt x="2164" y="975"/>
                  <a:pt x="2139" y="874"/>
                  <a:pt x="2126" y="798"/>
                </a:cubicBezTo>
                <a:cubicBezTo>
                  <a:pt x="2101" y="697"/>
                  <a:pt x="2050" y="596"/>
                  <a:pt x="2012" y="532"/>
                </a:cubicBezTo>
                <a:cubicBezTo>
                  <a:pt x="1936" y="393"/>
                  <a:pt x="1810" y="267"/>
                  <a:pt x="1632" y="153"/>
                </a:cubicBezTo>
                <a:cubicBezTo>
                  <a:pt x="1557" y="102"/>
                  <a:pt x="1455" y="64"/>
                  <a:pt x="1392" y="51"/>
                </a:cubicBezTo>
                <a:cubicBezTo>
                  <a:pt x="1392" y="51"/>
                  <a:pt x="1392" y="39"/>
                  <a:pt x="1367" y="39"/>
                </a:cubicBezTo>
                <a:cubicBezTo>
                  <a:pt x="1291" y="13"/>
                  <a:pt x="1202" y="13"/>
                  <a:pt x="112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6"/>
          <p:cNvSpPr/>
          <p:nvPr/>
        </p:nvSpPr>
        <p:spPr>
          <a:xfrm>
            <a:off x="1411848" y="1259218"/>
            <a:ext cx="173247" cy="172629"/>
          </a:xfrm>
          <a:custGeom>
            <a:avLst/>
            <a:gdLst/>
            <a:ahLst/>
            <a:cxnLst/>
            <a:rect l="l" t="t" r="r" b="b"/>
            <a:pathLst>
              <a:path w="3645" h="3632" extrusionOk="0">
                <a:moveTo>
                  <a:pt x="1823" y="544"/>
                </a:moveTo>
                <a:cubicBezTo>
                  <a:pt x="1886" y="544"/>
                  <a:pt x="1937" y="544"/>
                  <a:pt x="2000" y="557"/>
                </a:cubicBezTo>
                <a:cubicBezTo>
                  <a:pt x="2114" y="570"/>
                  <a:pt x="2215" y="608"/>
                  <a:pt x="2316" y="646"/>
                </a:cubicBezTo>
                <a:cubicBezTo>
                  <a:pt x="2418" y="684"/>
                  <a:pt x="2506" y="734"/>
                  <a:pt x="2595" y="797"/>
                </a:cubicBezTo>
                <a:cubicBezTo>
                  <a:pt x="2683" y="873"/>
                  <a:pt x="2759" y="949"/>
                  <a:pt x="2822" y="1025"/>
                </a:cubicBezTo>
                <a:cubicBezTo>
                  <a:pt x="2898" y="1126"/>
                  <a:pt x="2949" y="1215"/>
                  <a:pt x="3000" y="1316"/>
                </a:cubicBezTo>
                <a:cubicBezTo>
                  <a:pt x="3038" y="1430"/>
                  <a:pt x="3063" y="1531"/>
                  <a:pt x="3088" y="1633"/>
                </a:cubicBezTo>
                <a:cubicBezTo>
                  <a:pt x="3101" y="1759"/>
                  <a:pt x="3101" y="1873"/>
                  <a:pt x="3088" y="1987"/>
                </a:cubicBezTo>
                <a:cubicBezTo>
                  <a:pt x="3063" y="2101"/>
                  <a:pt x="3038" y="2202"/>
                  <a:pt x="3000" y="2303"/>
                </a:cubicBezTo>
                <a:cubicBezTo>
                  <a:pt x="2949" y="2404"/>
                  <a:pt x="2898" y="2506"/>
                  <a:pt x="2835" y="2594"/>
                </a:cubicBezTo>
                <a:cubicBezTo>
                  <a:pt x="2759" y="2683"/>
                  <a:pt x="2683" y="2746"/>
                  <a:pt x="2607" y="2822"/>
                </a:cubicBezTo>
                <a:cubicBezTo>
                  <a:pt x="2519" y="2885"/>
                  <a:pt x="2418" y="2936"/>
                  <a:pt x="2316" y="2987"/>
                </a:cubicBezTo>
                <a:cubicBezTo>
                  <a:pt x="2215" y="3025"/>
                  <a:pt x="2114" y="3050"/>
                  <a:pt x="2000" y="3075"/>
                </a:cubicBezTo>
                <a:cubicBezTo>
                  <a:pt x="1949" y="3075"/>
                  <a:pt x="1886" y="3088"/>
                  <a:pt x="1823" y="3088"/>
                </a:cubicBezTo>
                <a:cubicBezTo>
                  <a:pt x="1772" y="3088"/>
                  <a:pt x="1709" y="3075"/>
                  <a:pt x="1658" y="3075"/>
                </a:cubicBezTo>
                <a:cubicBezTo>
                  <a:pt x="1544" y="3050"/>
                  <a:pt x="1443" y="3025"/>
                  <a:pt x="1342" y="2987"/>
                </a:cubicBezTo>
                <a:cubicBezTo>
                  <a:pt x="1228" y="2936"/>
                  <a:pt x="1127" y="2885"/>
                  <a:pt x="1038" y="2809"/>
                </a:cubicBezTo>
                <a:cubicBezTo>
                  <a:pt x="962" y="2746"/>
                  <a:pt x="886" y="2670"/>
                  <a:pt x="823" y="2582"/>
                </a:cubicBezTo>
                <a:cubicBezTo>
                  <a:pt x="760" y="2506"/>
                  <a:pt x="709" y="2404"/>
                  <a:pt x="659" y="2303"/>
                </a:cubicBezTo>
                <a:cubicBezTo>
                  <a:pt x="633" y="2253"/>
                  <a:pt x="621" y="2202"/>
                  <a:pt x="608" y="2151"/>
                </a:cubicBezTo>
                <a:cubicBezTo>
                  <a:pt x="583" y="2075"/>
                  <a:pt x="570" y="2037"/>
                  <a:pt x="570" y="1987"/>
                </a:cubicBezTo>
                <a:cubicBezTo>
                  <a:pt x="557" y="1924"/>
                  <a:pt x="557" y="1873"/>
                  <a:pt x="557" y="1822"/>
                </a:cubicBezTo>
                <a:cubicBezTo>
                  <a:pt x="557" y="1797"/>
                  <a:pt x="557" y="1772"/>
                  <a:pt x="557" y="1746"/>
                </a:cubicBezTo>
                <a:lnTo>
                  <a:pt x="557" y="1708"/>
                </a:lnTo>
                <a:cubicBezTo>
                  <a:pt x="557" y="1696"/>
                  <a:pt x="570" y="1671"/>
                  <a:pt x="570" y="1658"/>
                </a:cubicBezTo>
                <a:cubicBezTo>
                  <a:pt x="570" y="1595"/>
                  <a:pt x="583" y="1531"/>
                  <a:pt x="608" y="1468"/>
                </a:cubicBezTo>
                <a:cubicBezTo>
                  <a:pt x="621" y="1405"/>
                  <a:pt x="646" y="1354"/>
                  <a:pt x="659" y="1316"/>
                </a:cubicBezTo>
                <a:lnTo>
                  <a:pt x="671" y="1291"/>
                </a:lnTo>
                <a:lnTo>
                  <a:pt x="671" y="1278"/>
                </a:lnTo>
                <a:cubicBezTo>
                  <a:pt x="722" y="1202"/>
                  <a:pt x="747" y="1139"/>
                  <a:pt x="785" y="1088"/>
                </a:cubicBezTo>
                <a:lnTo>
                  <a:pt x="823" y="1038"/>
                </a:lnTo>
                <a:cubicBezTo>
                  <a:pt x="886" y="949"/>
                  <a:pt x="962" y="873"/>
                  <a:pt x="1051" y="810"/>
                </a:cubicBezTo>
                <a:cubicBezTo>
                  <a:pt x="1139" y="747"/>
                  <a:pt x="1241" y="684"/>
                  <a:pt x="1329" y="646"/>
                </a:cubicBezTo>
                <a:lnTo>
                  <a:pt x="1355" y="633"/>
                </a:lnTo>
                <a:lnTo>
                  <a:pt x="1380" y="620"/>
                </a:lnTo>
                <a:lnTo>
                  <a:pt x="1405" y="620"/>
                </a:lnTo>
                <a:cubicBezTo>
                  <a:pt x="1405" y="620"/>
                  <a:pt x="1418" y="608"/>
                  <a:pt x="1418" y="608"/>
                </a:cubicBezTo>
                <a:lnTo>
                  <a:pt x="1443" y="595"/>
                </a:lnTo>
                <a:lnTo>
                  <a:pt x="1494" y="595"/>
                </a:lnTo>
                <a:lnTo>
                  <a:pt x="1506" y="582"/>
                </a:lnTo>
                <a:lnTo>
                  <a:pt x="1532" y="582"/>
                </a:lnTo>
                <a:cubicBezTo>
                  <a:pt x="1582" y="570"/>
                  <a:pt x="1620" y="557"/>
                  <a:pt x="1658" y="557"/>
                </a:cubicBezTo>
                <a:cubicBezTo>
                  <a:pt x="1709" y="544"/>
                  <a:pt x="1772" y="544"/>
                  <a:pt x="1823" y="544"/>
                </a:cubicBezTo>
                <a:close/>
                <a:moveTo>
                  <a:pt x="1835" y="0"/>
                </a:moveTo>
                <a:cubicBezTo>
                  <a:pt x="1772" y="0"/>
                  <a:pt x="1709" y="0"/>
                  <a:pt x="1658" y="13"/>
                </a:cubicBezTo>
                <a:cubicBezTo>
                  <a:pt x="1582" y="13"/>
                  <a:pt x="1519" y="26"/>
                  <a:pt x="1456" y="38"/>
                </a:cubicBezTo>
                <a:cubicBezTo>
                  <a:pt x="1304" y="76"/>
                  <a:pt x="1165" y="127"/>
                  <a:pt x="1026" y="190"/>
                </a:cubicBezTo>
                <a:cubicBezTo>
                  <a:pt x="1013" y="190"/>
                  <a:pt x="988" y="203"/>
                  <a:pt x="962" y="215"/>
                </a:cubicBezTo>
                <a:cubicBezTo>
                  <a:pt x="785" y="304"/>
                  <a:pt x="608" y="456"/>
                  <a:pt x="456" y="620"/>
                </a:cubicBezTo>
                <a:lnTo>
                  <a:pt x="444" y="646"/>
                </a:lnTo>
                <a:cubicBezTo>
                  <a:pt x="393" y="696"/>
                  <a:pt x="368" y="747"/>
                  <a:pt x="330" y="785"/>
                </a:cubicBezTo>
                <a:cubicBezTo>
                  <a:pt x="254" y="899"/>
                  <a:pt x="190" y="1025"/>
                  <a:pt x="140" y="1164"/>
                </a:cubicBezTo>
                <a:lnTo>
                  <a:pt x="127" y="1190"/>
                </a:lnTo>
                <a:cubicBezTo>
                  <a:pt x="102" y="1240"/>
                  <a:pt x="89" y="1304"/>
                  <a:pt x="64" y="1354"/>
                </a:cubicBezTo>
                <a:cubicBezTo>
                  <a:pt x="39" y="1468"/>
                  <a:pt x="26" y="1595"/>
                  <a:pt x="13" y="1721"/>
                </a:cubicBezTo>
                <a:cubicBezTo>
                  <a:pt x="1" y="1911"/>
                  <a:pt x="26" y="2126"/>
                  <a:pt x="89" y="2341"/>
                </a:cubicBezTo>
                <a:cubicBezTo>
                  <a:pt x="127" y="2468"/>
                  <a:pt x="178" y="2594"/>
                  <a:pt x="254" y="2721"/>
                </a:cubicBezTo>
                <a:lnTo>
                  <a:pt x="279" y="2759"/>
                </a:lnTo>
                <a:cubicBezTo>
                  <a:pt x="292" y="2784"/>
                  <a:pt x="317" y="2822"/>
                  <a:pt x="342" y="2860"/>
                </a:cubicBezTo>
                <a:cubicBezTo>
                  <a:pt x="469" y="3025"/>
                  <a:pt x="621" y="3176"/>
                  <a:pt x="810" y="3316"/>
                </a:cubicBezTo>
                <a:cubicBezTo>
                  <a:pt x="950" y="3417"/>
                  <a:pt x="1127" y="3505"/>
                  <a:pt x="1342" y="3556"/>
                </a:cubicBezTo>
                <a:cubicBezTo>
                  <a:pt x="1494" y="3607"/>
                  <a:pt x="1658" y="3632"/>
                  <a:pt x="1823" y="3632"/>
                </a:cubicBezTo>
                <a:cubicBezTo>
                  <a:pt x="1861" y="3632"/>
                  <a:pt x="1899" y="3619"/>
                  <a:pt x="1937" y="3619"/>
                </a:cubicBezTo>
                <a:cubicBezTo>
                  <a:pt x="2139" y="3607"/>
                  <a:pt x="2354" y="3556"/>
                  <a:pt x="2544" y="3480"/>
                </a:cubicBezTo>
                <a:cubicBezTo>
                  <a:pt x="2721" y="3404"/>
                  <a:pt x="2873" y="3303"/>
                  <a:pt x="3038" y="3164"/>
                </a:cubicBezTo>
                <a:cubicBezTo>
                  <a:pt x="3177" y="3050"/>
                  <a:pt x="3291" y="2898"/>
                  <a:pt x="3405" y="2708"/>
                </a:cubicBezTo>
                <a:cubicBezTo>
                  <a:pt x="3506" y="2544"/>
                  <a:pt x="3569" y="2341"/>
                  <a:pt x="3607" y="2126"/>
                </a:cubicBezTo>
                <a:cubicBezTo>
                  <a:pt x="3645" y="1936"/>
                  <a:pt x="3645" y="1734"/>
                  <a:pt x="3620" y="1531"/>
                </a:cubicBezTo>
                <a:cubicBezTo>
                  <a:pt x="3582" y="1316"/>
                  <a:pt x="3506" y="1114"/>
                  <a:pt x="3405" y="911"/>
                </a:cubicBezTo>
                <a:cubicBezTo>
                  <a:pt x="3303" y="734"/>
                  <a:pt x="3151" y="557"/>
                  <a:pt x="2987" y="418"/>
                </a:cubicBezTo>
                <a:cubicBezTo>
                  <a:pt x="2797" y="266"/>
                  <a:pt x="2595" y="152"/>
                  <a:pt x="2354" y="76"/>
                </a:cubicBezTo>
                <a:cubicBezTo>
                  <a:pt x="2190" y="26"/>
                  <a:pt x="2025" y="0"/>
                  <a:pt x="183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6"/>
          <p:cNvSpPr/>
          <p:nvPr/>
        </p:nvSpPr>
        <p:spPr>
          <a:xfrm>
            <a:off x="1810264" y="1899352"/>
            <a:ext cx="93254" cy="91495"/>
          </a:xfrm>
          <a:custGeom>
            <a:avLst/>
            <a:gdLst/>
            <a:ahLst/>
            <a:cxnLst/>
            <a:rect l="l" t="t" r="r" b="b"/>
            <a:pathLst>
              <a:path w="1962" h="1925" extrusionOk="0">
                <a:moveTo>
                  <a:pt x="962" y="545"/>
                </a:moveTo>
                <a:cubicBezTo>
                  <a:pt x="975" y="545"/>
                  <a:pt x="987" y="558"/>
                  <a:pt x="1012" y="558"/>
                </a:cubicBezTo>
                <a:cubicBezTo>
                  <a:pt x="1050" y="558"/>
                  <a:pt x="1088" y="570"/>
                  <a:pt x="1114" y="583"/>
                </a:cubicBezTo>
                <a:cubicBezTo>
                  <a:pt x="1152" y="596"/>
                  <a:pt x="1177" y="621"/>
                  <a:pt x="1215" y="634"/>
                </a:cubicBezTo>
                <a:cubicBezTo>
                  <a:pt x="1240" y="659"/>
                  <a:pt x="1266" y="684"/>
                  <a:pt x="1291" y="709"/>
                </a:cubicBezTo>
                <a:cubicBezTo>
                  <a:pt x="1304" y="735"/>
                  <a:pt x="1329" y="773"/>
                  <a:pt x="1341" y="798"/>
                </a:cubicBezTo>
                <a:cubicBezTo>
                  <a:pt x="1354" y="836"/>
                  <a:pt x="1367" y="874"/>
                  <a:pt x="1367" y="899"/>
                </a:cubicBezTo>
                <a:cubicBezTo>
                  <a:pt x="1367" y="937"/>
                  <a:pt x="1367" y="988"/>
                  <a:pt x="1367" y="1026"/>
                </a:cubicBezTo>
                <a:cubicBezTo>
                  <a:pt x="1354" y="1051"/>
                  <a:pt x="1354" y="1089"/>
                  <a:pt x="1341" y="1127"/>
                </a:cubicBezTo>
                <a:cubicBezTo>
                  <a:pt x="1329" y="1152"/>
                  <a:pt x="1304" y="1190"/>
                  <a:pt x="1278" y="1216"/>
                </a:cubicBezTo>
                <a:cubicBezTo>
                  <a:pt x="1266" y="1241"/>
                  <a:pt x="1240" y="1266"/>
                  <a:pt x="1202" y="1292"/>
                </a:cubicBezTo>
                <a:cubicBezTo>
                  <a:pt x="1177" y="1317"/>
                  <a:pt x="1152" y="1330"/>
                  <a:pt x="1114" y="1342"/>
                </a:cubicBezTo>
                <a:cubicBezTo>
                  <a:pt x="1088" y="1355"/>
                  <a:pt x="1050" y="1367"/>
                  <a:pt x="1012" y="1367"/>
                </a:cubicBezTo>
                <a:cubicBezTo>
                  <a:pt x="987" y="1367"/>
                  <a:pt x="975" y="1380"/>
                  <a:pt x="949" y="1380"/>
                </a:cubicBezTo>
                <a:cubicBezTo>
                  <a:pt x="937" y="1380"/>
                  <a:pt x="924" y="1380"/>
                  <a:pt x="911" y="1367"/>
                </a:cubicBezTo>
                <a:cubicBezTo>
                  <a:pt x="873" y="1367"/>
                  <a:pt x="835" y="1355"/>
                  <a:pt x="797" y="1342"/>
                </a:cubicBezTo>
                <a:cubicBezTo>
                  <a:pt x="759" y="1330"/>
                  <a:pt x="734" y="1304"/>
                  <a:pt x="709" y="1292"/>
                </a:cubicBezTo>
                <a:cubicBezTo>
                  <a:pt x="683" y="1266"/>
                  <a:pt x="658" y="1241"/>
                  <a:pt x="633" y="1216"/>
                </a:cubicBezTo>
                <a:cubicBezTo>
                  <a:pt x="620" y="1190"/>
                  <a:pt x="595" y="1165"/>
                  <a:pt x="582" y="1140"/>
                </a:cubicBezTo>
                <a:lnTo>
                  <a:pt x="570" y="1102"/>
                </a:lnTo>
                <a:lnTo>
                  <a:pt x="557" y="1064"/>
                </a:lnTo>
                <a:cubicBezTo>
                  <a:pt x="557" y="1038"/>
                  <a:pt x="557" y="1026"/>
                  <a:pt x="544" y="1026"/>
                </a:cubicBezTo>
                <a:cubicBezTo>
                  <a:pt x="544" y="975"/>
                  <a:pt x="544" y="937"/>
                  <a:pt x="544" y="899"/>
                </a:cubicBezTo>
                <a:cubicBezTo>
                  <a:pt x="557" y="874"/>
                  <a:pt x="570" y="836"/>
                  <a:pt x="582" y="798"/>
                </a:cubicBezTo>
                <a:cubicBezTo>
                  <a:pt x="582" y="773"/>
                  <a:pt x="595" y="760"/>
                  <a:pt x="608" y="747"/>
                </a:cubicBezTo>
                <a:cubicBezTo>
                  <a:pt x="620" y="735"/>
                  <a:pt x="620" y="722"/>
                  <a:pt x="633" y="709"/>
                </a:cubicBezTo>
                <a:cubicBezTo>
                  <a:pt x="633" y="697"/>
                  <a:pt x="646" y="697"/>
                  <a:pt x="646" y="684"/>
                </a:cubicBezTo>
                <a:lnTo>
                  <a:pt x="683" y="659"/>
                </a:lnTo>
                <a:lnTo>
                  <a:pt x="709" y="634"/>
                </a:lnTo>
                <a:cubicBezTo>
                  <a:pt x="734" y="621"/>
                  <a:pt x="759" y="596"/>
                  <a:pt x="797" y="583"/>
                </a:cubicBezTo>
                <a:cubicBezTo>
                  <a:pt x="810" y="583"/>
                  <a:pt x="823" y="570"/>
                  <a:pt x="835" y="570"/>
                </a:cubicBezTo>
                <a:cubicBezTo>
                  <a:pt x="861" y="558"/>
                  <a:pt x="886" y="558"/>
                  <a:pt x="911" y="558"/>
                </a:cubicBezTo>
                <a:cubicBezTo>
                  <a:pt x="924" y="558"/>
                  <a:pt x="937" y="545"/>
                  <a:pt x="962" y="545"/>
                </a:cubicBezTo>
                <a:close/>
                <a:moveTo>
                  <a:pt x="924" y="1"/>
                </a:moveTo>
                <a:cubicBezTo>
                  <a:pt x="861" y="14"/>
                  <a:pt x="810" y="14"/>
                  <a:pt x="747" y="26"/>
                </a:cubicBezTo>
                <a:cubicBezTo>
                  <a:pt x="721" y="39"/>
                  <a:pt x="683" y="39"/>
                  <a:pt x="658" y="51"/>
                </a:cubicBezTo>
                <a:cubicBezTo>
                  <a:pt x="608" y="77"/>
                  <a:pt x="570" y="89"/>
                  <a:pt x="519" y="115"/>
                </a:cubicBezTo>
                <a:cubicBezTo>
                  <a:pt x="443" y="153"/>
                  <a:pt x="367" y="203"/>
                  <a:pt x="304" y="267"/>
                </a:cubicBezTo>
                <a:cubicBezTo>
                  <a:pt x="266" y="305"/>
                  <a:pt x="228" y="343"/>
                  <a:pt x="190" y="393"/>
                </a:cubicBezTo>
                <a:lnTo>
                  <a:pt x="152" y="444"/>
                </a:lnTo>
                <a:cubicBezTo>
                  <a:pt x="114" y="507"/>
                  <a:pt x="76" y="583"/>
                  <a:pt x="51" y="672"/>
                </a:cubicBezTo>
                <a:cubicBezTo>
                  <a:pt x="25" y="735"/>
                  <a:pt x="13" y="811"/>
                  <a:pt x="0" y="887"/>
                </a:cubicBezTo>
                <a:cubicBezTo>
                  <a:pt x="0" y="950"/>
                  <a:pt x="0" y="1013"/>
                  <a:pt x="13" y="1089"/>
                </a:cubicBezTo>
                <a:lnTo>
                  <a:pt x="13" y="1140"/>
                </a:lnTo>
                <a:lnTo>
                  <a:pt x="25" y="1190"/>
                </a:lnTo>
                <a:cubicBezTo>
                  <a:pt x="51" y="1292"/>
                  <a:pt x="101" y="1393"/>
                  <a:pt x="139" y="1456"/>
                </a:cubicBezTo>
                <a:cubicBezTo>
                  <a:pt x="215" y="1595"/>
                  <a:pt x="354" y="1722"/>
                  <a:pt x="506" y="1810"/>
                </a:cubicBezTo>
                <a:cubicBezTo>
                  <a:pt x="633" y="1874"/>
                  <a:pt x="785" y="1912"/>
                  <a:pt x="962" y="1924"/>
                </a:cubicBezTo>
                <a:cubicBezTo>
                  <a:pt x="1126" y="1924"/>
                  <a:pt x="1278" y="1874"/>
                  <a:pt x="1443" y="1785"/>
                </a:cubicBezTo>
                <a:cubicBezTo>
                  <a:pt x="1506" y="1747"/>
                  <a:pt x="1582" y="1696"/>
                  <a:pt x="1658" y="1608"/>
                </a:cubicBezTo>
                <a:cubicBezTo>
                  <a:pt x="1721" y="1545"/>
                  <a:pt x="1784" y="1469"/>
                  <a:pt x="1822" y="1367"/>
                </a:cubicBezTo>
                <a:cubicBezTo>
                  <a:pt x="1962" y="1076"/>
                  <a:pt x="1936" y="735"/>
                  <a:pt x="1759" y="444"/>
                </a:cubicBezTo>
                <a:cubicBezTo>
                  <a:pt x="1607" y="191"/>
                  <a:pt x="1329" y="26"/>
                  <a:pt x="1012" y="14"/>
                </a:cubicBezTo>
                <a:cubicBezTo>
                  <a:pt x="1000" y="1"/>
                  <a:pt x="987" y="1"/>
                  <a:pt x="97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2" name="Google Shape;152;p16"/>
          <p:cNvGrpSpPr/>
          <p:nvPr/>
        </p:nvGrpSpPr>
        <p:grpSpPr>
          <a:xfrm>
            <a:off x="5383391" y="800518"/>
            <a:ext cx="5176215" cy="4388872"/>
            <a:chOff x="2094250" y="748000"/>
            <a:chExt cx="2077800" cy="1761750"/>
          </a:xfrm>
        </p:grpSpPr>
        <p:sp>
          <p:nvSpPr>
            <p:cNvPr id="153" name="Google Shape;153;p16"/>
            <p:cNvSpPr/>
            <p:nvPr/>
          </p:nvSpPr>
          <p:spPr>
            <a:xfrm>
              <a:off x="3957325" y="1556600"/>
              <a:ext cx="172575" cy="172825"/>
            </a:xfrm>
            <a:custGeom>
              <a:avLst/>
              <a:gdLst/>
              <a:ahLst/>
              <a:cxnLst/>
              <a:rect l="l" t="t" r="r" b="b"/>
              <a:pathLst>
                <a:path w="6903" h="6913" extrusionOk="0">
                  <a:moveTo>
                    <a:pt x="3457" y="0"/>
                  </a:moveTo>
                  <a:cubicBezTo>
                    <a:pt x="1548" y="0"/>
                    <a:pt x="1" y="1547"/>
                    <a:pt x="1" y="3456"/>
                  </a:cubicBezTo>
                  <a:cubicBezTo>
                    <a:pt x="1" y="5366"/>
                    <a:pt x="1548" y="6913"/>
                    <a:pt x="3457" y="6913"/>
                  </a:cubicBezTo>
                  <a:cubicBezTo>
                    <a:pt x="5356" y="6913"/>
                    <a:pt x="6903" y="5366"/>
                    <a:pt x="6903" y="3456"/>
                  </a:cubicBezTo>
                  <a:cubicBezTo>
                    <a:pt x="6903" y="1547"/>
                    <a:pt x="5356" y="0"/>
                    <a:pt x="3457" y="0"/>
                  </a:cubicBezTo>
                  <a:close/>
                </a:path>
              </a:pathLst>
            </a:custGeom>
            <a:solidFill>
              <a:srgbClr val="C1D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6"/>
            <p:cNvSpPr/>
            <p:nvPr/>
          </p:nvSpPr>
          <p:spPr>
            <a:xfrm>
              <a:off x="2133725" y="1090150"/>
              <a:ext cx="111500" cy="111500"/>
            </a:xfrm>
            <a:custGeom>
              <a:avLst/>
              <a:gdLst/>
              <a:ahLst/>
              <a:cxnLst/>
              <a:rect l="l" t="t" r="r" b="b"/>
              <a:pathLst>
                <a:path w="4460" h="4460" extrusionOk="0">
                  <a:moveTo>
                    <a:pt x="2230" y="1"/>
                  </a:moveTo>
                  <a:cubicBezTo>
                    <a:pt x="1003" y="1"/>
                    <a:pt x="1" y="993"/>
                    <a:pt x="1" y="2230"/>
                  </a:cubicBezTo>
                  <a:cubicBezTo>
                    <a:pt x="1" y="3457"/>
                    <a:pt x="1003" y="4460"/>
                    <a:pt x="2230" y="4460"/>
                  </a:cubicBezTo>
                  <a:cubicBezTo>
                    <a:pt x="3467" y="4460"/>
                    <a:pt x="4460" y="3457"/>
                    <a:pt x="4460" y="2230"/>
                  </a:cubicBezTo>
                  <a:cubicBezTo>
                    <a:pt x="4460" y="993"/>
                    <a:pt x="3467" y="1"/>
                    <a:pt x="2230" y="1"/>
                  </a:cubicBezTo>
                  <a:close/>
                </a:path>
              </a:pathLst>
            </a:custGeom>
            <a:solidFill>
              <a:srgbClr val="C1D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6"/>
            <p:cNvSpPr/>
            <p:nvPr/>
          </p:nvSpPr>
          <p:spPr>
            <a:xfrm>
              <a:off x="3575700" y="748000"/>
              <a:ext cx="345925" cy="345925"/>
            </a:xfrm>
            <a:custGeom>
              <a:avLst/>
              <a:gdLst/>
              <a:ahLst/>
              <a:cxnLst/>
              <a:rect l="l" t="t" r="r" b="b"/>
              <a:pathLst>
                <a:path w="13837" h="13837" extrusionOk="0">
                  <a:moveTo>
                    <a:pt x="6924" y="0"/>
                  </a:moveTo>
                  <a:cubicBezTo>
                    <a:pt x="3094" y="0"/>
                    <a:pt x="1" y="3105"/>
                    <a:pt x="1" y="6924"/>
                  </a:cubicBezTo>
                  <a:cubicBezTo>
                    <a:pt x="1" y="10743"/>
                    <a:pt x="3094" y="13836"/>
                    <a:pt x="6924" y="13836"/>
                  </a:cubicBezTo>
                  <a:cubicBezTo>
                    <a:pt x="10743" y="13836"/>
                    <a:pt x="13836" y="10743"/>
                    <a:pt x="13836" y="6924"/>
                  </a:cubicBezTo>
                  <a:cubicBezTo>
                    <a:pt x="13836" y="3105"/>
                    <a:pt x="10743" y="0"/>
                    <a:pt x="6924" y="0"/>
                  </a:cubicBezTo>
                  <a:close/>
                </a:path>
              </a:pathLst>
            </a:custGeom>
            <a:solidFill>
              <a:srgbClr val="C1D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6"/>
            <p:cNvSpPr/>
            <p:nvPr/>
          </p:nvSpPr>
          <p:spPr>
            <a:xfrm>
              <a:off x="2094250" y="784075"/>
              <a:ext cx="2077800" cy="1725675"/>
            </a:xfrm>
            <a:custGeom>
              <a:avLst/>
              <a:gdLst/>
              <a:ahLst/>
              <a:cxnLst/>
              <a:rect l="l" t="t" r="r" b="b"/>
              <a:pathLst>
                <a:path w="83112" h="69027" extrusionOk="0">
                  <a:moveTo>
                    <a:pt x="29894" y="0"/>
                  </a:moveTo>
                  <a:cubicBezTo>
                    <a:pt x="23790" y="0"/>
                    <a:pt x="17103" y="2538"/>
                    <a:pt x="12130" y="9182"/>
                  </a:cubicBezTo>
                  <a:cubicBezTo>
                    <a:pt x="1654" y="23167"/>
                    <a:pt x="11756" y="33771"/>
                    <a:pt x="10572" y="38774"/>
                  </a:cubicBezTo>
                  <a:cubicBezTo>
                    <a:pt x="9388" y="43777"/>
                    <a:pt x="950" y="46358"/>
                    <a:pt x="342" y="55991"/>
                  </a:cubicBezTo>
                  <a:cubicBezTo>
                    <a:pt x="1" y="61570"/>
                    <a:pt x="2060" y="66562"/>
                    <a:pt x="8076" y="69027"/>
                  </a:cubicBezTo>
                  <a:lnTo>
                    <a:pt x="71142" y="69027"/>
                  </a:lnTo>
                  <a:cubicBezTo>
                    <a:pt x="73980" y="67128"/>
                    <a:pt x="78023" y="64952"/>
                    <a:pt x="79527" y="60525"/>
                  </a:cubicBezTo>
                  <a:cubicBezTo>
                    <a:pt x="83111" y="50060"/>
                    <a:pt x="74673" y="46337"/>
                    <a:pt x="70086" y="41153"/>
                  </a:cubicBezTo>
                  <a:cubicBezTo>
                    <a:pt x="65488" y="35968"/>
                    <a:pt x="74993" y="33824"/>
                    <a:pt x="73724" y="22655"/>
                  </a:cubicBezTo>
                  <a:cubicBezTo>
                    <a:pt x="73196" y="17993"/>
                    <a:pt x="68047" y="13661"/>
                    <a:pt x="61933" y="13661"/>
                  </a:cubicBezTo>
                  <a:cubicBezTo>
                    <a:pt x="60506" y="13661"/>
                    <a:pt x="59027" y="13897"/>
                    <a:pt x="57541" y="14420"/>
                  </a:cubicBezTo>
                  <a:cubicBezTo>
                    <a:pt x="55649" y="15086"/>
                    <a:pt x="54146" y="15400"/>
                    <a:pt x="52904" y="15400"/>
                  </a:cubicBezTo>
                  <a:cubicBezTo>
                    <a:pt x="48995" y="15400"/>
                    <a:pt x="47672" y="12282"/>
                    <a:pt x="44911" y="7198"/>
                  </a:cubicBezTo>
                  <a:cubicBezTo>
                    <a:pt x="42692" y="3108"/>
                    <a:pt x="36650" y="0"/>
                    <a:pt x="29894" y="0"/>
                  </a:cubicBezTo>
                  <a:close/>
                </a:path>
              </a:pathLst>
            </a:custGeom>
            <a:solidFill>
              <a:srgbClr val="C1D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TITLE_ONLY_1_1_2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720000" y="2899375"/>
            <a:ext cx="2151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6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41" name="Google Shape;241;p20"/>
          <p:cNvSpPr txBox="1">
            <a:spLocks noGrp="1"/>
          </p:cNvSpPr>
          <p:nvPr>
            <p:ph type="subTitle" idx="1"/>
          </p:nvPr>
        </p:nvSpPr>
        <p:spPr>
          <a:xfrm>
            <a:off x="711100" y="3284775"/>
            <a:ext cx="21513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20"/>
          <p:cNvSpPr txBox="1">
            <a:spLocks noGrp="1"/>
          </p:cNvSpPr>
          <p:nvPr>
            <p:ph type="title" idx="2"/>
          </p:nvPr>
        </p:nvSpPr>
        <p:spPr>
          <a:xfrm>
            <a:off x="3500763" y="2899375"/>
            <a:ext cx="2147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6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43" name="Google Shape;243;p20"/>
          <p:cNvSpPr txBox="1">
            <a:spLocks noGrp="1"/>
          </p:cNvSpPr>
          <p:nvPr>
            <p:ph type="subTitle" idx="3"/>
          </p:nvPr>
        </p:nvSpPr>
        <p:spPr>
          <a:xfrm>
            <a:off x="3491874" y="3284775"/>
            <a:ext cx="21474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20"/>
          <p:cNvSpPr txBox="1">
            <a:spLocks noGrp="1"/>
          </p:cNvSpPr>
          <p:nvPr>
            <p:ph type="title" idx="4"/>
          </p:nvPr>
        </p:nvSpPr>
        <p:spPr>
          <a:xfrm>
            <a:off x="6277625" y="2899375"/>
            <a:ext cx="2143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6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45" name="Google Shape;245;p20"/>
          <p:cNvSpPr txBox="1">
            <a:spLocks noGrp="1"/>
          </p:cNvSpPr>
          <p:nvPr>
            <p:ph type="subTitle" idx="5"/>
          </p:nvPr>
        </p:nvSpPr>
        <p:spPr>
          <a:xfrm>
            <a:off x="6268749" y="3284775"/>
            <a:ext cx="21435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20"/>
          <p:cNvSpPr txBox="1">
            <a:spLocks noGrp="1"/>
          </p:cNvSpPr>
          <p:nvPr>
            <p:ph type="title" idx="6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47" name="Google Shape;247;p20"/>
          <p:cNvGrpSpPr/>
          <p:nvPr/>
        </p:nvGrpSpPr>
        <p:grpSpPr>
          <a:xfrm>
            <a:off x="-1792825" y="3201108"/>
            <a:ext cx="4770300" cy="3821763"/>
            <a:chOff x="1466609" y="1312665"/>
            <a:chExt cx="1431491" cy="1271674"/>
          </a:xfrm>
        </p:grpSpPr>
        <p:sp>
          <p:nvSpPr>
            <p:cNvPr id="248" name="Google Shape;248;p20"/>
            <p:cNvSpPr/>
            <p:nvPr/>
          </p:nvSpPr>
          <p:spPr>
            <a:xfrm>
              <a:off x="2725525" y="1729411"/>
              <a:ext cx="172575" cy="172825"/>
            </a:xfrm>
            <a:custGeom>
              <a:avLst/>
              <a:gdLst/>
              <a:ahLst/>
              <a:cxnLst/>
              <a:rect l="l" t="t" r="r" b="b"/>
              <a:pathLst>
                <a:path w="6903" h="6913" extrusionOk="0">
                  <a:moveTo>
                    <a:pt x="3457" y="0"/>
                  </a:moveTo>
                  <a:cubicBezTo>
                    <a:pt x="1548" y="0"/>
                    <a:pt x="1" y="1547"/>
                    <a:pt x="1" y="3456"/>
                  </a:cubicBezTo>
                  <a:cubicBezTo>
                    <a:pt x="1" y="5366"/>
                    <a:pt x="1548" y="6913"/>
                    <a:pt x="3457" y="6913"/>
                  </a:cubicBezTo>
                  <a:cubicBezTo>
                    <a:pt x="5356" y="6913"/>
                    <a:pt x="6903" y="5366"/>
                    <a:pt x="6903" y="3456"/>
                  </a:cubicBezTo>
                  <a:cubicBezTo>
                    <a:pt x="6903" y="1547"/>
                    <a:pt x="5356" y="0"/>
                    <a:pt x="3457" y="0"/>
                  </a:cubicBezTo>
                  <a:close/>
                </a:path>
              </a:pathLst>
            </a:custGeom>
            <a:solidFill>
              <a:srgbClr val="C1D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0"/>
            <p:cNvSpPr/>
            <p:nvPr/>
          </p:nvSpPr>
          <p:spPr>
            <a:xfrm>
              <a:off x="2009903" y="1312665"/>
              <a:ext cx="111500" cy="111500"/>
            </a:xfrm>
            <a:custGeom>
              <a:avLst/>
              <a:gdLst/>
              <a:ahLst/>
              <a:cxnLst/>
              <a:rect l="l" t="t" r="r" b="b"/>
              <a:pathLst>
                <a:path w="4460" h="4460" extrusionOk="0">
                  <a:moveTo>
                    <a:pt x="2230" y="1"/>
                  </a:moveTo>
                  <a:cubicBezTo>
                    <a:pt x="1003" y="1"/>
                    <a:pt x="1" y="993"/>
                    <a:pt x="1" y="2230"/>
                  </a:cubicBezTo>
                  <a:cubicBezTo>
                    <a:pt x="1" y="3457"/>
                    <a:pt x="1003" y="4460"/>
                    <a:pt x="2230" y="4460"/>
                  </a:cubicBezTo>
                  <a:cubicBezTo>
                    <a:pt x="3467" y="4460"/>
                    <a:pt x="4460" y="3457"/>
                    <a:pt x="4460" y="2230"/>
                  </a:cubicBezTo>
                  <a:cubicBezTo>
                    <a:pt x="4460" y="993"/>
                    <a:pt x="3467" y="1"/>
                    <a:pt x="2230" y="1"/>
                  </a:cubicBezTo>
                  <a:close/>
                </a:path>
              </a:pathLst>
            </a:custGeom>
            <a:solidFill>
              <a:srgbClr val="C1D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0"/>
            <p:cNvSpPr/>
            <p:nvPr/>
          </p:nvSpPr>
          <p:spPr>
            <a:xfrm>
              <a:off x="1466609" y="1487328"/>
              <a:ext cx="1319403" cy="1097012"/>
            </a:xfrm>
            <a:custGeom>
              <a:avLst/>
              <a:gdLst/>
              <a:ahLst/>
              <a:cxnLst/>
              <a:rect l="l" t="t" r="r" b="b"/>
              <a:pathLst>
                <a:path w="83112" h="69027" extrusionOk="0">
                  <a:moveTo>
                    <a:pt x="29894" y="0"/>
                  </a:moveTo>
                  <a:cubicBezTo>
                    <a:pt x="23790" y="0"/>
                    <a:pt x="17103" y="2538"/>
                    <a:pt x="12130" y="9182"/>
                  </a:cubicBezTo>
                  <a:cubicBezTo>
                    <a:pt x="1654" y="23167"/>
                    <a:pt x="11756" y="33771"/>
                    <a:pt x="10572" y="38774"/>
                  </a:cubicBezTo>
                  <a:cubicBezTo>
                    <a:pt x="9388" y="43777"/>
                    <a:pt x="950" y="46358"/>
                    <a:pt x="342" y="55991"/>
                  </a:cubicBezTo>
                  <a:cubicBezTo>
                    <a:pt x="1" y="61570"/>
                    <a:pt x="2060" y="66562"/>
                    <a:pt x="8076" y="69027"/>
                  </a:cubicBezTo>
                  <a:lnTo>
                    <a:pt x="71142" y="69027"/>
                  </a:lnTo>
                  <a:cubicBezTo>
                    <a:pt x="73980" y="67128"/>
                    <a:pt x="78023" y="64952"/>
                    <a:pt x="79527" y="60525"/>
                  </a:cubicBezTo>
                  <a:cubicBezTo>
                    <a:pt x="83111" y="50060"/>
                    <a:pt x="74673" y="46337"/>
                    <a:pt x="70086" y="41153"/>
                  </a:cubicBezTo>
                  <a:cubicBezTo>
                    <a:pt x="65488" y="35968"/>
                    <a:pt x="74993" y="33824"/>
                    <a:pt x="73724" y="22655"/>
                  </a:cubicBezTo>
                  <a:cubicBezTo>
                    <a:pt x="73196" y="17993"/>
                    <a:pt x="68047" y="13661"/>
                    <a:pt x="61933" y="13661"/>
                  </a:cubicBezTo>
                  <a:cubicBezTo>
                    <a:pt x="60506" y="13661"/>
                    <a:pt x="59027" y="13897"/>
                    <a:pt x="57541" y="14420"/>
                  </a:cubicBezTo>
                  <a:cubicBezTo>
                    <a:pt x="55649" y="15086"/>
                    <a:pt x="54146" y="15400"/>
                    <a:pt x="52904" y="15400"/>
                  </a:cubicBezTo>
                  <a:cubicBezTo>
                    <a:pt x="48995" y="15400"/>
                    <a:pt x="47672" y="12282"/>
                    <a:pt x="44911" y="7198"/>
                  </a:cubicBezTo>
                  <a:cubicBezTo>
                    <a:pt x="42692" y="3108"/>
                    <a:pt x="36650" y="0"/>
                    <a:pt x="29894" y="0"/>
                  </a:cubicBezTo>
                  <a:close/>
                </a:path>
              </a:pathLst>
            </a:custGeom>
            <a:solidFill>
              <a:srgbClr val="C1D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" name="Google Shape;251;p20"/>
          <p:cNvGrpSpPr/>
          <p:nvPr/>
        </p:nvGrpSpPr>
        <p:grpSpPr>
          <a:xfrm flipH="1">
            <a:off x="5889910" y="-1692965"/>
            <a:ext cx="4893926" cy="4064552"/>
            <a:chOff x="2029967" y="207635"/>
            <a:chExt cx="1468589" cy="1219707"/>
          </a:xfrm>
        </p:grpSpPr>
        <p:sp>
          <p:nvSpPr>
            <p:cNvPr id="252" name="Google Shape;252;p20"/>
            <p:cNvSpPr/>
            <p:nvPr/>
          </p:nvSpPr>
          <p:spPr>
            <a:xfrm>
              <a:off x="2133725" y="1090150"/>
              <a:ext cx="111500" cy="111500"/>
            </a:xfrm>
            <a:custGeom>
              <a:avLst/>
              <a:gdLst/>
              <a:ahLst/>
              <a:cxnLst/>
              <a:rect l="l" t="t" r="r" b="b"/>
              <a:pathLst>
                <a:path w="4460" h="4460" extrusionOk="0">
                  <a:moveTo>
                    <a:pt x="2230" y="1"/>
                  </a:moveTo>
                  <a:cubicBezTo>
                    <a:pt x="1003" y="1"/>
                    <a:pt x="1" y="993"/>
                    <a:pt x="1" y="2230"/>
                  </a:cubicBezTo>
                  <a:cubicBezTo>
                    <a:pt x="1" y="3457"/>
                    <a:pt x="1003" y="4460"/>
                    <a:pt x="2230" y="4460"/>
                  </a:cubicBezTo>
                  <a:cubicBezTo>
                    <a:pt x="3467" y="4460"/>
                    <a:pt x="4460" y="3457"/>
                    <a:pt x="4460" y="2230"/>
                  </a:cubicBezTo>
                  <a:cubicBezTo>
                    <a:pt x="4460" y="993"/>
                    <a:pt x="3467" y="1"/>
                    <a:pt x="2230" y="1"/>
                  </a:cubicBezTo>
                  <a:close/>
                </a:path>
              </a:pathLst>
            </a:custGeom>
            <a:solidFill>
              <a:srgbClr val="C1D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0"/>
            <p:cNvSpPr/>
            <p:nvPr/>
          </p:nvSpPr>
          <p:spPr>
            <a:xfrm rot="10800000" flipH="1">
              <a:off x="2029967" y="207635"/>
              <a:ext cx="1468589" cy="1219707"/>
            </a:xfrm>
            <a:custGeom>
              <a:avLst/>
              <a:gdLst/>
              <a:ahLst/>
              <a:cxnLst/>
              <a:rect l="l" t="t" r="r" b="b"/>
              <a:pathLst>
                <a:path w="83112" h="69027" extrusionOk="0">
                  <a:moveTo>
                    <a:pt x="29894" y="0"/>
                  </a:moveTo>
                  <a:cubicBezTo>
                    <a:pt x="23790" y="0"/>
                    <a:pt x="17103" y="2538"/>
                    <a:pt x="12130" y="9182"/>
                  </a:cubicBezTo>
                  <a:cubicBezTo>
                    <a:pt x="1654" y="23167"/>
                    <a:pt x="11756" y="33771"/>
                    <a:pt x="10572" y="38774"/>
                  </a:cubicBezTo>
                  <a:cubicBezTo>
                    <a:pt x="9388" y="43777"/>
                    <a:pt x="950" y="46358"/>
                    <a:pt x="342" y="55991"/>
                  </a:cubicBezTo>
                  <a:cubicBezTo>
                    <a:pt x="1" y="61570"/>
                    <a:pt x="2060" y="66562"/>
                    <a:pt x="8076" y="69027"/>
                  </a:cubicBezTo>
                  <a:lnTo>
                    <a:pt x="71142" y="69027"/>
                  </a:lnTo>
                  <a:cubicBezTo>
                    <a:pt x="73980" y="67128"/>
                    <a:pt x="78023" y="64952"/>
                    <a:pt x="79527" y="60525"/>
                  </a:cubicBezTo>
                  <a:cubicBezTo>
                    <a:pt x="83111" y="50060"/>
                    <a:pt x="74673" y="46337"/>
                    <a:pt x="70086" y="41153"/>
                  </a:cubicBezTo>
                  <a:cubicBezTo>
                    <a:pt x="65488" y="35968"/>
                    <a:pt x="74993" y="33824"/>
                    <a:pt x="73724" y="22655"/>
                  </a:cubicBezTo>
                  <a:cubicBezTo>
                    <a:pt x="73196" y="17993"/>
                    <a:pt x="68047" y="13661"/>
                    <a:pt x="61933" y="13661"/>
                  </a:cubicBezTo>
                  <a:cubicBezTo>
                    <a:pt x="60506" y="13661"/>
                    <a:pt x="59027" y="13897"/>
                    <a:pt x="57541" y="14420"/>
                  </a:cubicBezTo>
                  <a:cubicBezTo>
                    <a:pt x="55649" y="15086"/>
                    <a:pt x="54146" y="15400"/>
                    <a:pt x="52904" y="15400"/>
                  </a:cubicBezTo>
                  <a:cubicBezTo>
                    <a:pt x="48995" y="15400"/>
                    <a:pt x="47672" y="12282"/>
                    <a:pt x="44911" y="7198"/>
                  </a:cubicBezTo>
                  <a:cubicBezTo>
                    <a:pt x="42692" y="3108"/>
                    <a:pt x="36650" y="0"/>
                    <a:pt x="29894" y="0"/>
                  </a:cubicBezTo>
                  <a:close/>
                </a:path>
              </a:pathLst>
            </a:custGeom>
            <a:solidFill>
              <a:srgbClr val="C1D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4" name="Google Shape;254;p20"/>
          <p:cNvGrpSpPr/>
          <p:nvPr/>
        </p:nvGrpSpPr>
        <p:grpSpPr>
          <a:xfrm>
            <a:off x="6030497" y="418909"/>
            <a:ext cx="2776713" cy="1452065"/>
            <a:chOff x="552625" y="1692350"/>
            <a:chExt cx="2033775" cy="1063550"/>
          </a:xfrm>
        </p:grpSpPr>
        <p:sp>
          <p:nvSpPr>
            <p:cNvPr id="255" name="Google Shape;255;p20"/>
            <p:cNvSpPr/>
            <p:nvPr/>
          </p:nvSpPr>
          <p:spPr>
            <a:xfrm>
              <a:off x="581575" y="1719325"/>
              <a:ext cx="174850" cy="144775"/>
            </a:xfrm>
            <a:custGeom>
              <a:avLst/>
              <a:gdLst/>
              <a:ahLst/>
              <a:cxnLst/>
              <a:rect l="l" t="t" r="r" b="b"/>
              <a:pathLst>
                <a:path w="6994" h="5791" extrusionOk="0">
                  <a:moveTo>
                    <a:pt x="0" y="1"/>
                  </a:moveTo>
                  <a:lnTo>
                    <a:pt x="6993" y="5791"/>
                  </a:lnTo>
                  <a:lnTo>
                    <a:pt x="6926" y="283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0"/>
            <p:cNvSpPr/>
            <p:nvPr/>
          </p:nvSpPr>
          <p:spPr>
            <a:xfrm>
              <a:off x="749375" y="1803100"/>
              <a:ext cx="11825" cy="60450"/>
            </a:xfrm>
            <a:custGeom>
              <a:avLst/>
              <a:gdLst/>
              <a:ahLst/>
              <a:cxnLst/>
              <a:rect l="l" t="t" r="r" b="b"/>
              <a:pathLst>
                <a:path w="473" h="2418" extrusionOk="0">
                  <a:moveTo>
                    <a:pt x="472" y="0"/>
                  </a:moveTo>
                  <a:lnTo>
                    <a:pt x="0" y="416"/>
                  </a:lnTo>
                  <a:lnTo>
                    <a:pt x="281" y="2417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0"/>
            <p:cNvSpPr/>
            <p:nvPr/>
          </p:nvSpPr>
          <p:spPr>
            <a:xfrm>
              <a:off x="552625" y="1692350"/>
              <a:ext cx="257750" cy="163325"/>
            </a:xfrm>
            <a:custGeom>
              <a:avLst/>
              <a:gdLst/>
              <a:ahLst/>
              <a:cxnLst/>
              <a:rect l="l" t="t" r="r" b="b"/>
              <a:pathLst>
                <a:path w="10310" h="6533" extrusionOk="0">
                  <a:moveTo>
                    <a:pt x="0" y="1"/>
                  </a:moveTo>
                  <a:lnTo>
                    <a:pt x="5453" y="6532"/>
                  </a:lnTo>
                  <a:lnTo>
                    <a:pt x="7870" y="4891"/>
                  </a:lnTo>
                  <a:lnTo>
                    <a:pt x="8320" y="4587"/>
                  </a:lnTo>
                  <a:lnTo>
                    <a:pt x="10310" y="323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0"/>
            <p:cNvSpPr/>
            <p:nvPr/>
          </p:nvSpPr>
          <p:spPr>
            <a:xfrm>
              <a:off x="552625" y="1692350"/>
              <a:ext cx="208000" cy="122300"/>
            </a:xfrm>
            <a:custGeom>
              <a:avLst/>
              <a:gdLst/>
              <a:ahLst/>
              <a:cxnLst/>
              <a:rect l="l" t="t" r="r" b="b"/>
              <a:pathLst>
                <a:path w="8320" h="4892" extrusionOk="0">
                  <a:moveTo>
                    <a:pt x="0" y="1"/>
                  </a:moveTo>
                  <a:lnTo>
                    <a:pt x="7870" y="4891"/>
                  </a:lnTo>
                  <a:lnTo>
                    <a:pt x="8320" y="458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0"/>
            <p:cNvSpPr/>
            <p:nvPr/>
          </p:nvSpPr>
          <p:spPr>
            <a:xfrm>
              <a:off x="677975" y="1771325"/>
              <a:ext cx="1908425" cy="984575"/>
            </a:xfrm>
            <a:custGeom>
              <a:avLst/>
              <a:gdLst/>
              <a:ahLst/>
              <a:cxnLst/>
              <a:rect l="l" t="t" r="r" b="b"/>
              <a:pathLst>
                <a:path w="76337" h="39383" fill="none" extrusionOk="0">
                  <a:moveTo>
                    <a:pt x="3845" y="3463"/>
                  </a:moveTo>
                  <a:cubicBezTo>
                    <a:pt x="5745" y="5307"/>
                    <a:pt x="6285" y="8747"/>
                    <a:pt x="5835" y="11356"/>
                  </a:cubicBezTo>
                  <a:cubicBezTo>
                    <a:pt x="5599" y="12772"/>
                    <a:pt x="4880" y="14222"/>
                    <a:pt x="3576" y="14829"/>
                  </a:cubicBezTo>
                  <a:cubicBezTo>
                    <a:pt x="2271" y="15437"/>
                    <a:pt x="394" y="14762"/>
                    <a:pt x="169" y="13345"/>
                  </a:cubicBezTo>
                  <a:cubicBezTo>
                    <a:pt x="0" y="12277"/>
                    <a:pt x="799" y="11232"/>
                    <a:pt x="1799" y="10838"/>
                  </a:cubicBezTo>
                  <a:cubicBezTo>
                    <a:pt x="2800" y="10434"/>
                    <a:pt x="3935" y="10546"/>
                    <a:pt x="4981" y="10805"/>
                  </a:cubicBezTo>
                  <a:cubicBezTo>
                    <a:pt x="8680" y="11682"/>
                    <a:pt x="11816" y="14110"/>
                    <a:pt x="15391" y="15380"/>
                  </a:cubicBezTo>
                  <a:cubicBezTo>
                    <a:pt x="20945" y="17359"/>
                    <a:pt x="27241" y="16370"/>
                    <a:pt x="32581" y="13863"/>
                  </a:cubicBezTo>
                  <a:cubicBezTo>
                    <a:pt x="37933" y="11367"/>
                    <a:pt x="41485" y="6341"/>
                    <a:pt x="46432" y="2946"/>
                  </a:cubicBezTo>
                  <a:cubicBezTo>
                    <a:pt x="50727" y="1"/>
                    <a:pt x="56741" y="810"/>
                    <a:pt x="61834" y="1923"/>
                  </a:cubicBezTo>
                  <a:cubicBezTo>
                    <a:pt x="66477" y="2924"/>
                    <a:pt x="71030" y="5307"/>
                    <a:pt x="73616" y="9298"/>
                  </a:cubicBezTo>
                  <a:cubicBezTo>
                    <a:pt x="76202" y="13278"/>
                    <a:pt x="76337" y="19034"/>
                    <a:pt x="73122" y="22530"/>
                  </a:cubicBezTo>
                  <a:cubicBezTo>
                    <a:pt x="69760" y="26184"/>
                    <a:pt x="64195" y="26432"/>
                    <a:pt x="59237" y="26544"/>
                  </a:cubicBezTo>
                  <a:cubicBezTo>
                    <a:pt x="53661" y="26679"/>
                    <a:pt x="47995" y="26982"/>
                    <a:pt x="42722" y="28826"/>
                  </a:cubicBezTo>
                  <a:cubicBezTo>
                    <a:pt x="37449" y="30670"/>
                    <a:pt x="32559" y="34256"/>
                    <a:pt x="30344" y="39383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dot"/>
              <a:miter lim="112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0" name="Google Shape;260;p20"/>
          <p:cNvGrpSpPr/>
          <p:nvPr/>
        </p:nvGrpSpPr>
        <p:grpSpPr>
          <a:xfrm>
            <a:off x="8086378" y="770206"/>
            <a:ext cx="383951" cy="385085"/>
            <a:chOff x="1214650" y="2770475"/>
            <a:chExt cx="313225" cy="314150"/>
          </a:xfrm>
        </p:grpSpPr>
        <p:sp>
          <p:nvSpPr>
            <p:cNvPr id="261" name="Google Shape;261;p20"/>
            <p:cNvSpPr/>
            <p:nvPr/>
          </p:nvSpPr>
          <p:spPr>
            <a:xfrm>
              <a:off x="1214650" y="2770475"/>
              <a:ext cx="313225" cy="314150"/>
            </a:xfrm>
            <a:custGeom>
              <a:avLst/>
              <a:gdLst/>
              <a:ahLst/>
              <a:cxnLst/>
              <a:rect l="l" t="t" r="r" b="b"/>
              <a:pathLst>
                <a:path w="12529" h="12566" extrusionOk="0">
                  <a:moveTo>
                    <a:pt x="6239" y="3758"/>
                  </a:moveTo>
                  <a:cubicBezTo>
                    <a:pt x="6303" y="3758"/>
                    <a:pt x="6366" y="3758"/>
                    <a:pt x="6416" y="3771"/>
                  </a:cubicBezTo>
                  <a:lnTo>
                    <a:pt x="6530" y="3771"/>
                  </a:lnTo>
                  <a:cubicBezTo>
                    <a:pt x="6619" y="3784"/>
                    <a:pt x="6708" y="3796"/>
                    <a:pt x="6796" y="3822"/>
                  </a:cubicBezTo>
                  <a:cubicBezTo>
                    <a:pt x="6834" y="3834"/>
                    <a:pt x="6859" y="3834"/>
                    <a:pt x="6897" y="3847"/>
                  </a:cubicBezTo>
                  <a:cubicBezTo>
                    <a:pt x="6973" y="3872"/>
                    <a:pt x="7049" y="3898"/>
                    <a:pt x="7138" y="3923"/>
                  </a:cubicBezTo>
                  <a:lnTo>
                    <a:pt x="7150" y="3923"/>
                  </a:lnTo>
                  <a:lnTo>
                    <a:pt x="7176" y="3936"/>
                  </a:lnTo>
                  <a:lnTo>
                    <a:pt x="7188" y="3936"/>
                  </a:lnTo>
                  <a:lnTo>
                    <a:pt x="7188" y="3948"/>
                  </a:lnTo>
                  <a:lnTo>
                    <a:pt x="7214" y="3948"/>
                  </a:lnTo>
                  <a:lnTo>
                    <a:pt x="7239" y="3961"/>
                  </a:lnTo>
                  <a:lnTo>
                    <a:pt x="7252" y="3961"/>
                  </a:lnTo>
                  <a:lnTo>
                    <a:pt x="7252" y="3973"/>
                  </a:lnTo>
                  <a:lnTo>
                    <a:pt x="7264" y="3973"/>
                  </a:lnTo>
                  <a:lnTo>
                    <a:pt x="7277" y="3986"/>
                  </a:lnTo>
                  <a:lnTo>
                    <a:pt x="7302" y="3986"/>
                  </a:lnTo>
                  <a:lnTo>
                    <a:pt x="7315" y="3999"/>
                  </a:lnTo>
                  <a:lnTo>
                    <a:pt x="7328" y="3999"/>
                  </a:lnTo>
                  <a:lnTo>
                    <a:pt x="7340" y="4011"/>
                  </a:lnTo>
                  <a:lnTo>
                    <a:pt x="7366" y="4024"/>
                  </a:lnTo>
                  <a:cubicBezTo>
                    <a:pt x="7416" y="4037"/>
                    <a:pt x="7454" y="4062"/>
                    <a:pt x="7505" y="4087"/>
                  </a:cubicBezTo>
                  <a:lnTo>
                    <a:pt x="7517" y="4100"/>
                  </a:lnTo>
                  <a:cubicBezTo>
                    <a:pt x="7695" y="4201"/>
                    <a:pt x="7872" y="4328"/>
                    <a:pt x="8036" y="4492"/>
                  </a:cubicBezTo>
                  <a:cubicBezTo>
                    <a:pt x="8061" y="4518"/>
                    <a:pt x="8087" y="4543"/>
                    <a:pt x="8112" y="4568"/>
                  </a:cubicBezTo>
                  <a:cubicBezTo>
                    <a:pt x="8213" y="4669"/>
                    <a:pt x="8302" y="4783"/>
                    <a:pt x="8378" y="4910"/>
                  </a:cubicBezTo>
                  <a:lnTo>
                    <a:pt x="8390" y="4923"/>
                  </a:lnTo>
                  <a:cubicBezTo>
                    <a:pt x="8390" y="4923"/>
                    <a:pt x="8390" y="4923"/>
                    <a:pt x="8403" y="4935"/>
                  </a:cubicBezTo>
                  <a:cubicBezTo>
                    <a:pt x="8416" y="4960"/>
                    <a:pt x="8441" y="4986"/>
                    <a:pt x="8454" y="5024"/>
                  </a:cubicBezTo>
                  <a:cubicBezTo>
                    <a:pt x="8466" y="5036"/>
                    <a:pt x="8466" y="5049"/>
                    <a:pt x="8479" y="5062"/>
                  </a:cubicBezTo>
                  <a:cubicBezTo>
                    <a:pt x="8580" y="5252"/>
                    <a:pt x="8669" y="5454"/>
                    <a:pt x="8719" y="5669"/>
                  </a:cubicBezTo>
                  <a:cubicBezTo>
                    <a:pt x="8783" y="5884"/>
                    <a:pt x="8808" y="6099"/>
                    <a:pt x="8821" y="6327"/>
                  </a:cubicBezTo>
                  <a:lnTo>
                    <a:pt x="8808" y="6314"/>
                  </a:lnTo>
                  <a:cubicBezTo>
                    <a:pt x="8808" y="6542"/>
                    <a:pt x="8783" y="6770"/>
                    <a:pt x="8732" y="6985"/>
                  </a:cubicBezTo>
                  <a:cubicBezTo>
                    <a:pt x="8669" y="7200"/>
                    <a:pt x="8580" y="7403"/>
                    <a:pt x="8479" y="7605"/>
                  </a:cubicBezTo>
                  <a:cubicBezTo>
                    <a:pt x="8365" y="7795"/>
                    <a:pt x="8239" y="7959"/>
                    <a:pt x="8087" y="8111"/>
                  </a:cubicBezTo>
                  <a:cubicBezTo>
                    <a:pt x="7935" y="8276"/>
                    <a:pt x="7745" y="8428"/>
                    <a:pt x="7555" y="8542"/>
                  </a:cubicBezTo>
                  <a:lnTo>
                    <a:pt x="7543" y="8542"/>
                  </a:lnTo>
                  <a:cubicBezTo>
                    <a:pt x="7441" y="8605"/>
                    <a:pt x="7340" y="8655"/>
                    <a:pt x="7239" y="8693"/>
                  </a:cubicBezTo>
                  <a:cubicBezTo>
                    <a:pt x="7138" y="8744"/>
                    <a:pt x="7024" y="8782"/>
                    <a:pt x="6910" y="8807"/>
                  </a:cubicBezTo>
                  <a:cubicBezTo>
                    <a:pt x="6682" y="8871"/>
                    <a:pt x="6454" y="8896"/>
                    <a:pt x="6227" y="8896"/>
                  </a:cubicBezTo>
                  <a:cubicBezTo>
                    <a:pt x="6012" y="8896"/>
                    <a:pt x="5796" y="8871"/>
                    <a:pt x="5581" y="8820"/>
                  </a:cubicBezTo>
                  <a:cubicBezTo>
                    <a:pt x="5379" y="8757"/>
                    <a:pt x="5164" y="8668"/>
                    <a:pt x="4974" y="8567"/>
                  </a:cubicBezTo>
                  <a:cubicBezTo>
                    <a:pt x="4787" y="8454"/>
                    <a:pt x="4599" y="8317"/>
                    <a:pt x="4436" y="8168"/>
                  </a:cubicBezTo>
                  <a:lnTo>
                    <a:pt x="4436" y="8168"/>
                  </a:lnTo>
                  <a:cubicBezTo>
                    <a:pt x="4287" y="8005"/>
                    <a:pt x="4150" y="7830"/>
                    <a:pt x="4038" y="7643"/>
                  </a:cubicBezTo>
                  <a:cubicBezTo>
                    <a:pt x="3911" y="7441"/>
                    <a:pt x="3822" y="7226"/>
                    <a:pt x="3759" y="6998"/>
                  </a:cubicBezTo>
                  <a:cubicBezTo>
                    <a:pt x="3709" y="6783"/>
                    <a:pt x="3671" y="6555"/>
                    <a:pt x="3671" y="6327"/>
                  </a:cubicBezTo>
                  <a:cubicBezTo>
                    <a:pt x="3671" y="6112"/>
                    <a:pt x="3709" y="5884"/>
                    <a:pt x="3759" y="5682"/>
                  </a:cubicBezTo>
                  <a:cubicBezTo>
                    <a:pt x="3810" y="5467"/>
                    <a:pt x="3898" y="5252"/>
                    <a:pt x="4012" y="5062"/>
                  </a:cubicBezTo>
                  <a:cubicBezTo>
                    <a:pt x="4113" y="4872"/>
                    <a:pt x="4253" y="4682"/>
                    <a:pt x="4417" y="4530"/>
                  </a:cubicBezTo>
                  <a:cubicBezTo>
                    <a:pt x="4556" y="4391"/>
                    <a:pt x="4708" y="4265"/>
                    <a:pt x="4873" y="4151"/>
                  </a:cubicBezTo>
                  <a:cubicBezTo>
                    <a:pt x="4898" y="4138"/>
                    <a:pt x="4911" y="4125"/>
                    <a:pt x="4936" y="4113"/>
                  </a:cubicBezTo>
                  <a:cubicBezTo>
                    <a:pt x="5037" y="4062"/>
                    <a:pt x="5138" y="4011"/>
                    <a:pt x="5240" y="3961"/>
                  </a:cubicBezTo>
                  <a:cubicBezTo>
                    <a:pt x="5354" y="3923"/>
                    <a:pt x="5467" y="3872"/>
                    <a:pt x="5581" y="3847"/>
                  </a:cubicBezTo>
                  <a:cubicBezTo>
                    <a:pt x="5758" y="3796"/>
                    <a:pt x="5961" y="3771"/>
                    <a:pt x="6151" y="3758"/>
                  </a:cubicBezTo>
                  <a:close/>
                  <a:moveTo>
                    <a:pt x="5581" y="0"/>
                  </a:moveTo>
                  <a:lnTo>
                    <a:pt x="4936" y="152"/>
                  </a:lnTo>
                  <a:lnTo>
                    <a:pt x="4291" y="291"/>
                  </a:lnTo>
                  <a:lnTo>
                    <a:pt x="4278" y="291"/>
                  </a:lnTo>
                  <a:cubicBezTo>
                    <a:pt x="4253" y="304"/>
                    <a:pt x="4240" y="317"/>
                    <a:pt x="4240" y="342"/>
                  </a:cubicBezTo>
                  <a:lnTo>
                    <a:pt x="4101" y="1481"/>
                  </a:lnTo>
                  <a:lnTo>
                    <a:pt x="4088" y="1544"/>
                  </a:lnTo>
                  <a:cubicBezTo>
                    <a:pt x="3924" y="1620"/>
                    <a:pt x="3759" y="1696"/>
                    <a:pt x="3607" y="1784"/>
                  </a:cubicBezTo>
                  <a:lnTo>
                    <a:pt x="3278" y="1607"/>
                  </a:lnTo>
                  <a:lnTo>
                    <a:pt x="2570" y="1215"/>
                  </a:lnTo>
                  <a:cubicBezTo>
                    <a:pt x="2564" y="1210"/>
                    <a:pt x="2555" y="1207"/>
                    <a:pt x="2545" y="1207"/>
                  </a:cubicBezTo>
                  <a:cubicBezTo>
                    <a:pt x="2530" y="1207"/>
                    <a:pt x="2514" y="1213"/>
                    <a:pt x="2506" y="1228"/>
                  </a:cubicBezTo>
                  <a:lnTo>
                    <a:pt x="2013" y="1670"/>
                  </a:lnTo>
                  <a:lnTo>
                    <a:pt x="1519" y="2113"/>
                  </a:lnTo>
                  <a:lnTo>
                    <a:pt x="1507" y="2113"/>
                  </a:lnTo>
                  <a:cubicBezTo>
                    <a:pt x="1494" y="2139"/>
                    <a:pt x="1494" y="2164"/>
                    <a:pt x="1494" y="2177"/>
                  </a:cubicBezTo>
                  <a:lnTo>
                    <a:pt x="1937" y="3240"/>
                  </a:lnTo>
                  <a:lnTo>
                    <a:pt x="1962" y="3315"/>
                  </a:lnTo>
                  <a:cubicBezTo>
                    <a:pt x="1886" y="3429"/>
                    <a:pt x="1810" y="3556"/>
                    <a:pt x="1735" y="3682"/>
                  </a:cubicBezTo>
                  <a:lnTo>
                    <a:pt x="1368" y="3682"/>
                  </a:lnTo>
                  <a:lnTo>
                    <a:pt x="570" y="3708"/>
                  </a:lnTo>
                  <a:cubicBezTo>
                    <a:pt x="545" y="3708"/>
                    <a:pt x="520" y="3720"/>
                    <a:pt x="520" y="3746"/>
                  </a:cubicBezTo>
                  <a:lnTo>
                    <a:pt x="317" y="4378"/>
                  </a:lnTo>
                  <a:lnTo>
                    <a:pt x="102" y="5011"/>
                  </a:lnTo>
                  <a:cubicBezTo>
                    <a:pt x="102" y="5011"/>
                    <a:pt x="102" y="5011"/>
                    <a:pt x="102" y="5024"/>
                  </a:cubicBezTo>
                  <a:cubicBezTo>
                    <a:pt x="102" y="5049"/>
                    <a:pt x="115" y="5062"/>
                    <a:pt x="127" y="5074"/>
                  </a:cubicBezTo>
                  <a:lnTo>
                    <a:pt x="1039" y="5770"/>
                  </a:lnTo>
                  <a:cubicBezTo>
                    <a:pt x="1026" y="5947"/>
                    <a:pt x="1013" y="6112"/>
                    <a:pt x="1013" y="6276"/>
                  </a:cubicBezTo>
                  <a:lnTo>
                    <a:pt x="697" y="6479"/>
                  </a:lnTo>
                  <a:lnTo>
                    <a:pt x="26" y="6909"/>
                  </a:lnTo>
                  <a:cubicBezTo>
                    <a:pt x="14" y="6909"/>
                    <a:pt x="1" y="6934"/>
                    <a:pt x="1" y="6960"/>
                  </a:cubicBezTo>
                  <a:lnTo>
                    <a:pt x="153" y="7605"/>
                  </a:lnTo>
                  <a:lnTo>
                    <a:pt x="305" y="8250"/>
                  </a:lnTo>
                  <a:cubicBezTo>
                    <a:pt x="305" y="8263"/>
                    <a:pt x="305" y="8263"/>
                    <a:pt x="305" y="8263"/>
                  </a:cubicBezTo>
                  <a:cubicBezTo>
                    <a:pt x="317" y="8288"/>
                    <a:pt x="330" y="8301"/>
                    <a:pt x="355" y="8301"/>
                  </a:cubicBezTo>
                  <a:lnTo>
                    <a:pt x="1431" y="8428"/>
                  </a:lnTo>
                  <a:cubicBezTo>
                    <a:pt x="1456" y="8478"/>
                    <a:pt x="1481" y="8542"/>
                    <a:pt x="1507" y="8592"/>
                  </a:cubicBezTo>
                  <a:cubicBezTo>
                    <a:pt x="1570" y="8719"/>
                    <a:pt x="1633" y="8845"/>
                    <a:pt x="1697" y="8972"/>
                  </a:cubicBezTo>
                  <a:lnTo>
                    <a:pt x="1545" y="9250"/>
                  </a:lnTo>
                  <a:lnTo>
                    <a:pt x="1152" y="9959"/>
                  </a:lnTo>
                  <a:cubicBezTo>
                    <a:pt x="1140" y="9971"/>
                    <a:pt x="1152" y="9997"/>
                    <a:pt x="1165" y="10009"/>
                  </a:cubicBezTo>
                  <a:lnTo>
                    <a:pt x="1595" y="10516"/>
                  </a:lnTo>
                  <a:lnTo>
                    <a:pt x="2038" y="11009"/>
                  </a:lnTo>
                  <a:cubicBezTo>
                    <a:pt x="2038" y="11009"/>
                    <a:pt x="2051" y="11022"/>
                    <a:pt x="2051" y="11022"/>
                  </a:cubicBezTo>
                  <a:cubicBezTo>
                    <a:pt x="2076" y="11034"/>
                    <a:pt x="2089" y="11034"/>
                    <a:pt x="2114" y="11034"/>
                  </a:cubicBezTo>
                  <a:lnTo>
                    <a:pt x="3152" y="10604"/>
                  </a:lnTo>
                  <a:cubicBezTo>
                    <a:pt x="3240" y="10667"/>
                    <a:pt x="3316" y="10731"/>
                    <a:pt x="3405" y="10781"/>
                  </a:cubicBezTo>
                  <a:cubicBezTo>
                    <a:pt x="3493" y="10845"/>
                    <a:pt x="3595" y="10895"/>
                    <a:pt x="3683" y="10946"/>
                  </a:cubicBezTo>
                  <a:lnTo>
                    <a:pt x="3683" y="11224"/>
                  </a:lnTo>
                  <a:lnTo>
                    <a:pt x="3696" y="12021"/>
                  </a:lnTo>
                  <a:cubicBezTo>
                    <a:pt x="3696" y="12034"/>
                    <a:pt x="3709" y="12059"/>
                    <a:pt x="3734" y="12072"/>
                  </a:cubicBezTo>
                  <a:lnTo>
                    <a:pt x="4367" y="12287"/>
                  </a:lnTo>
                  <a:lnTo>
                    <a:pt x="4987" y="12502"/>
                  </a:lnTo>
                  <a:lnTo>
                    <a:pt x="5012" y="12502"/>
                  </a:lnTo>
                  <a:cubicBezTo>
                    <a:pt x="5025" y="12502"/>
                    <a:pt x="5050" y="12502"/>
                    <a:pt x="5063" y="12477"/>
                  </a:cubicBezTo>
                  <a:lnTo>
                    <a:pt x="5746" y="11616"/>
                  </a:lnTo>
                  <a:cubicBezTo>
                    <a:pt x="5936" y="11629"/>
                    <a:pt x="6125" y="11642"/>
                    <a:pt x="6315" y="11642"/>
                  </a:cubicBezTo>
                  <a:lnTo>
                    <a:pt x="6442" y="11857"/>
                  </a:lnTo>
                  <a:lnTo>
                    <a:pt x="6847" y="12540"/>
                  </a:lnTo>
                  <a:cubicBezTo>
                    <a:pt x="6859" y="12565"/>
                    <a:pt x="6885" y="12565"/>
                    <a:pt x="6910" y="12565"/>
                  </a:cubicBezTo>
                  <a:lnTo>
                    <a:pt x="7555" y="12439"/>
                  </a:lnTo>
                  <a:lnTo>
                    <a:pt x="8213" y="12300"/>
                  </a:lnTo>
                  <a:lnTo>
                    <a:pt x="8226" y="12300"/>
                  </a:lnTo>
                  <a:cubicBezTo>
                    <a:pt x="8251" y="12287"/>
                    <a:pt x="8264" y="12274"/>
                    <a:pt x="8264" y="12249"/>
                  </a:cubicBezTo>
                  <a:lnTo>
                    <a:pt x="8416" y="11211"/>
                  </a:lnTo>
                  <a:cubicBezTo>
                    <a:pt x="8593" y="11123"/>
                    <a:pt x="8770" y="11034"/>
                    <a:pt x="8947" y="10946"/>
                  </a:cubicBezTo>
                  <a:cubicBezTo>
                    <a:pt x="8947" y="10933"/>
                    <a:pt x="8947" y="10933"/>
                    <a:pt x="8947" y="10933"/>
                  </a:cubicBezTo>
                  <a:lnTo>
                    <a:pt x="9200" y="11072"/>
                  </a:lnTo>
                  <a:lnTo>
                    <a:pt x="9909" y="11452"/>
                  </a:lnTo>
                  <a:cubicBezTo>
                    <a:pt x="9922" y="11452"/>
                    <a:pt x="9947" y="11452"/>
                    <a:pt x="9960" y="11439"/>
                  </a:cubicBezTo>
                  <a:lnTo>
                    <a:pt x="10453" y="10984"/>
                  </a:lnTo>
                  <a:lnTo>
                    <a:pt x="10947" y="10541"/>
                  </a:lnTo>
                  <a:cubicBezTo>
                    <a:pt x="10947" y="10541"/>
                    <a:pt x="10947" y="10528"/>
                    <a:pt x="10959" y="10528"/>
                  </a:cubicBezTo>
                  <a:cubicBezTo>
                    <a:pt x="10972" y="10516"/>
                    <a:pt x="10972" y="10490"/>
                    <a:pt x="10959" y="10465"/>
                  </a:cubicBezTo>
                  <a:lnTo>
                    <a:pt x="10554" y="9503"/>
                  </a:lnTo>
                  <a:cubicBezTo>
                    <a:pt x="10681" y="9339"/>
                    <a:pt x="10795" y="9149"/>
                    <a:pt x="10909" y="8972"/>
                  </a:cubicBezTo>
                  <a:lnTo>
                    <a:pt x="11200" y="8972"/>
                  </a:lnTo>
                  <a:lnTo>
                    <a:pt x="12009" y="8959"/>
                  </a:lnTo>
                  <a:cubicBezTo>
                    <a:pt x="12022" y="8959"/>
                    <a:pt x="12047" y="8946"/>
                    <a:pt x="12060" y="8934"/>
                  </a:cubicBezTo>
                  <a:lnTo>
                    <a:pt x="12275" y="8301"/>
                  </a:lnTo>
                  <a:lnTo>
                    <a:pt x="12490" y="7668"/>
                  </a:lnTo>
                  <a:cubicBezTo>
                    <a:pt x="12490" y="7668"/>
                    <a:pt x="12490" y="7668"/>
                    <a:pt x="12490" y="7656"/>
                  </a:cubicBezTo>
                  <a:cubicBezTo>
                    <a:pt x="12503" y="7630"/>
                    <a:pt x="12490" y="7618"/>
                    <a:pt x="12478" y="7605"/>
                  </a:cubicBezTo>
                  <a:lnTo>
                    <a:pt x="11579" y="6884"/>
                  </a:lnTo>
                  <a:lnTo>
                    <a:pt x="11567" y="6884"/>
                  </a:lnTo>
                  <a:cubicBezTo>
                    <a:pt x="11592" y="6694"/>
                    <a:pt x="11605" y="6504"/>
                    <a:pt x="11605" y="6314"/>
                  </a:cubicBezTo>
                  <a:lnTo>
                    <a:pt x="11832" y="6163"/>
                  </a:lnTo>
                  <a:lnTo>
                    <a:pt x="12503" y="5720"/>
                  </a:lnTo>
                  <a:cubicBezTo>
                    <a:pt x="12516" y="5707"/>
                    <a:pt x="12528" y="5682"/>
                    <a:pt x="12516" y="5669"/>
                  </a:cubicBezTo>
                  <a:lnTo>
                    <a:pt x="12364" y="5024"/>
                  </a:lnTo>
                  <a:lnTo>
                    <a:pt x="12199" y="4378"/>
                  </a:lnTo>
                  <a:cubicBezTo>
                    <a:pt x="12199" y="4366"/>
                    <a:pt x="12199" y="4366"/>
                    <a:pt x="12187" y="4366"/>
                  </a:cubicBezTo>
                  <a:cubicBezTo>
                    <a:pt x="12187" y="4340"/>
                    <a:pt x="12161" y="4328"/>
                    <a:pt x="12149" y="4328"/>
                  </a:cubicBezTo>
                  <a:lnTo>
                    <a:pt x="11162" y="4227"/>
                  </a:lnTo>
                  <a:cubicBezTo>
                    <a:pt x="11149" y="4201"/>
                    <a:pt x="11136" y="4176"/>
                    <a:pt x="11124" y="4138"/>
                  </a:cubicBezTo>
                  <a:cubicBezTo>
                    <a:pt x="11073" y="4049"/>
                    <a:pt x="11035" y="3961"/>
                    <a:pt x="10985" y="3872"/>
                  </a:cubicBezTo>
                  <a:lnTo>
                    <a:pt x="10972" y="3847"/>
                  </a:lnTo>
                  <a:lnTo>
                    <a:pt x="10972" y="3834"/>
                  </a:lnTo>
                  <a:cubicBezTo>
                    <a:pt x="10934" y="3771"/>
                    <a:pt x="10883" y="3695"/>
                    <a:pt x="10845" y="3632"/>
                  </a:cubicBezTo>
                  <a:lnTo>
                    <a:pt x="10985" y="3366"/>
                  </a:lnTo>
                  <a:lnTo>
                    <a:pt x="11339" y="2657"/>
                  </a:lnTo>
                  <a:cubicBezTo>
                    <a:pt x="11351" y="2632"/>
                    <a:pt x="11351" y="2607"/>
                    <a:pt x="11339" y="2594"/>
                  </a:cubicBezTo>
                  <a:lnTo>
                    <a:pt x="10871" y="2113"/>
                  </a:lnTo>
                  <a:lnTo>
                    <a:pt x="10415" y="1633"/>
                  </a:lnTo>
                  <a:cubicBezTo>
                    <a:pt x="10415" y="1633"/>
                    <a:pt x="10402" y="1633"/>
                    <a:pt x="10402" y="1620"/>
                  </a:cubicBezTo>
                  <a:cubicBezTo>
                    <a:pt x="10390" y="1614"/>
                    <a:pt x="10380" y="1610"/>
                    <a:pt x="10371" y="1610"/>
                  </a:cubicBezTo>
                  <a:cubicBezTo>
                    <a:pt x="10361" y="1610"/>
                    <a:pt x="10352" y="1614"/>
                    <a:pt x="10339" y="1620"/>
                  </a:cubicBezTo>
                  <a:lnTo>
                    <a:pt x="9390" y="2050"/>
                  </a:lnTo>
                  <a:cubicBezTo>
                    <a:pt x="9365" y="2037"/>
                    <a:pt x="9352" y="2012"/>
                    <a:pt x="9327" y="1999"/>
                  </a:cubicBezTo>
                  <a:cubicBezTo>
                    <a:pt x="9302" y="1987"/>
                    <a:pt x="9289" y="1974"/>
                    <a:pt x="9264" y="1962"/>
                  </a:cubicBezTo>
                  <a:cubicBezTo>
                    <a:pt x="9150" y="1873"/>
                    <a:pt x="9023" y="1810"/>
                    <a:pt x="8897" y="1734"/>
                  </a:cubicBezTo>
                  <a:lnTo>
                    <a:pt x="8897" y="1443"/>
                  </a:lnTo>
                  <a:lnTo>
                    <a:pt x="8859" y="646"/>
                  </a:lnTo>
                  <a:cubicBezTo>
                    <a:pt x="8859" y="620"/>
                    <a:pt x="8846" y="608"/>
                    <a:pt x="8821" y="595"/>
                  </a:cubicBezTo>
                  <a:lnTo>
                    <a:pt x="8188" y="392"/>
                  </a:lnTo>
                  <a:lnTo>
                    <a:pt x="7555" y="203"/>
                  </a:lnTo>
                  <a:lnTo>
                    <a:pt x="7543" y="203"/>
                  </a:lnTo>
                  <a:cubicBezTo>
                    <a:pt x="7535" y="199"/>
                    <a:pt x="7528" y="197"/>
                    <a:pt x="7521" y="197"/>
                  </a:cubicBezTo>
                  <a:cubicBezTo>
                    <a:pt x="7504" y="197"/>
                    <a:pt x="7488" y="206"/>
                    <a:pt x="7479" y="215"/>
                  </a:cubicBezTo>
                  <a:lnTo>
                    <a:pt x="6847" y="1076"/>
                  </a:lnTo>
                  <a:lnTo>
                    <a:pt x="6834" y="1076"/>
                  </a:lnTo>
                  <a:cubicBezTo>
                    <a:pt x="6695" y="1063"/>
                    <a:pt x="6556" y="1050"/>
                    <a:pt x="6416" y="1050"/>
                  </a:cubicBezTo>
                  <a:lnTo>
                    <a:pt x="6277" y="1050"/>
                  </a:lnTo>
                  <a:lnTo>
                    <a:pt x="6062" y="709"/>
                  </a:lnTo>
                  <a:lnTo>
                    <a:pt x="5645" y="25"/>
                  </a:lnTo>
                  <a:cubicBezTo>
                    <a:pt x="5632" y="13"/>
                    <a:pt x="5607" y="0"/>
                    <a:pt x="5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0"/>
            <p:cNvSpPr/>
            <p:nvPr/>
          </p:nvSpPr>
          <p:spPr>
            <a:xfrm>
              <a:off x="1277300" y="2835625"/>
              <a:ext cx="188875" cy="187025"/>
            </a:xfrm>
            <a:custGeom>
              <a:avLst/>
              <a:gdLst/>
              <a:ahLst/>
              <a:cxnLst/>
              <a:rect l="l" t="t" r="r" b="b"/>
              <a:pathLst>
                <a:path w="7555" h="7481" extrusionOk="0">
                  <a:moveTo>
                    <a:pt x="3746" y="229"/>
                  </a:moveTo>
                  <a:cubicBezTo>
                    <a:pt x="3986" y="241"/>
                    <a:pt x="4227" y="267"/>
                    <a:pt x="4455" y="305"/>
                  </a:cubicBezTo>
                  <a:cubicBezTo>
                    <a:pt x="4467" y="317"/>
                    <a:pt x="4480" y="317"/>
                    <a:pt x="4493" y="317"/>
                  </a:cubicBezTo>
                  <a:lnTo>
                    <a:pt x="4518" y="317"/>
                  </a:lnTo>
                  <a:cubicBezTo>
                    <a:pt x="4531" y="330"/>
                    <a:pt x="4531" y="330"/>
                    <a:pt x="4543" y="330"/>
                  </a:cubicBezTo>
                  <a:lnTo>
                    <a:pt x="4568" y="330"/>
                  </a:lnTo>
                  <a:cubicBezTo>
                    <a:pt x="4568" y="330"/>
                    <a:pt x="4581" y="343"/>
                    <a:pt x="4581" y="343"/>
                  </a:cubicBezTo>
                  <a:lnTo>
                    <a:pt x="4619" y="343"/>
                  </a:lnTo>
                  <a:cubicBezTo>
                    <a:pt x="4632" y="343"/>
                    <a:pt x="4632" y="355"/>
                    <a:pt x="4632" y="355"/>
                  </a:cubicBezTo>
                  <a:cubicBezTo>
                    <a:pt x="4657" y="355"/>
                    <a:pt x="4682" y="368"/>
                    <a:pt x="4708" y="368"/>
                  </a:cubicBezTo>
                  <a:cubicBezTo>
                    <a:pt x="4708" y="368"/>
                    <a:pt x="4720" y="380"/>
                    <a:pt x="4720" y="380"/>
                  </a:cubicBezTo>
                  <a:lnTo>
                    <a:pt x="4746" y="380"/>
                  </a:lnTo>
                  <a:cubicBezTo>
                    <a:pt x="4758" y="380"/>
                    <a:pt x="4758" y="393"/>
                    <a:pt x="4771" y="393"/>
                  </a:cubicBezTo>
                  <a:cubicBezTo>
                    <a:pt x="4897" y="431"/>
                    <a:pt x="5024" y="469"/>
                    <a:pt x="5138" y="532"/>
                  </a:cubicBezTo>
                  <a:lnTo>
                    <a:pt x="5151" y="532"/>
                  </a:lnTo>
                  <a:cubicBezTo>
                    <a:pt x="5163" y="532"/>
                    <a:pt x="5163" y="545"/>
                    <a:pt x="5176" y="545"/>
                  </a:cubicBezTo>
                  <a:cubicBezTo>
                    <a:pt x="5264" y="583"/>
                    <a:pt x="5366" y="634"/>
                    <a:pt x="5454" y="684"/>
                  </a:cubicBezTo>
                  <a:cubicBezTo>
                    <a:pt x="5720" y="836"/>
                    <a:pt x="5973" y="1026"/>
                    <a:pt x="6201" y="1241"/>
                  </a:cubicBezTo>
                  <a:cubicBezTo>
                    <a:pt x="6416" y="1456"/>
                    <a:pt x="6606" y="1696"/>
                    <a:pt x="6758" y="1962"/>
                  </a:cubicBezTo>
                  <a:cubicBezTo>
                    <a:pt x="6909" y="2228"/>
                    <a:pt x="7036" y="2506"/>
                    <a:pt x="7125" y="2810"/>
                  </a:cubicBezTo>
                  <a:cubicBezTo>
                    <a:pt x="7200" y="3114"/>
                    <a:pt x="7251" y="3430"/>
                    <a:pt x="7251" y="3746"/>
                  </a:cubicBezTo>
                  <a:cubicBezTo>
                    <a:pt x="7238" y="4050"/>
                    <a:pt x="7200" y="4354"/>
                    <a:pt x="7125" y="4645"/>
                  </a:cubicBezTo>
                  <a:cubicBezTo>
                    <a:pt x="7049" y="4936"/>
                    <a:pt x="6935" y="5214"/>
                    <a:pt x="6796" y="5467"/>
                  </a:cubicBezTo>
                  <a:cubicBezTo>
                    <a:pt x="6633" y="5729"/>
                    <a:pt x="6459" y="5967"/>
                    <a:pt x="6248" y="6191"/>
                  </a:cubicBezTo>
                  <a:lnTo>
                    <a:pt x="6248" y="6191"/>
                  </a:lnTo>
                  <a:cubicBezTo>
                    <a:pt x="6251" y="6187"/>
                    <a:pt x="6251" y="6184"/>
                    <a:pt x="6251" y="6176"/>
                  </a:cubicBezTo>
                  <a:lnTo>
                    <a:pt x="6251" y="6176"/>
                  </a:lnTo>
                  <a:cubicBezTo>
                    <a:pt x="6036" y="6404"/>
                    <a:pt x="5796" y="6594"/>
                    <a:pt x="5530" y="6758"/>
                  </a:cubicBezTo>
                  <a:cubicBezTo>
                    <a:pt x="5252" y="6910"/>
                    <a:pt x="4961" y="7036"/>
                    <a:pt x="4657" y="7125"/>
                  </a:cubicBezTo>
                  <a:cubicBezTo>
                    <a:pt x="4353" y="7201"/>
                    <a:pt x="4050" y="7239"/>
                    <a:pt x="3746" y="7239"/>
                  </a:cubicBezTo>
                  <a:cubicBezTo>
                    <a:pt x="3442" y="7239"/>
                    <a:pt x="3139" y="7201"/>
                    <a:pt x="2848" y="7125"/>
                  </a:cubicBezTo>
                  <a:cubicBezTo>
                    <a:pt x="2557" y="7049"/>
                    <a:pt x="2278" y="6935"/>
                    <a:pt x="2012" y="6783"/>
                  </a:cubicBezTo>
                  <a:cubicBezTo>
                    <a:pt x="1747" y="6631"/>
                    <a:pt x="1519" y="6454"/>
                    <a:pt x="1291" y="6252"/>
                  </a:cubicBezTo>
                  <a:cubicBezTo>
                    <a:pt x="1076" y="6037"/>
                    <a:pt x="886" y="5796"/>
                    <a:pt x="722" y="5531"/>
                  </a:cubicBezTo>
                  <a:cubicBezTo>
                    <a:pt x="570" y="5252"/>
                    <a:pt x="443" y="4949"/>
                    <a:pt x="355" y="4645"/>
                  </a:cubicBezTo>
                  <a:cubicBezTo>
                    <a:pt x="279" y="4354"/>
                    <a:pt x="241" y="4063"/>
                    <a:pt x="241" y="3759"/>
                  </a:cubicBezTo>
                  <a:cubicBezTo>
                    <a:pt x="241" y="3755"/>
                    <a:pt x="241" y="3750"/>
                    <a:pt x="241" y="3746"/>
                  </a:cubicBezTo>
                  <a:cubicBezTo>
                    <a:pt x="241" y="3443"/>
                    <a:pt x="279" y="3139"/>
                    <a:pt x="355" y="2835"/>
                  </a:cubicBezTo>
                  <a:cubicBezTo>
                    <a:pt x="431" y="2544"/>
                    <a:pt x="545" y="2266"/>
                    <a:pt x="696" y="2000"/>
                  </a:cubicBezTo>
                  <a:cubicBezTo>
                    <a:pt x="848" y="1747"/>
                    <a:pt x="1038" y="1494"/>
                    <a:pt x="1241" y="1279"/>
                  </a:cubicBezTo>
                  <a:cubicBezTo>
                    <a:pt x="1456" y="1064"/>
                    <a:pt x="1696" y="874"/>
                    <a:pt x="1962" y="722"/>
                  </a:cubicBezTo>
                  <a:cubicBezTo>
                    <a:pt x="2228" y="558"/>
                    <a:pt x="2531" y="444"/>
                    <a:pt x="2835" y="355"/>
                  </a:cubicBezTo>
                  <a:cubicBezTo>
                    <a:pt x="3139" y="279"/>
                    <a:pt x="3442" y="241"/>
                    <a:pt x="3746" y="229"/>
                  </a:cubicBezTo>
                  <a:close/>
                  <a:moveTo>
                    <a:pt x="3607" y="1"/>
                  </a:moveTo>
                  <a:cubicBezTo>
                    <a:pt x="3227" y="14"/>
                    <a:pt x="2860" y="77"/>
                    <a:pt x="2493" y="203"/>
                  </a:cubicBezTo>
                  <a:cubicBezTo>
                    <a:pt x="2430" y="229"/>
                    <a:pt x="2367" y="254"/>
                    <a:pt x="2291" y="292"/>
                  </a:cubicBezTo>
                  <a:cubicBezTo>
                    <a:pt x="1658" y="558"/>
                    <a:pt x="1101" y="988"/>
                    <a:pt x="709" y="1545"/>
                  </a:cubicBezTo>
                  <a:cubicBezTo>
                    <a:pt x="279" y="2152"/>
                    <a:pt x="13" y="2886"/>
                    <a:pt x="0" y="3633"/>
                  </a:cubicBezTo>
                  <a:cubicBezTo>
                    <a:pt x="0" y="3822"/>
                    <a:pt x="0" y="4025"/>
                    <a:pt x="26" y="4215"/>
                  </a:cubicBezTo>
                  <a:cubicBezTo>
                    <a:pt x="51" y="4404"/>
                    <a:pt x="89" y="4582"/>
                    <a:pt x="140" y="4771"/>
                  </a:cubicBezTo>
                  <a:cubicBezTo>
                    <a:pt x="241" y="5126"/>
                    <a:pt x="405" y="5480"/>
                    <a:pt x="608" y="5796"/>
                  </a:cubicBezTo>
                  <a:cubicBezTo>
                    <a:pt x="1025" y="6416"/>
                    <a:pt x="1620" y="6910"/>
                    <a:pt x="2316" y="7201"/>
                  </a:cubicBezTo>
                  <a:cubicBezTo>
                    <a:pt x="2767" y="7385"/>
                    <a:pt x="3257" y="7480"/>
                    <a:pt x="3749" y="7480"/>
                  </a:cubicBezTo>
                  <a:cubicBezTo>
                    <a:pt x="4002" y="7480"/>
                    <a:pt x="4256" y="7455"/>
                    <a:pt x="4505" y="7403"/>
                  </a:cubicBezTo>
                  <a:cubicBezTo>
                    <a:pt x="4885" y="7327"/>
                    <a:pt x="5252" y="7188"/>
                    <a:pt x="5593" y="6998"/>
                  </a:cubicBezTo>
                  <a:cubicBezTo>
                    <a:pt x="5745" y="6897"/>
                    <a:pt x="5910" y="6796"/>
                    <a:pt x="6049" y="6682"/>
                  </a:cubicBezTo>
                  <a:cubicBezTo>
                    <a:pt x="6201" y="6568"/>
                    <a:pt x="6340" y="6429"/>
                    <a:pt x="6479" y="6290"/>
                  </a:cubicBezTo>
                  <a:cubicBezTo>
                    <a:pt x="6985" y="5758"/>
                    <a:pt x="7314" y="5062"/>
                    <a:pt x="7441" y="4341"/>
                  </a:cubicBezTo>
                  <a:cubicBezTo>
                    <a:pt x="7555" y="3607"/>
                    <a:pt x="7454" y="2848"/>
                    <a:pt x="7150" y="2177"/>
                  </a:cubicBezTo>
                  <a:cubicBezTo>
                    <a:pt x="6985" y="1848"/>
                    <a:pt x="6796" y="1532"/>
                    <a:pt x="6542" y="1254"/>
                  </a:cubicBezTo>
                  <a:cubicBezTo>
                    <a:pt x="6302" y="988"/>
                    <a:pt x="6024" y="747"/>
                    <a:pt x="5707" y="558"/>
                  </a:cubicBezTo>
                  <a:cubicBezTo>
                    <a:pt x="5695" y="545"/>
                    <a:pt x="5669" y="532"/>
                    <a:pt x="5657" y="520"/>
                  </a:cubicBezTo>
                  <a:lnTo>
                    <a:pt x="5644" y="520"/>
                  </a:lnTo>
                  <a:cubicBezTo>
                    <a:pt x="5644" y="520"/>
                    <a:pt x="5644" y="507"/>
                    <a:pt x="5631" y="507"/>
                  </a:cubicBezTo>
                  <a:lnTo>
                    <a:pt x="5619" y="507"/>
                  </a:lnTo>
                  <a:cubicBezTo>
                    <a:pt x="5619" y="494"/>
                    <a:pt x="5606" y="494"/>
                    <a:pt x="5606" y="494"/>
                  </a:cubicBezTo>
                  <a:cubicBezTo>
                    <a:pt x="5593" y="494"/>
                    <a:pt x="5593" y="482"/>
                    <a:pt x="5581" y="482"/>
                  </a:cubicBezTo>
                  <a:cubicBezTo>
                    <a:pt x="5568" y="469"/>
                    <a:pt x="5555" y="469"/>
                    <a:pt x="5555" y="469"/>
                  </a:cubicBezTo>
                  <a:cubicBezTo>
                    <a:pt x="5555" y="469"/>
                    <a:pt x="5543" y="456"/>
                    <a:pt x="5543" y="456"/>
                  </a:cubicBezTo>
                  <a:lnTo>
                    <a:pt x="5518" y="444"/>
                  </a:lnTo>
                  <a:cubicBezTo>
                    <a:pt x="5505" y="444"/>
                    <a:pt x="5492" y="431"/>
                    <a:pt x="5492" y="431"/>
                  </a:cubicBezTo>
                  <a:lnTo>
                    <a:pt x="5480" y="431"/>
                  </a:lnTo>
                  <a:lnTo>
                    <a:pt x="5454" y="418"/>
                  </a:lnTo>
                  <a:cubicBezTo>
                    <a:pt x="5454" y="418"/>
                    <a:pt x="5454" y="406"/>
                    <a:pt x="5442" y="406"/>
                  </a:cubicBezTo>
                  <a:cubicBezTo>
                    <a:pt x="5442" y="406"/>
                    <a:pt x="5442" y="406"/>
                    <a:pt x="5429" y="393"/>
                  </a:cubicBezTo>
                  <a:lnTo>
                    <a:pt x="5416" y="393"/>
                  </a:lnTo>
                  <a:cubicBezTo>
                    <a:pt x="5404" y="393"/>
                    <a:pt x="5404" y="393"/>
                    <a:pt x="5404" y="380"/>
                  </a:cubicBezTo>
                  <a:cubicBezTo>
                    <a:pt x="5391" y="380"/>
                    <a:pt x="5391" y="380"/>
                    <a:pt x="5378" y="368"/>
                  </a:cubicBezTo>
                  <a:cubicBezTo>
                    <a:pt x="5315" y="343"/>
                    <a:pt x="5252" y="317"/>
                    <a:pt x="5189" y="292"/>
                  </a:cubicBezTo>
                  <a:cubicBezTo>
                    <a:pt x="5011" y="216"/>
                    <a:pt x="4834" y="153"/>
                    <a:pt x="4657" y="115"/>
                  </a:cubicBezTo>
                  <a:cubicBezTo>
                    <a:pt x="4657" y="115"/>
                    <a:pt x="4644" y="115"/>
                    <a:pt x="4644" y="102"/>
                  </a:cubicBezTo>
                  <a:lnTo>
                    <a:pt x="4606" y="102"/>
                  </a:lnTo>
                  <a:cubicBezTo>
                    <a:pt x="4594" y="102"/>
                    <a:pt x="4594" y="89"/>
                    <a:pt x="4594" y="89"/>
                  </a:cubicBezTo>
                  <a:lnTo>
                    <a:pt x="4556" y="89"/>
                  </a:lnTo>
                  <a:lnTo>
                    <a:pt x="4531" y="77"/>
                  </a:lnTo>
                  <a:cubicBezTo>
                    <a:pt x="4277" y="26"/>
                    <a:pt x="4012" y="1"/>
                    <a:pt x="3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" name="Google Shape;263;p20"/>
          <p:cNvGrpSpPr/>
          <p:nvPr/>
        </p:nvGrpSpPr>
        <p:grpSpPr>
          <a:xfrm>
            <a:off x="7644250" y="891641"/>
            <a:ext cx="264738" cy="265520"/>
            <a:chOff x="1214650" y="2770475"/>
            <a:chExt cx="313225" cy="314150"/>
          </a:xfrm>
        </p:grpSpPr>
        <p:sp>
          <p:nvSpPr>
            <p:cNvPr id="264" name="Google Shape;264;p20"/>
            <p:cNvSpPr/>
            <p:nvPr/>
          </p:nvSpPr>
          <p:spPr>
            <a:xfrm>
              <a:off x="1214650" y="2770475"/>
              <a:ext cx="313225" cy="314150"/>
            </a:xfrm>
            <a:custGeom>
              <a:avLst/>
              <a:gdLst/>
              <a:ahLst/>
              <a:cxnLst/>
              <a:rect l="l" t="t" r="r" b="b"/>
              <a:pathLst>
                <a:path w="12529" h="12566" extrusionOk="0">
                  <a:moveTo>
                    <a:pt x="6239" y="3758"/>
                  </a:moveTo>
                  <a:cubicBezTo>
                    <a:pt x="6303" y="3758"/>
                    <a:pt x="6366" y="3758"/>
                    <a:pt x="6416" y="3771"/>
                  </a:cubicBezTo>
                  <a:lnTo>
                    <a:pt x="6530" y="3771"/>
                  </a:lnTo>
                  <a:cubicBezTo>
                    <a:pt x="6619" y="3784"/>
                    <a:pt x="6708" y="3796"/>
                    <a:pt x="6796" y="3822"/>
                  </a:cubicBezTo>
                  <a:cubicBezTo>
                    <a:pt x="6834" y="3834"/>
                    <a:pt x="6859" y="3834"/>
                    <a:pt x="6897" y="3847"/>
                  </a:cubicBezTo>
                  <a:cubicBezTo>
                    <a:pt x="6973" y="3872"/>
                    <a:pt x="7049" y="3898"/>
                    <a:pt x="7138" y="3923"/>
                  </a:cubicBezTo>
                  <a:lnTo>
                    <a:pt x="7150" y="3923"/>
                  </a:lnTo>
                  <a:lnTo>
                    <a:pt x="7176" y="3936"/>
                  </a:lnTo>
                  <a:lnTo>
                    <a:pt x="7188" y="3936"/>
                  </a:lnTo>
                  <a:lnTo>
                    <a:pt x="7188" y="3948"/>
                  </a:lnTo>
                  <a:lnTo>
                    <a:pt x="7214" y="3948"/>
                  </a:lnTo>
                  <a:lnTo>
                    <a:pt x="7239" y="3961"/>
                  </a:lnTo>
                  <a:lnTo>
                    <a:pt x="7252" y="3961"/>
                  </a:lnTo>
                  <a:lnTo>
                    <a:pt x="7252" y="3973"/>
                  </a:lnTo>
                  <a:lnTo>
                    <a:pt x="7264" y="3973"/>
                  </a:lnTo>
                  <a:lnTo>
                    <a:pt x="7277" y="3986"/>
                  </a:lnTo>
                  <a:lnTo>
                    <a:pt x="7302" y="3986"/>
                  </a:lnTo>
                  <a:lnTo>
                    <a:pt x="7315" y="3999"/>
                  </a:lnTo>
                  <a:lnTo>
                    <a:pt x="7328" y="3999"/>
                  </a:lnTo>
                  <a:lnTo>
                    <a:pt x="7340" y="4011"/>
                  </a:lnTo>
                  <a:lnTo>
                    <a:pt x="7366" y="4024"/>
                  </a:lnTo>
                  <a:cubicBezTo>
                    <a:pt x="7416" y="4037"/>
                    <a:pt x="7454" y="4062"/>
                    <a:pt x="7505" y="4087"/>
                  </a:cubicBezTo>
                  <a:lnTo>
                    <a:pt x="7517" y="4100"/>
                  </a:lnTo>
                  <a:cubicBezTo>
                    <a:pt x="7695" y="4201"/>
                    <a:pt x="7872" y="4328"/>
                    <a:pt x="8036" y="4492"/>
                  </a:cubicBezTo>
                  <a:cubicBezTo>
                    <a:pt x="8061" y="4518"/>
                    <a:pt x="8087" y="4543"/>
                    <a:pt x="8112" y="4568"/>
                  </a:cubicBezTo>
                  <a:cubicBezTo>
                    <a:pt x="8213" y="4669"/>
                    <a:pt x="8302" y="4783"/>
                    <a:pt x="8378" y="4910"/>
                  </a:cubicBezTo>
                  <a:lnTo>
                    <a:pt x="8390" y="4923"/>
                  </a:lnTo>
                  <a:cubicBezTo>
                    <a:pt x="8390" y="4923"/>
                    <a:pt x="8390" y="4923"/>
                    <a:pt x="8403" y="4935"/>
                  </a:cubicBezTo>
                  <a:cubicBezTo>
                    <a:pt x="8416" y="4960"/>
                    <a:pt x="8441" y="4986"/>
                    <a:pt x="8454" y="5024"/>
                  </a:cubicBezTo>
                  <a:cubicBezTo>
                    <a:pt x="8466" y="5036"/>
                    <a:pt x="8466" y="5049"/>
                    <a:pt x="8479" y="5062"/>
                  </a:cubicBezTo>
                  <a:cubicBezTo>
                    <a:pt x="8580" y="5252"/>
                    <a:pt x="8669" y="5454"/>
                    <a:pt x="8719" y="5669"/>
                  </a:cubicBezTo>
                  <a:cubicBezTo>
                    <a:pt x="8783" y="5884"/>
                    <a:pt x="8808" y="6099"/>
                    <a:pt x="8821" y="6327"/>
                  </a:cubicBezTo>
                  <a:lnTo>
                    <a:pt x="8808" y="6314"/>
                  </a:lnTo>
                  <a:cubicBezTo>
                    <a:pt x="8808" y="6542"/>
                    <a:pt x="8783" y="6770"/>
                    <a:pt x="8732" y="6985"/>
                  </a:cubicBezTo>
                  <a:cubicBezTo>
                    <a:pt x="8669" y="7200"/>
                    <a:pt x="8580" y="7403"/>
                    <a:pt x="8479" y="7605"/>
                  </a:cubicBezTo>
                  <a:cubicBezTo>
                    <a:pt x="8365" y="7795"/>
                    <a:pt x="8239" y="7959"/>
                    <a:pt x="8087" y="8111"/>
                  </a:cubicBezTo>
                  <a:cubicBezTo>
                    <a:pt x="7935" y="8276"/>
                    <a:pt x="7745" y="8428"/>
                    <a:pt x="7555" y="8542"/>
                  </a:cubicBezTo>
                  <a:lnTo>
                    <a:pt x="7543" y="8542"/>
                  </a:lnTo>
                  <a:cubicBezTo>
                    <a:pt x="7441" y="8605"/>
                    <a:pt x="7340" y="8655"/>
                    <a:pt x="7239" y="8693"/>
                  </a:cubicBezTo>
                  <a:cubicBezTo>
                    <a:pt x="7138" y="8744"/>
                    <a:pt x="7024" y="8782"/>
                    <a:pt x="6910" y="8807"/>
                  </a:cubicBezTo>
                  <a:cubicBezTo>
                    <a:pt x="6682" y="8871"/>
                    <a:pt x="6454" y="8896"/>
                    <a:pt x="6227" y="8896"/>
                  </a:cubicBezTo>
                  <a:cubicBezTo>
                    <a:pt x="6012" y="8896"/>
                    <a:pt x="5796" y="8871"/>
                    <a:pt x="5581" y="8820"/>
                  </a:cubicBezTo>
                  <a:cubicBezTo>
                    <a:pt x="5379" y="8757"/>
                    <a:pt x="5164" y="8668"/>
                    <a:pt x="4974" y="8567"/>
                  </a:cubicBezTo>
                  <a:cubicBezTo>
                    <a:pt x="4787" y="8454"/>
                    <a:pt x="4599" y="8317"/>
                    <a:pt x="4436" y="8168"/>
                  </a:cubicBezTo>
                  <a:lnTo>
                    <a:pt x="4436" y="8168"/>
                  </a:lnTo>
                  <a:cubicBezTo>
                    <a:pt x="4287" y="8005"/>
                    <a:pt x="4150" y="7830"/>
                    <a:pt x="4038" y="7643"/>
                  </a:cubicBezTo>
                  <a:cubicBezTo>
                    <a:pt x="3911" y="7441"/>
                    <a:pt x="3822" y="7226"/>
                    <a:pt x="3759" y="6998"/>
                  </a:cubicBezTo>
                  <a:cubicBezTo>
                    <a:pt x="3709" y="6783"/>
                    <a:pt x="3671" y="6555"/>
                    <a:pt x="3671" y="6327"/>
                  </a:cubicBezTo>
                  <a:cubicBezTo>
                    <a:pt x="3671" y="6112"/>
                    <a:pt x="3709" y="5884"/>
                    <a:pt x="3759" y="5682"/>
                  </a:cubicBezTo>
                  <a:cubicBezTo>
                    <a:pt x="3810" y="5467"/>
                    <a:pt x="3898" y="5252"/>
                    <a:pt x="4012" y="5062"/>
                  </a:cubicBezTo>
                  <a:cubicBezTo>
                    <a:pt x="4113" y="4872"/>
                    <a:pt x="4253" y="4682"/>
                    <a:pt x="4417" y="4530"/>
                  </a:cubicBezTo>
                  <a:cubicBezTo>
                    <a:pt x="4556" y="4391"/>
                    <a:pt x="4708" y="4265"/>
                    <a:pt x="4873" y="4151"/>
                  </a:cubicBezTo>
                  <a:cubicBezTo>
                    <a:pt x="4898" y="4138"/>
                    <a:pt x="4911" y="4125"/>
                    <a:pt x="4936" y="4113"/>
                  </a:cubicBezTo>
                  <a:cubicBezTo>
                    <a:pt x="5037" y="4062"/>
                    <a:pt x="5138" y="4011"/>
                    <a:pt x="5240" y="3961"/>
                  </a:cubicBezTo>
                  <a:cubicBezTo>
                    <a:pt x="5354" y="3923"/>
                    <a:pt x="5467" y="3872"/>
                    <a:pt x="5581" y="3847"/>
                  </a:cubicBezTo>
                  <a:cubicBezTo>
                    <a:pt x="5758" y="3796"/>
                    <a:pt x="5961" y="3771"/>
                    <a:pt x="6151" y="3758"/>
                  </a:cubicBezTo>
                  <a:close/>
                  <a:moveTo>
                    <a:pt x="5581" y="0"/>
                  </a:moveTo>
                  <a:lnTo>
                    <a:pt x="4936" y="152"/>
                  </a:lnTo>
                  <a:lnTo>
                    <a:pt x="4291" y="291"/>
                  </a:lnTo>
                  <a:lnTo>
                    <a:pt x="4278" y="291"/>
                  </a:lnTo>
                  <a:cubicBezTo>
                    <a:pt x="4253" y="304"/>
                    <a:pt x="4240" y="317"/>
                    <a:pt x="4240" y="342"/>
                  </a:cubicBezTo>
                  <a:lnTo>
                    <a:pt x="4101" y="1481"/>
                  </a:lnTo>
                  <a:lnTo>
                    <a:pt x="4088" y="1544"/>
                  </a:lnTo>
                  <a:cubicBezTo>
                    <a:pt x="3924" y="1620"/>
                    <a:pt x="3759" y="1696"/>
                    <a:pt x="3607" y="1784"/>
                  </a:cubicBezTo>
                  <a:lnTo>
                    <a:pt x="3278" y="1607"/>
                  </a:lnTo>
                  <a:lnTo>
                    <a:pt x="2570" y="1215"/>
                  </a:lnTo>
                  <a:cubicBezTo>
                    <a:pt x="2564" y="1210"/>
                    <a:pt x="2555" y="1207"/>
                    <a:pt x="2545" y="1207"/>
                  </a:cubicBezTo>
                  <a:cubicBezTo>
                    <a:pt x="2530" y="1207"/>
                    <a:pt x="2514" y="1213"/>
                    <a:pt x="2506" y="1228"/>
                  </a:cubicBezTo>
                  <a:lnTo>
                    <a:pt x="2013" y="1670"/>
                  </a:lnTo>
                  <a:lnTo>
                    <a:pt x="1519" y="2113"/>
                  </a:lnTo>
                  <a:lnTo>
                    <a:pt x="1507" y="2113"/>
                  </a:lnTo>
                  <a:cubicBezTo>
                    <a:pt x="1494" y="2139"/>
                    <a:pt x="1494" y="2164"/>
                    <a:pt x="1494" y="2177"/>
                  </a:cubicBezTo>
                  <a:lnTo>
                    <a:pt x="1937" y="3240"/>
                  </a:lnTo>
                  <a:lnTo>
                    <a:pt x="1962" y="3315"/>
                  </a:lnTo>
                  <a:cubicBezTo>
                    <a:pt x="1886" y="3429"/>
                    <a:pt x="1810" y="3556"/>
                    <a:pt x="1735" y="3682"/>
                  </a:cubicBezTo>
                  <a:lnTo>
                    <a:pt x="1368" y="3682"/>
                  </a:lnTo>
                  <a:lnTo>
                    <a:pt x="570" y="3708"/>
                  </a:lnTo>
                  <a:cubicBezTo>
                    <a:pt x="545" y="3708"/>
                    <a:pt x="520" y="3720"/>
                    <a:pt x="520" y="3746"/>
                  </a:cubicBezTo>
                  <a:lnTo>
                    <a:pt x="317" y="4378"/>
                  </a:lnTo>
                  <a:lnTo>
                    <a:pt x="102" y="5011"/>
                  </a:lnTo>
                  <a:cubicBezTo>
                    <a:pt x="102" y="5011"/>
                    <a:pt x="102" y="5011"/>
                    <a:pt x="102" y="5024"/>
                  </a:cubicBezTo>
                  <a:cubicBezTo>
                    <a:pt x="102" y="5049"/>
                    <a:pt x="115" y="5062"/>
                    <a:pt x="127" y="5074"/>
                  </a:cubicBezTo>
                  <a:lnTo>
                    <a:pt x="1039" y="5770"/>
                  </a:lnTo>
                  <a:cubicBezTo>
                    <a:pt x="1026" y="5947"/>
                    <a:pt x="1013" y="6112"/>
                    <a:pt x="1013" y="6276"/>
                  </a:cubicBezTo>
                  <a:lnTo>
                    <a:pt x="697" y="6479"/>
                  </a:lnTo>
                  <a:lnTo>
                    <a:pt x="26" y="6909"/>
                  </a:lnTo>
                  <a:cubicBezTo>
                    <a:pt x="14" y="6909"/>
                    <a:pt x="1" y="6934"/>
                    <a:pt x="1" y="6960"/>
                  </a:cubicBezTo>
                  <a:lnTo>
                    <a:pt x="153" y="7605"/>
                  </a:lnTo>
                  <a:lnTo>
                    <a:pt x="305" y="8250"/>
                  </a:lnTo>
                  <a:cubicBezTo>
                    <a:pt x="305" y="8263"/>
                    <a:pt x="305" y="8263"/>
                    <a:pt x="305" y="8263"/>
                  </a:cubicBezTo>
                  <a:cubicBezTo>
                    <a:pt x="317" y="8288"/>
                    <a:pt x="330" y="8301"/>
                    <a:pt x="355" y="8301"/>
                  </a:cubicBezTo>
                  <a:lnTo>
                    <a:pt x="1431" y="8428"/>
                  </a:lnTo>
                  <a:cubicBezTo>
                    <a:pt x="1456" y="8478"/>
                    <a:pt x="1481" y="8542"/>
                    <a:pt x="1507" y="8592"/>
                  </a:cubicBezTo>
                  <a:cubicBezTo>
                    <a:pt x="1570" y="8719"/>
                    <a:pt x="1633" y="8845"/>
                    <a:pt x="1697" y="8972"/>
                  </a:cubicBezTo>
                  <a:lnTo>
                    <a:pt x="1545" y="9250"/>
                  </a:lnTo>
                  <a:lnTo>
                    <a:pt x="1152" y="9959"/>
                  </a:lnTo>
                  <a:cubicBezTo>
                    <a:pt x="1140" y="9971"/>
                    <a:pt x="1152" y="9997"/>
                    <a:pt x="1165" y="10009"/>
                  </a:cubicBezTo>
                  <a:lnTo>
                    <a:pt x="1595" y="10516"/>
                  </a:lnTo>
                  <a:lnTo>
                    <a:pt x="2038" y="11009"/>
                  </a:lnTo>
                  <a:cubicBezTo>
                    <a:pt x="2038" y="11009"/>
                    <a:pt x="2051" y="11022"/>
                    <a:pt x="2051" y="11022"/>
                  </a:cubicBezTo>
                  <a:cubicBezTo>
                    <a:pt x="2076" y="11034"/>
                    <a:pt x="2089" y="11034"/>
                    <a:pt x="2114" y="11034"/>
                  </a:cubicBezTo>
                  <a:lnTo>
                    <a:pt x="3152" y="10604"/>
                  </a:lnTo>
                  <a:cubicBezTo>
                    <a:pt x="3240" y="10667"/>
                    <a:pt x="3316" y="10731"/>
                    <a:pt x="3405" y="10781"/>
                  </a:cubicBezTo>
                  <a:cubicBezTo>
                    <a:pt x="3493" y="10845"/>
                    <a:pt x="3595" y="10895"/>
                    <a:pt x="3683" y="10946"/>
                  </a:cubicBezTo>
                  <a:lnTo>
                    <a:pt x="3683" y="11224"/>
                  </a:lnTo>
                  <a:lnTo>
                    <a:pt x="3696" y="12021"/>
                  </a:lnTo>
                  <a:cubicBezTo>
                    <a:pt x="3696" y="12034"/>
                    <a:pt x="3709" y="12059"/>
                    <a:pt x="3734" y="12072"/>
                  </a:cubicBezTo>
                  <a:lnTo>
                    <a:pt x="4367" y="12287"/>
                  </a:lnTo>
                  <a:lnTo>
                    <a:pt x="4987" y="12502"/>
                  </a:lnTo>
                  <a:lnTo>
                    <a:pt x="5012" y="12502"/>
                  </a:lnTo>
                  <a:cubicBezTo>
                    <a:pt x="5025" y="12502"/>
                    <a:pt x="5050" y="12502"/>
                    <a:pt x="5063" y="12477"/>
                  </a:cubicBezTo>
                  <a:lnTo>
                    <a:pt x="5746" y="11616"/>
                  </a:lnTo>
                  <a:cubicBezTo>
                    <a:pt x="5936" y="11629"/>
                    <a:pt x="6125" y="11642"/>
                    <a:pt x="6315" y="11642"/>
                  </a:cubicBezTo>
                  <a:lnTo>
                    <a:pt x="6442" y="11857"/>
                  </a:lnTo>
                  <a:lnTo>
                    <a:pt x="6847" y="12540"/>
                  </a:lnTo>
                  <a:cubicBezTo>
                    <a:pt x="6859" y="12565"/>
                    <a:pt x="6885" y="12565"/>
                    <a:pt x="6910" y="12565"/>
                  </a:cubicBezTo>
                  <a:lnTo>
                    <a:pt x="7555" y="12439"/>
                  </a:lnTo>
                  <a:lnTo>
                    <a:pt x="8213" y="12300"/>
                  </a:lnTo>
                  <a:lnTo>
                    <a:pt x="8226" y="12300"/>
                  </a:lnTo>
                  <a:cubicBezTo>
                    <a:pt x="8251" y="12287"/>
                    <a:pt x="8264" y="12274"/>
                    <a:pt x="8264" y="12249"/>
                  </a:cubicBezTo>
                  <a:lnTo>
                    <a:pt x="8416" y="11211"/>
                  </a:lnTo>
                  <a:cubicBezTo>
                    <a:pt x="8593" y="11123"/>
                    <a:pt x="8770" y="11034"/>
                    <a:pt x="8947" y="10946"/>
                  </a:cubicBezTo>
                  <a:cubicBezTo>
                    <a:pt x="8947" y="10933"/>
                    <a:pt x="8947" y="10933"/>
                    <a:pt x="8947" y="10933"/>
                  </a:cubicBezTo>
                  <a:lnTo>
                    <a:pt x="9200" y="11072"/>
                  </a:lnTo>
                  <a:lnTo>
                    <a:pt x="9909" y="11452"/>
                  </a:lnTo>
                  <a:cubicBezTo>
                    <a:pt x="9922" y="11452"/>
                    <a:pt x="9947" y="11452"/>
                    <a:pt x="9960" y="11439"/>
                  </a:cubicBezTo>
                  <a:lnTo>
                    <a:pt x="10453" y="10984"/>
                  </a:lnTo>
                  <a:lnTo>
                    <a:pt x="10947" y="10541"/>
                  </a:lnTo>
                  <a:cubicBezTo>
                    <a:pt x="10947" y="10541"/>
                    <a:pt x="10947" y="10528"/>
                    <a:pt x="10959" y="10528"/>
                  </a:cubicBezTo>
                  <a:cubicBezTo>
                    <a:pt x="10972" y="10516"/>
                    <a:pt x="10972" y="10490"/>
                    <a:pt x="10959" y="10465"/>
                  </a:cubicBezTo>
                  <a:lnTo>
                    <a:pt x="10554" y="9503"/>
                  </a:lnTo>
                  <a:cubicBezTo>
                    <a:pt x="10681" y="9339"/>
                    <a:pt x="10795" y="9149"/>
                    <a:pt x="10909" y="8972"/>
                  </a:cubicBezTo>
                  <a:lnTo>
                    <a:pt x="11200" y="8972"/>
                  </a:lnTo>
                  <a:lnTo>
                    <a:pt x="12009" y="8959"/>
                  </a:lnTo>
                  <a:cubicBezTo>
                    <a:pt x="12022" y="8959"/>
                    <a:pt x="12047" y="8946"/>
                    <a:pt x="12060" y="8934"/>
                  </a:cubicBezTo>
                  <a:lnTo>
                    <a:pt x="12275" y="8301"/>
                  </a:lnTo>
                  <a:lnTo>
                    <a:pt x="12490" y="7668"/>
                  </a:lnTo>
                  <a:cubicBezTo>
                    <a:pt x="12490" y="7668"/>
                    <a:pt x="12490" y="7668"/>
                    <a:pt x="12490" y="7656"/>
                  </a:cubicBezTo>
                  <a:cubicBezTo>
                    <a:pt x="12503" y="7630"/>
                    <a:pt x="12490" y="7618"/>
                    <a:pt x="12478" y="7605"/>
                  </a:cubicBezTo>
                  <a:lnTo>
                    <a:pt x="11579" y="6884"/>
                  </a:lnTo>
                  <a:lnTo>
                    <a:pt x="11567" y="6884"/>
                  </a:lnTo>
                  <a:cubicBezTo>
                    <a:pt x="11592" y="6694"/>
                    <a:pt x="11605" y="6504"/>
                    <a:pt x="11605" y="6314"/>
                  </a:cubicBezTo>
                  <a:lnTo>
                    <a:pt x="11832" y="6163"/>
                  </a:lnTo>
                  <a:lnTo>
                    <a:pt x="12503" y="5720"/>
                  </a:lnTo>
                  <a:cubicBezTo>
                    <a:pt x="12516" y="5707"/>
                    <a:pt x="12528" y="5682"/>
                    <a:pt x="12516" y="5669"/>
                  </a:cubicBezTo>
                  <a:lnTo>
                    <a:pt x="12364" y="5024"/>
                  </a:lnTo>
                  <a:lnTo>
                    <a:pt x="12199" y="4378"/>
                  </a:lnTo>
                  <a:cubicBezTo>
                    <a:pt x="12199" y="4366"/>
                    <a:pt x="12199" y="4366"/>
                    <a:pt x="12187" y="4366"/>
                  </a:cubicBezTo>
                  <a:cubicBezTo>
                    <a:pt x="12187" y="4340"/>
                    <a:pt x="12161" y="4328"/>
                    <a:pt x="12149" y="4328"/>
                  </a:cubicBezTo>
                  <a:lnTo>
                    <a:pt x="11162" y="4227"/>
                  </a:lnTo>
                  <a:cubicBezTo>
                    <a:pt x="11149" y="4201"/>
                    <a:pt x="11136" y="4176"/>
                    <a:pt x="11124" y="4138"/>
                  </a:cubicBezTo>
                  <a:cubicBezTo>
                    <a:pt x="11073" y="4049"/>
                    <a:pt x="11035" y="3961"/>
                    <a:pt x="10985" y="3872"/>
                  </a:cubicBezTo>
                  <a:lnTo>
                    <a:pt x="10972" y="3847"/>
                  </a:lnTo>
                  <a:lnTo>
                    <a:pt x="10972" y="3834"/>
                  </a:lnTo>
                  <a:cubicBezTo>
                    <a:pt x="10934" y="3771"/>
                    <a:pt x="10883" y="3695"/>
                    <a:pt x="10845" y="3632"/>
                  </a:cubicBezTo>
                  <a:lnTo>
                    <a:pt x="10985" y="3366"/>
                  </a:lnTo>
                  <a:lnTo>
                    <a:pt x="11339" y="2657"/>
                  </a:lnTo>
                  <a:cubicBezTo>
                    <a:pt x="11351" y="2632"/>
                    <a:pt x="11351" y="2607"/>
                    <a:pt x="11339" y="2594"/>
                  </a:cubicBezTo>
                  <a:lnTo>
                    <a:pt x="10871" y="2113"/>
                  </a:lnTo>
                  <a:lnTo>
                    <a:pt x="10415" y="1633"/>
                  </a:lnTo>
                  <a:cubicBezTo>
                    <a:pt x="10415" y="1633"/>
                    <a:pt x="10402" y="1633"/>
                    <a:pt x="10402" y="1620"/>
                  </a:cubicBezTo>
                  <a:cubicBezTo>
                    <a:pt x="10390" y="1614"/>
                    <a:pt x="10380" y="1610"/>
                    <a:pt x="10371" y="1610"/>
                  </a:cubicBezTo>
                  <a:cubicBezTo>
                    <a:pt x="10361" y="1610"/>
                    <a:pt x="10352" y="1614"/>
                    <a:pt x="10339" y="1620"/>
                  </a:cubicBezTo>
                  <a:lnTo>
                    <a:pt x="9390" y="2050"/>
                  </a:lnTo>
                  <a:cubicBezTo>
                    <a:pt x="9365" y="2037"/>
                    <a:pt x="9352" y="2012"/>
                    <a:pt x="9327" y="1999"/>
                  </a:cubicBezTo>
                  <a:cubicBezTo>
                    <a:pt x="9302" y="1987"/>
                    <a:pt x="9289" y="1974"/>
                    <a:pt x="9264" y="1962"/>
                  </a:cubicBezTo>
                  <a:cubicBezTo>
                    <a:pt x="9150" y="1873"/>
                    <a:pt x="9023" y="1810"/>
                    <a:pt x="8897" y="1734"/>
                  </a:cubicBezTo>
                  <a:lnTo>
                    <a:pt x="8897" y="1443"/>
                  </a:lnTo>
                  <a:lnTo>
                    <a:pt x="8859" y="646"/>
                  </a:lnTo>
                  <a:cubicBezTo>
                    <a:pt x="8859" y="620"/>
                    <a:pt x="8846" y="608"/>
                    <a:pt x="8821" y="595"/>
                  </a:cubicBezTo>
                  <a:lnTo>
                    <a:pt x="8188" y="392"/>
                  </a:lnTo>
                  <a:lnTo>
                    <a:pt x="7555" y="203"/>
                  </a:lnTo>
                  <a:lnTo>
                    <a:pt x="7543" y="203"/>
                  </a:lnTo>
                  <a:cubicBezTo>
                    <a:pt x="7535" y="199"/>
                    <a:pt x="7528" y="197"/>
                    <a:pt x="7521" y="197"/>
                  </a:cubicBezTo>
                  <a:cubicBezTo>
                    <a:pt x="7504" y="197"/>
                    <a:pt x="7488" y="206"/>
                    <a:pt x="7479" y="215"/>
                  </a:cubicBezTo>
                  <a:lnTo>
                    <a:pt x="6847" y="1076"/>
                  </a:lnTo>
                  <a:lnTo>
                    <a:pt x="6834" y="1076"/>
                  </a:lnTo>
                  <a:cubicBezTo>
                    <a:pt x="6695" y="1063"/>
                    <a:pt x="6556" y="1050"/>
                    <a:pt x="6416" y="1050"/>
                  </a:cubicBezTo>
                  <a:lnTo>
                    <a:pt x="6277" y="1050"/>
                  </a:lnTo>
                  <a:lnTo>
                    <a:pt x="6062" y="709"/>
                  </a:lnTo>
                  <a:lnTo>
                    <a:pt x="5645" y="25"/>
                  </a:lnTo>
                  <a:cubicBezTo>
                    <a:pt x="5632" y="13"/>
                    <a:pt x="5607" y="0"/>
                    <a:pt x="5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0"/>
            <p:cNvSpPr/>
            <p:nvPr/>
          </p:nvSpPr>
          <p:spPr>
            <a:xfrm>
              <a:off x="1277300" y="2835625"/>
              <a:ext cx="188875" cy="187025"/>
            </a:xfrm>
            <a:custGeom>
              <a:avLst/>
              <a:gdLst/>
              <a:ahLst/>
              <a:cxnLst/>
              <a:rect l="l" t="t" r="r" b="b"/>
              <a:pathLst>
                <a:path w="7555" h="7481" extrusionOk="0">
                  <a:moveTo>
                    <a:pt x="3746" y="229"/>
                  </a:moveTo>
                  <a:cubicBezTo>
                    <a:pt x="3986" y="241"/>
                    <a:pt x="4227" y="267"/>
                    <a:pt x="4455" y="305"/>
                  </a:cubicBezTo>
                  <a:cubicBezTo>
                    <a:pt x="4467" y="317"/>
                    <a:pt x="4480" y="317"/>
                    <a:pt x="4493" y="317"/>
                  </a:cubicBezTo>
                  <a:lnTo>
                    <a:pt x="4518" y="317"/>
                  </a:lnTo>
                  <a:cubicBezTo>
                    <a:pt x="4531" y="330"/>
                    <a:pt x="4531" y="330"/>
                    <a:pt x="4543" y="330"/>
                  </a:cubicBezTo>
                  <a:lnTo>
                    <a:pt x="4568" y="330"/>
                  </a:lnTo>
                  <a:cubicBezTo>
                    <a:pt x="4568" y="330"/>
                    <a:pt x="4581" y="343"/>
                    <a:pt x="4581" y="343"/>
                  </a:cubicBezTo>
                  <a:lnTo>
                    <a:pt x="4619" y="343"/>
                  </a:lnTo>
                  <a:cubicBezTo>
                    <a:pt x="4632" y="343"/>
                    <a:pt x="4632" y="355"/>
                    <a:pt x="4632" y="355"/>
                  </a:cubicBezTo>
                  <a:cubicBezTo>
                    <a:pt x="4657" y="355"/>
                    <a:pt x="4682" y="368"/>
                    <a:pt x="4708" y="368"/>
                  </a:cubicBezTo>
                  <a:cubicBezTo>
                    <a:pt x="4708" y="368"/>
                    <a:pt x="4720" y="380"/>
                    <a:pt x="4720" y="380"/>
                  </a:cubicBezTo>
                  <a:lnTo>
                    <a:pt x="4746" y="380"/>
                  </a:lnTo>
                  <a:cubicBezTo>
                    <a:pt x="4758" y="380"/>
                    <a:pt x="4758" y="393"/>
                    <a:pt x="4771" y="393"/>
                  </a:cubicBezTo>
                  <a:cubicBezTo>
                    <a:pt x="4897" y="431"/>
                    <a:pt x="5024" y="469"/>
                    <a:pt x="5138" y="532"/>
                  </a:cubicBezTo>
                  <a:lnTo>
                    <a:pt x="5151" y="532"/>
                  </a:lnTo>
                  <a:cubicBezTo>
                    <a:pt x="5163" y="532"/>
                    <a:pt x="5163" y="545"/>
                    <a:pt x="5176" y="545"/>
                  </a:cubicBezTo>
                  <a:cubicBezTo>
                    <a:pt x="5264" y="583"/>
                    <a:pt x="5366" y="634"/>
                    <a:pt x="5454" y="684"/>
                  </a:cubicBezTo>
                  <a:cubicBezTo>
                    <a:pt x="5720" y="836"/>
                    <a:pt x="5973" y="1026"/>
                    <a:pt x="6201" y="1241"/>
                  </a:cubicBezTo>
                  <a:cubicBezTo>
                    <a:pt x="6416" y="1456"/>
                    <a:pt x="6606" y="1696"/>
                    <a:pt x="6758" y="1962"/>
                  </a:cubicBezTo>
                  <a:cubicBezTo>
                    <a:pt x="6909" y="2228"/>
                    <a:pt x="7036" y="2506"/>
                    <a:pt x="7125" y="2810"/>
                  </a:cubicBezTo>
                  <a:cubicBezTo>
                    <a:pt x="7200" y="3114"/>
                    <a:pt x="7251" y="3430"/>
                    <a:pt x="7251" y="3746"/>
                  </a:cubicBezTo>
                  <a:cubicBezTo>
                    <a:pt x="7238" y="4050"/>
                    <a:pt x="7200" y="4354"/>
                    <a:pt x="7125" y="4645"/>
                  </a:cubicBezTo>
                  <a:cubicBezTo>
                    <a:pt x="7049" y="4936"/>
                    <a:pt x="6935" y="5214"/>
                    <a:pt x="6796" y="5467"/>
                  </a:cubicBezTo>
                  <a:cubicBezTo>
                    <a:pt x="6633" y="5729"/>
                    <a:pt x="6459" y="5967"/>
                    <a:pt x="6248" y="6191"/>
                  </a:cubicBezTo>
                  <a:lnTo>
                    <a:pt x="6248" y="6191"/>
                  </a:lnTo>
                  <a:cubicBezTo>
                    <a:pt x="6251" y="6187"/>
                    <a:pt x="6251" y="6184"/>
                    <a:pt x="6251" y="6176"/>
                  </a:cubicBezTo>
                  <a:lnTo>
                    <a:pt x="6251" y="6176"/>
                  </a:lnTo>
                  <a:cubicBezTo>
                    <a:pt x="6036" y="6404"/>
                    <a:pt x="5796" y="6594"/>
                    <a:pt x="5530" y="6758"/>
                  </a:cubicBezTo>
                  <a:cubicBezTo>
                    <a:pt x="5252" y="6910"/>
                    <a:pt x="4961" y="7036"/>
                    <a:pt x="4657" y="7125"/>
                  </a:cubicBezTo>
                  <a:cubicBezTo>
                    <a:pt x="4353" y="7201"/>
                    <a:pt x="4050" y="7239"/>
                    <a:pt x="3746" y="7239"/>
                  </a:cubicBezTo>
                  <a:cubicBezTo>
                    <a:pt x="3442" y="7239"/>
                    <a:pt x="3139" y="7201"/>
                    <a:pt x="2848" y="7125"/>
                  </a:cubicBezTo>
                  <a:cubicBezTo>
                    <a:pt x="2557" y="7049"/>
                    <a:pt x="2278" y="6935"/>
                    <a:pt x="2012" y="6783"/>
                  </a:cubicBezTo>
                  <a:cubicBezTo>
                    <a:pt x="1747" y="6631"/>
                    <a:pt x="1519" y="6454"/>
                    <a:pt x="1291" y="6252"/>
                  </a:cubicBezTo>
                  <a:cubicBezTo>
                    <a:pt x="1076" y="6037"/>
                    <a:pt x="886" y="5796"/>
                    <a:pt x="722" y="5531"/>
                  </a:cubicBezTo>
                  <a:cubicBezTo>
                    <a:pt x="570" y="5252"/>
                    <a:pt x="443" y="4949"/>
                    <a:pt x="355" y="4645"/>
                  </a:cubicBezTo>
                  <a:cubicBezTo>
                    <a:pt x="279" y="4354"/>
                    <a:pt x="241" y="4063"/>
                    <a:pt x="241" y="3759"/>
                  </a:cubicBezTo>
                  <a:cubicBezTo>
                    <a:pt x="241" y="3755"/>
                    <a:pt x="241" y="3750"/>
                    <a:pt x="241" y="3746"/>
                  </a:cubicBezTo>
                  <a:cubicBezTo>
                    <a:pt x="241" y="3443"/>
                    <a:pt x="279" y="3139"/>
                    <a:pt x="355" y="2835"/>
                  </a:cubicBezTo>
                  <a:cubicBezTo>
                    <a:pt x="431" y="2544"/>
                    <a:pt x="545" y="2266"/>
                    <a:pt x="696" y="2000"/>
                  </a:cubicBezTo>
                  <a:cubicBezTo>
                    <a:pt x="848" y="1747"/>
                    <a:pt x="1038" y="1494"/>
                    <a:pt x="1241" y="1279"/>
                  </a:cubicBezTo>
                  <a:cubicBezTo>
                    <a:pt x="1456" y="1064"/>
                    <a:pt x="1696" y="874"/>
                    <a:pt x="1962" y="722"/>
                  </a:cubicBezTo>
                  <a:cubicBezTo>
                    <a:pt x="2228" y="558"/>
                    <a:pt x="2531" y="444"/>
                    <a:pt x="2835" y="355"/>
                  </a:cubicBezTo>
                  <a:cubicBezTo>
                    <a:pt x="3139" y="279"/>
                    <a:pt x="3442" y="241"/>
                    <a:pt x="3746" y="229"/>
                  </a:cubicBezTo>
                  <a:close/>
                  <a:moveTo>
                    <a:pt x="3607" y="1"/>
                  </a:moveTo>
                  <a:cubicBezTo>
                    <a:pt x="3227" y="14"/>
                    <a:pt x="2860" y="77"/>
                    <a:pt x="2493" y="203"/>
                  </a:cubicBezTo>
                  <a:cubicBezTo>
                    <a:pt x="2430" y="229"/>
                    <a:pt x="2367" y="254"/>
                    <a:pt x="2291" y="292"/>
                  </a:cubicBezTo>
                  <a:cubicBezTo>
                    <a:pt x="1658" y="558"/>
                    <a:pt x="1101" y="988"/>
                    <a:pt x="709" y="1545"/>
                  </a:cubicBezTo>
                  <a:cubicBezTo>
                    <a:pt x="279" y="2152"/>
                    <a:pt x="13" y="2886"/>
                    <a:pt x="0" y="3633"/>
                  </a:cubicBezTo>
                  <a:cubicBezTo>
                    <a:pt x="0" y="3822"/>
                    <a:pt x="0" y="4025"/>
                    <a:pt x="26" y="4215"/>
                  </a:cubicBezTo>
                  <a:cubicBezTo>
                    <a:pt x="51" y="4404"/>
                    <a:pt x="89" y="4582"/>
                    <a:pt x="140" y="4771"/>
                  </a:cubicBezTo>
                  <a:cubicBezTo>
                    <a:pt x="241" y="5126"/>
                    <a:pt x="405" y="5480"/>
                    <a:pt x="608" y="5796"/>
                  </a:cubicBezTo>
                  <a:cubicBezTo>
                    <a:pt x="1025" y="6416"/>
                    <a:pt x="1620" y="6910"/>
                    <a:pt x="2316" y="7201"/>
                  </a:cubicBezTo>
                  <a:cubicBezTo>
                    <a:pt x="2767" y="7385"/>
                    <a:pt x="3257" y="7480"/>
                    <a:pt x="3749" y="7480"/>
                  </a:cubicBezTo>
                  <a:cubicBezTo>
                    <a:pt x="4002" y="7480"/>
                    <a:pt x="4256" y="7455"/>
                    <a:pt x="4505" y="7403"/>
                  </a:cubicBezTo>
                  <a:cubicBezTo>
                    <a:pt x="4885" y="7327"/>
                    <a:pt x="5252" y="7188"/>
                    <a:pt x="5593" y="6998"/>
                  </a:cubicBezTo>
                  <a:cubicBezTo>
                    <a:pt x="5745" y="6897"/>
                    <a:pt x="5910" y="6796"/>
                    <a:pt x="6049" y="6682"/>
                  </a:cubicBezTo>
                  <a:cubicBezTo>
                    <a:pt x="6201" y="6568"/>
                    <a:pt x="6340" y="6429"/>
                    <a:pt x="6479" y="6290"/>
                  </a:cubicBezTo>
                  <a:cubicBezTo>
                    <a:pt x="6985" y="5758"/>
                    <a:pt x="7314" y="5062"/>
                    <a:pt x="7441" y="4341"/>
                  </a:cubicBezTo>
                  <a:cubicBezTo>
                    <a:pt x="7555" y="3607"/>
                    <a:pt x="7454" y="2848"/>
                    <a:pt x="7150" y="2177"/>
                  </a:cubicBezTo>
                  <a:cubicBezTo>
                    <a:pt x="6985" y="1848"/>
                    <a:pt x="6796" y="1532"/>
                    <a:pt x="6542" y="1254"/>
                  </a:cubicBezTo>
                  <a:cubicBezTo>
                    <a:pt x="6302" y="988"/>
                    <a:pt x="6024" y="747"/>
                    <a:pt x="5707" y="558"/>
                  </a:cubicBezTo>
                  <a:cubicBezTo>
                    <a:pt x="5695" y="545"/>
                    <a:pt x="5669" y="532"/>
                    <a:pt x="5657" y="520"/>
                  </a:cubicBezTo>
                  <a:lnTo>
                    <a:pt x="5644" y="520"/>
                  </a:lnTo>
                  <a:cubicBezTo>
                    <a:pt x="5644" y="520"/>
                    <a:pt x="5644" y="507"/>
                    <a:pt x="5631" y="507"/>
                  </a:cubicBezTo>
                  <a:lnTo>
                    <a:pt x="5619" y="507"/>
                  </a:lnTo>
                  <a:cubicBezTo>
                    <a:pt x="5619" y="494"/>
                    <a:pt x="5606" y="494"/>
                    <a:pt x="5606" y="494"/>
                  </a:cubicBezTo>
                  <a:cubicBezTo>
                    <a:pt x="5593" y="494"/>
                    <a:pt x="5593" y="482"/>
                    <a:pt x="5581" y="482"/>
                  </a:cubicBezTo>
                  <a:cubicBezTo>
                    <a:pt x="5568" y="469"/>
                    <a:pt x="5555" y="469"/>
                    <a:pt x="5555" y="469"/>
                  </a:cubicBezTo>
                  <a:cubicBezTo>
                    <a:pt x="5555" y="469"/>
                    <a:pt x="5543" y="456"/>
                    <a:pt x="5543" y="456"/>
                  </a:cubicBezTo>
                  <a:lnTo>
                    <a:pt x="5518" y="444"/>
                  </a:lnTo>
                  <a:cubicBezTo>
                    <a:pt x="5505" y="444"/>
                    <a:pt x="5492" y="431"/>
                    <a:pt x="5492" y="431"/>
                  </a:cubicBezTo>
                  <a:lnTo>
                    <a:pt x="5480" y="431"/>
                  </a:lnTo>
                  <a:lnTo>
                    <a:pt x="5454" y="418"/>
                  </a:lnTo>
                  <a:cubicBezTo>
                    <a:pt x="5454" y="418"/>
                    <a:pt x="5454" y="406"/>
                    <a:pt x="5442" y="406"/>
                  </a:cubicBezTo>
                  <a:cubicBezTo>
                    <a:pt x="5442" y="406"/>
                    <a:pt x="5442" y="406"/>
                    <a:pt x="5429" y="393"/>
                  </a:cubicBezTo>
                  <a:lnTo>
                    <a:pt x="5416" y="393"/>
                  </a:lnTo>
                  <a:cubicBezTo>
                    <a:pt x="5404" y="393"/>
                    <a:pt x="5404" y="393"/>
                    <a:pt x="5404" y="380"/>
                  </a:cubicBezTo>
                  <a:cubicBezTo>
                    <a:pt x="5391" y="380"/>
                    <a:pt x="5391" y="380"/>
                    <a:pt x="5378" y="368"/>
                  </a:cubicBezTo>
                  <a:cubicBezTo>
                    <a:pt x="5315" y="343"/>
                    <a:pt x="5252" y="317"/>
                    <a:pt x="5189" y="292"/>
                  </a:cubicBezTo>
                  <a:cubicBezTo>
                    <a:pt x="5011" y="216"/>
                    <a:pt x="4834" y="153"/>
                    <a:pt x="4657" y="115"/>
                  </a:cubicBezTo>
                  <a:cubicBezTo>
                    <a:pt x="4657" y="115"/>
                    <a:pt x="4644" y="115"/>
                    <a:pt x="4644" y="102"/>
                  </a:cubicBezTo>
                  <a:lnTo>
                    <a:pt x="4606" y="102"/>
                  </a:lnTo>
                  <a:cubicBezTo>
                    <a:pt x="4594" y="102"/>
                    <a:pt x="4594" y="89"/>
                    <a:pt x="4594" y="89"/>
                  </a:cubicBezTo>
                  <a:lnTo>
                    <a:pt x="4556" y="89"/>
                  </a:lnTo>
                  <a:lnTo>
                    <a:pt x="4531" y="77"/>
                  </a:lnTo>
                  <a:cubicBezTo>
                    <a:pt x="4277" y="26"/>
                    <a:pt x="4012" y="1"/>
                    <a:pt x="3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3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_ONLY_5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1" name="Google Shape;381;p28"/>
          <p:cNvGrpSpPr/>
          <p:nvPr/>
        </p:nvGrpSpPr>
        <p:grpSpPr>
          <a:xfrm rot="-9876606">
            <a:off x="6308266" y="-1735962"/>
            <a:ext cx="4619145" cy="4031065"/>
            <a:chOff x="1466609" y="1307600"/>
            <a:chExt cx="1319403" cy="1276740"/>
          </a:xfrm>
        </p:grpSpPr>
        <p:sp>
          <p:nvSpPr>
            <p:cNvPr id="382" name="Google Shape;382;p28"/>
            <p:cNvSpPr/>
            <p:nvPr/>
          </p:nvSpPr>
          <p:spPr>
            <a:xfrm>
              <a:off x="1857178" y="1307600"/>
              <a:ext cx="111500" cy="121111"/>
            </a:xfrm>
            <a:custGeom>
              <a:avLst/>
              <a:gdLst/>
              <a:ahLst/>
              <a:cxnLst/>
              <a:rect l="l" t="t" r="r" b="b"/>
              <a:pathLst>
                <a:path w="4460" h="4460" extrusionOk="0">
                  <a:moveTo>
                    <a:pt x="2230" y="1"/>
                  </a:moveTo>
                  <a:cubicBezTo>
                    <a:pt x="1003" y="1"/>
                    <a:pt x="1" y="993"/>
                    <a:pt x="1" y="2230"/>
                  </a:cubicBezTo>
                  <a:cubicBezTo>
                    <a:pt x="1" y="3457"/>
                    <a:pt x="1003" y="4460"/>
                    <a:pt x="2230" y="4460"/>
                  </a:cubicBezTo>
                  <a:cubicBezTo>
                    <a:pt x="3467" y="4460"/>
                    <a:pt x="4460" y="3457"/>
                    <a:pt x="4460" y="2230"/>
                  </a:cubicBezTo>
                  <a:cubicBezTo>
                    <a:pt x="4460" y="993"/>
                    <a:pt x="3467" y="1"/>
                    <a:pt x="2230" y="1"/>
                  </a:cubicBezTo>
                  <a:close/>
                </a:path>
              </a:pathLst>
            </a:custGeom>
            <a:solidFill>
              <a:srgbClr val="C1D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8"/>
            <p:cNvSpPr/>
            <p:nvPr/>
          </p:nvSpPr>
          <p:spPr>
            <a:xfrm>
              <a:off x="1466609" y="1487328"/>
              <a:ext cx="1319403" cy="1097012"/>
            </a:xfrm>
            <a:custGeom>
              <a:avLst/>
              <a:gdLst/>
              <a:ahLst/>
              <a:cxnLst/>
              <a:rect l="l" t="t" r="r" b="b"/>
              <a:pathLst>
                <a:path w="83112" h="69027" extrusionOk="0">
                  <a:moveTo>
                    <a:pt x="29894" y="0"/>
                  </a:moveTo>
                  <a:cubicBezTo>
                    <a:pt x="23790" y="0"/>
                    <a:pt x="17103" y="2538"/>
                    <a:pt x="12130" y="9182"/>
                  </a:cubicBezTo>
                  <a:cubicBezTo>
                    <a:pt x="1654" y="23167"/>
                    <a:pt x="11756" y="33771"/>
                    <a:pt x="10572" y="38774"/>
                  </a:cubicBezTo>
                  <a:cubicBezTo>
                    <a:pt x="9388" y="43777"/>
                    <a:pt x="950" y="46358"/>
                    <a:pt x="342" y="55991"/>
                  </a:cubicBezTo>
                  <a:cubicBezTo>
                    <a:pt x="1" y="61570"/>
                    <a:pt x="2060" y="66562"/>
                    <a:pt x="8076" y="69027"/>
                  </a:cubicBezTo>
                  <a:lnTo>
                    <a:pt x="71142" y="69027"/>
                  </a:lnTo>
                  <a:cubicBezTo>
                    <a:pt x="73980" y="67128"/>
                    <a:pt x="78023" y="64952"/>
                    <a:pt x="79527" y="60525"/>
                  </a:cubicBezTo>
                  <a:cubicBezTo>
                    <a:pt x="83111" y="50060"/>
                    <a:pt x="74673" y="46337"/>
                    <a:pt x="70086" y="41153"/>
                  </a:cubicBezTo>
                  <a:cubicBezTo>
                    <a:pt x="65488" y="35968"/>
                    <a:pt x="74993" y="33824"/>
                    <a:pt x="73724" y="22655"/>
                  </a:cubicBezTo>
                  <a:cubicBezTo>
                    <a:pt x="73196" y="17993"/>
                    <a:pt x="68047" y="13661"/>
                    <a:pt x="61933" y="13661"/>
                  </a:cubicBezTo>
                  <a:cubicBezTo>
                    <a:pt x="60506" y="13661"/>
                    <a:pt x="59027" y="13897"/>
                    <a:pt x="57541" y="14420"/>
                  </a:cubicBezTo>
                  <a:cubicBezTo>
                    <a:pt x="55649" y="15086"/>
                    <a:pt x="54146" y="15400"/>
                    <a:pt x="52904" y="15400"/>
                  </a:cubicBezTo>
                  <a:cubicBezTo>
                    <a:pt x="48995" y="15400"/>
                    <a:pt x="47672" y="12282"/>
                    <a:pt x="44911" y="7198"/>
                  </a:cubicBezTo>
                  <a:cubicBezTo>
                    <a:pt x="42692" y="3108"/>
                    <a:pt x="36650" y="0"/>
                    <a:pt x="29894" y="0"/>
                  </a:cubicBezTo>
                  <a:close/>
                </a:path>
              </a:pathLst>
            </a:custGeom>
            <a:solidFill>
              <a:srgbClr val="C1D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4" name="Google Shape;384;p28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28"/>
          <p:cNvSpPr/>
          <p:nvPr/>
        </p:nvSpPr>
        <p:spPr>
          <a:xfrm>
            <a:off x="8111883" y="322813"/>
            <a:ext cx="190120" cy="189502"/>
          </a:xfrm>
          <a:custGeom>
            <a:avLst/>
            <a:gdLst/>
            <a:ahLst/>
            <a:cxnLst/>
            <a:rect l="l" t="t" r="r" b="b"/>
            <a:pathLst>
              <a:path w="4000" h="3987" extrusionOk="0">
                <a:moveTo>
                  <a:pt x="1912" y="1"/>
                </a:moveTo>
                <a:cubicBezTo>
                  <a:pt x="1734" y="1"/>
                  <a:pt x="1595" y="140"/>
                  <a:pt x="1595" y="304"/>
                </a:cubicBezTo>
                <a:lnTo>
                  <a:pt x="1595" y="1620"/>
                </a:lnTo>
                <a:lnTo>
                  <a:pt x="317" y="1620"/>
                </a:lnTo>
                <a:cubicBezTo>
                  <a:pt x="140" y="1620"/>
                  <a:pt x="1" y="1759"/>
                  <a:pt x="1" y="1937"/>
                </a:cubicBezTo>
                <a:cubicBezTo>
                  <a:pt x="1" y="2101"/>
                  <a:pt x="140" y="2240"/>
                  <a:pt x="317" y="2240"/>
                </a:cubicBezTo>
                <a:lnTo>
                  <a:pt x="1608" y="2240"/>
                </a:lnTo>
                <a:lnTo>
                  <a:pt x="1608" y="3582"/>
                </a:lnTo>
                <a:lnTo>
                  <a:pt x="1608" y="3658"/>
                </a:lnTo>
                <a:lnTo>
                  <a:pt x="1608" y="3683"/>
                </a:lnTo>
                <a:cubicBezTo>
                  <a:pt x="1608" y="3847"/>
                  <a:pt x="1747" y="3987"/>
                  <a:pt x="1924" y="3987"/>
                </a:cubicBezTo>
                <a:cubicBezTo>
                  <a:pt x="2089" y="3987"/>
                  <a:pt x="2228" y="3847"/>
                  <a:pt x="2228" y="3683"/>
                </a:cubicBezTo>
                <a:lnTo>
                  <a:pt x="2228" y="3658"/>
                </a:lnTo>
                <a:lnTo>
                  <a:pt x="2228" y="2228"/>
                </a:lnTo>
                <a:lnTo>
                  <a:pt x="3683" y="2228"/>
                </a:lnTo>
                <a:cubicBezTo>
                  <a:pt x="3848" y="2228"/>
                  <a:pt x="3999" y="2088"/>
                  <a:pt x="3999" y="1924"/>
                </a:cubicBezTo>
                <a:cubicBezTo>
                  <a:pt x="3999" y="1747"/>
                  <a:pt x="3848" y="1608"/>
                  <a:pt x="3683" y="1608"/>
                </a:cubicBezTo>
                <a:lnTo>
                  <a:pt x="2797" y="1608"/>
                </a:lnTo>
                <a:lnTo>
                  <a:pt x="2215" y="1620"/>
                </a:lnTo>
                <a:lnTo>
                  <a:pt x="2215" y="304"/>
                </a:lnTo>
                <a:cubicBezTo>
                  <a:pt x="2215" y="140"/>
                  <a:pt x="2076" y="1"/>
                  <a:pt x="191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28"/>
          <p:cNvSpPr/>
          <p:nvPr/>
        </p:nvSpPr>
        <p:spPr>
          <a:xfrm>
            <a:off x="8427753" y="584527"/>
            <a:ext cx="240847" cy="240830"/>
          </a:xfrm>
          <a:custGeom>
            <a:avLst/>
            <a:gdLst/>
            <a:ahLst/>
            <a:cxnLst/>
            <a:rect l="l" t="t" r="r" b="b"/>
            <a:pathLst>
              <a:path w="6974" h="6973" extrusionOk="0">
                <a:moveTo>
                  <a:pt x="3342" y="1"/>
                </a:moveTo>
                <a:cubicBezTo>
                  <a:pt x="3190" y="1"/>
                  <a:pt x="3063" y="64"/>
                  <a:pt x="2949" y="165"/>
                </a:cubicBezTo>
                <a:cubicBezTo>
                  <a:pt x="2848" y="266"/>
                  <a:pt x="2797" y="393"/>
                  <a:pt x="2797" y="545"/>
                </a:cubicBezTo>
                <a:lnTo>
                  <a:pt x="2797" y="2493"/>
                </a:lnTo>
                <a:lnTo>
                  <a:pt x="2810" y="2835"/>
                </a:lnTo>
                <a:lnTo>
                  <a:pt x="710" y="2848"/>
                </a:lnTo>
                <a:lnTo>
                  <a:pt x="545" y="2848"/>
                </a:lnTo>
                <a:cubicBezTo>
                  <a:pt x="254" y="2848"/>
                  <a:pt x="1" y="3088"/>
                  <a:pt x="1" y="3379"/>
                </a:cubicBezTo>
                <a:cubicBezTo>
                  <a:pt x="1" y="3670"/>
                  <a:pt x="254" y="3923"/>
                  <a:pt x="545" y="3923"/>
                </a:cubicBezTo>
                <a:lnTo>
                  <a:pt x="583" y="3923"/>
                </a:lnTo>
                <a:lnTo>
                  <a:pt x="2810" y="3911"/>
                </a:lnTo>
                <a:lnTo>
                  <a:pt x="2823" y="6277"/>
                </a:lnTo>
                <a:lnTo>
                  <a:pt x="2823" y="6340"/>
                </a:lnTo>
                <a:lnTo>
                  <a:pt x="2823" y="6391"/>
                </a:lnTo>
                <a:lnTo>
                  <a:pt x="2823" y="6429"/>
                </a:lnTo>
                <a:cubicBezTo>
                  <a:pt x="2823" y="6720"/>
                  <a:pt x="3063" y="6973"/>
                  <a:pt x="3354" y="6973"/>
                </a:cubicBezTo>
                <a:cubicBezTo>
                  <a:pt x="3506" y="6973"/>
                  <a:pt x="3633" y="6910"/>
                  <a:pt x="3746" y="6808"/>
                </a:cubicBezTo>
                <a:cubicBezTo>
                  <a:pt x="3848" y="6707"/>
                  <a:pt x="3898" y="6568"/>
                  <a:pt x="3898" y="6429"/>
                </a:cubicBezTo>
                <a:lnTo>
                  <a:pt x="3898" y="6391"/>
                </a:lnTo>
                <a:lnTo>
                  <a:pt x="3886" y="3911"/>
                </a:lnTo>
                <a:lnTo>
                  <a:pt x="6442" y="3898"/>
                </a:lnTo>
                <a:cubicBezTo>
                  <a:pt x="6733" y="3898"/>
                  <a:pt x="6973" y="3658"/>
                  <a:pt x="6973" y="3354"/>
                </a:cubicBezTo>
                <a:cubicBezTo>
                  <a:pt x="6973" y="3063"/>
                  <a:pt x="6733" y="2822"/>
                  <a:pt x="6442" y="2822"/>
                </a:cubicBezTo>
                <a:lnTo>
                  <a:pt x="3886" y="2835"/>
                </a:lnTo>
                <a:lnTo>
                  <a:pt x="3873" y="545"/>
                </a:lnTo>
                <a:cubicBezTo>
                  <a:pt x="3873" y="254"/>
                  <a:pt x="3633" y="1"/>
                  <a:pt x="334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_ONLY_6"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9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29"/>
          <p:cNvSpPr/>
          <p:nvPr/>
        </p:nvSpPr>
        <p:spPr>
          <a:xfrm>
            <a:off x="8034060" y="369926"/>
            <a:ext cx="283944" cy="283944"/>
          </a:xfrm>
          <a:custGeom>
            <a:avLst/>
            <a:gdLst/>
            <a:ahLst/>
            <a:cxnLst/>
            <a:rect l="l" t="t" r="r" b="b"/>
            <a:pathLst>
              <a:path w="5974" h="5974" extrusionOk="0">
                <a:moveTo>
                  <a:pt x="2848" y="1"/>
                </a:moveTo>
                <a:cubicBezTo>
                  <a:pt x="2734" y="1"/>
                  <a:pt x="2620" y="51"/>
                  <a:pt x="2531" y="140"/>
                </a:cubicBezTo>
                <a:cubicBezTo>
                  <a:pt x="2443" y="228"/>
                  <a:pt x="2392" y="342"/>
                  <a:pt x="2392" y="456"/>
                </a:cubicBezTo>
                <a:lnTo>
                  <a:pt x="2392" y="1443"/>
                </a:lnTo>
                <a:lnTo>
                  <a:pt x="2392" y="2430"/>
                </a:lnTo>
                <a:lnTo>
                  <a:pt x="456" y="2430"/>
                </a:lnTo>
                <a:cubicBezTo>
                  <a:pt x="216" y="2430"/>
                  <a:pt x="0" y="2645"/>
                  <a:pt x="0" y="2898"/>
                </a:cubicBezTo>
                <a:cubicBezTo>
                  <a:pt x="0" y="3151"/>
                  <a:pt x="203" y="3366"/>
                  <a:pt x="456" y="3366"/>
                </a:cubicBezTo>
                <a:lnTo>
                  <a:pt x="494" y="3366"/>
                </a:lnTo>
                <a:lnTo>
                  <a:pt x="1443" y="3354"/>
                </a:lnTo>
                <a:lnTo>
                  <a:pt x="2405" y="3354"/>
                </a:lnTo>
                <a:lnTo>
                  <a:pt x="2405" y="4366"/>
                </a:lnTo>
                <a:lnTo>
                  <a:pt x="2405" y="5378"/>
                </a:lnTo>
                <a:lnTo>
                  <a:pt x="2405" y="5442"/>
                </a:lnTo>
                <a:lnTo>
                  <a:pt x="2405" y="5480"/>
                </a:lnTo>
                <a:lnTo>
                  <a:pt x="2405" y="5518"/>
                </a:lnTo>
                <a:cubicBezTo>
                  <a:pt x="2405" y="5771"/>
                  <a:pt x="2620" y="5973"/>
                  <a:pt x="2873" y="5973"/>
                </a:cubicBezTo>
                <a:cubicBezTo>
                  <a:pt x="2999" y="5973"/>
                  <a:pt x="3113" y="5935"/>
                  <a:pt x="3202" y="5847"/>
                </a:cubicBezTo>
                <a:cubicBezTo>
                  <a:pt x="3290" y="5758"/>
                  <a:pt x="3341" y="5632"/>
                  <a:pt x="3341" y="5518"/>
                </a:cubicBezTo>
                <a:lnTo>
                  <a:pt x="3341" y="5480"/>
                </a:lnTo>
                <a:lnTo>
                  <a:pt x="3328" y="3341"/>
                </a:lnTo>
                <a:lnTo>
                  <a:pt x="5518" y="3341"/>
                </a:lnTo>
                <a:cubicBezTo>
                  <a:pt x="5771" y="3341"/>
                  <a:pt x="5973" y="3126"/>
                  <a:pt x="5973" y="2873"/>
                </a:cubicBezTo>
                <a:cubicBezTo>
                  <a:pt x="5973" y="2633"/>
                  <a:pt x="5771" y="2417"/>
                  <a:pt x="5518" y="2417"/>
                </a:cubicBezTo>
                <a:lnTo>
                  <a:pt x="3316" y="2430"/>
                </a:lnTo>
                <a:lnTo>
                  <a:pt x="3316" y="1570"/>
                </a:lnTo>
                <a:lnTo>
                  <a:pt x="3316" y="456"/>
                </a:lnTo>
                <a:cubicBezTo>
                  <a:pt x="3316" y="216"/>
                  <a:pt x="3101" y="1"/>
                  <a:pt x="28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29"/>
          <p:cNvSpPr/>
          <p:nvPr/>
        </p:nvSpPr>
        <p:spPr>
          <a:xfrm>
            <a:off x="7693662" y="694688"/>
            <a:ext cx="217782" cy="216594"/>
          </a:xfrm>
          <a:custGeom>
            <a:avLst/>
            <a:gdLst/>
            <a:ahLst/>
            <a:cxnLst/>
            <a:rect l="l" t="t" r="r" b="b"/>
            <a:pathLst>
              <a:path w="4582" h="4557" extrusionOk="0">
                <a:moveTo>
                  <a:pt x="2531" y="557"/>
                </a:moveTo>
                <a:cubicBezTo>
                  <a:pt x="2683" y="583"/>
                  <a:pt x="2822" y="633"/>
                  <a:pt x="2974" y="684"/>
                </a:cubicBezTo>
                <a:cubicBezTo>
                  <a:pt x="3113" y="747"/>
                  <a:pt x="3240" y="823"/>
                  <a:pt x="3354" y="912"/>
                </a:cubicBezTo>
                <a:cubicBezTo>
                  <a:pt x="3480" y="1000"/>
                  <a:pt x="3581" y="1114"/>
                  <a:pt x="3683" y="1228"/>
                </a:cubicBezTo>
                <a:cubicBezTo>
                  <a:pt x="3759" y="1342"/>
                  <a:pt x="3834" y="1468"/>
                  <a:pt x="3898" y="1608"/>
                </a:cubicBezTo>
                <a:cubicBezTo>
                  <a:pt x="3948" y="1747"/>
                  <a:pt x="3986" y="1899"/>
                  <a:pt x="4012" y="2038"/>
                </a:cubicBezTo>
                <a:cubicBezTo>
                  <a:pt x="4037" y="2202"/>
                  <a:pt x="4037" y="2354"/>
                  <a:pt x="4012" y="2519"/>
                </a:cubicBezTo>
                <a:cubicBezTo>
                  <a:pt x="3986" y="2671"/>
                  <a:pt x="3948" y="2810"/>
                  <a:pt x="3898" y="2949"/>
                </a:cubicBezTo>
                <a:cubicBezTo>
                  <a:pt x="3834" y="3088"/>
                  <a:pt x="3759" y="3215"/>
                  <a:pt x="3670" y="3341"/>
                </a:cubicBezTo>
                <a:cubicBezTo>
                  <a:pt x="3581" y="3455"/>
                  <a:pt x="3480" y="3556"/>
                  <a:pt x="3366" y="3645"/>
                </a:cubicBezTo>
                <a:cubicBezTo>
                  <a:pt x="3240" y="3734"/>
                  <a:pt x="3113" y="3822"/>
                  <a:pt x="2961" y="3885"/>
                </a:cubicBezTo>
                <a:cubicBezTo>
                  <a:pt x="2822" y="3936"/>
                  <a:pt x="2683" y="3974"/>
                  <a:pt x="2544" y="3999"/>
                </a:cubicBezTo>
                <a:cubicBezTo>
                  <a:pt x="2468" y="4012"/>
                  <a:pt x="2379" y="4012"/>
                  <a:pt x="2303" y="4012"/>
                </a:cubicBezTo>
                <a:cubicBezTo>
                  <a:pt x="2227" y="4012"/>
                  <a:pt x="2152" y="4012"/>
                  <a:pt x="2076" y="3999"/>
                </a:cubicBezTo>
                <a:cubicBezTo>
                  <a:pt x="1911" y="3974"/>
                  <a:pt x="1759" y="3936"/>
                  <a:pt x="1620" y="3873"/>
                </a:cubicBezTo>
                <a:cubicBezTo>
                  <a:pt x="1494" y="3809"/>
                  <a:pt x="1367" y="3746"/>
                  <a:pt x="1253" y="3658"/>
                </a:cubicBezTo>
                <a:cubicBezTo>
                  <a:pt x="1165" y="3594"/>
                  <a:pt x="1101" y="3531"/>
                  <a:pt x="1038" y="3455"/>
                </a:cubicBezTo>
                <a:cubicBezTo>
                  <a:pt x="1000" y="3417"/>
                  <a:pt x="962" y="3379"/>
                  <a:pt x="924" y="3341"/>
                </a:cubicBezTo>
                <a:cubicBezTo>
                  <a:pt x="836" y="3215"/>
                  <a:pt x="760" y="3088"/>
                  <a:pt x="709" y="2962"/>
                </a:cubicBezTo>
                <a:cubicBezTo>
                  <a:pt x="646" y="2822"/>
                  <a:pt x="608" y="2671"/>
                  <a:pt x="582" y="2519"/>
                </a:cubicBezTo>
                <a:lnTo>
                  <a:pt x="582" y="2506"/>
                </a:lnTo>
                <a:lnTo>
                  <a:pt x="582" y="2481"/>
                </a:lnTo>
                <a:lnTo>
                  <a:pt x="570" y="2455"/>
                </a:lnTo>
                <a:lnTo>
                  <a:pt x="570" y="2430"/>
                </a:lnTo>
                <a:lnTo>
                  <a:pt x="570" y="2405"/>
                </a:lnTo>
                <a:lnTo>
                  <a:pt x="570" y="2380"/>
                </a:lnTo>
                <a:lnTo>
                  <a:pt x="570" y="2342"/>
                </a:lnTo>
                <a:lnTo>
                  <a:pt x="570" y="2304"/>
                </a:lnTo>
                <a:cubicBezTo>
                  <a:pt x="570" y="2304"/>
                  <a:pt x="570" y="2291"/>
                  <a:pt x="570" y="2291"/>
                </a:cubicBezTo>
                <a:cubicBezTo>
                  <a:pt x="570" y="2266"/>
                  <a:pt x="570" y="2266"/>
                  <a:pt x="570" y="2253"/>
                </a:cubicBezTo>
                <a:cubicBezTo>
                  <a:pt x="570" y="2177"/>
                  <a:pt x="582" y="2114"/>
                  <a:pt x="582" y="2051"/>
                </a:cubicBezTo>
                <a:cubicBezTo>
                  <a:pt x="582" y="2038"/>
                  <a:pt x="582" y="2025"/>
                  <a:pt x="582" y="2025"/>
                </a:cubicBezTo>
                <a:cubicBezTo>
                  <a:pt x="608" y="1924"/>
                  <a:pt x="633" y="1835"/>
                  <a:pt x="658" y="1747"/>
                </a:cubicBezTo>
                <a:cubicBezTo>
                  <a:pt x="671" y="1696"/>
                  <a:pt x="684" y="1658"/>
                  <a:pt x="709" y="1608"/>
                </a:cubicBezTo>
                <a:cubicBezTo>
                  <a:pt x="747" y="1506"/>
                  <a:pt x="810" y="1405"/>
                  <a:pt x="861" y="1317"/>
                </a:cubicBezTo>
                <a:cubicBezTo>
                  <a:pt x="899" y="1266"/>
                  <a:pt x="911" y="1241"/>
                  <a:pt x="937" y="1215"/>
                </a:cubicBezTo>
                <a:cubicBezTo>
                  <a:pt x="1025" y="1114"/>
                  <a:pt x="1127" y="1013"/>
                  <a:pt x="1240" y="912"/>
                </a:cubicBezTo>
                <a:cubicBezTo>
                  <a:pt x="1367" y="823"/>
                  <a:pt x="1494" y="747"/>
                  <a:pt x="1633" y="684"/>
                </a:cubicBezTo>
                <a:cubicBezTo>
                  <a:pt x="1772" y="633"/>
                  <a:pt x="1911" y="583"/>
                  <a:pt x="2063" y="570"/>
                </a:cubicBezTo>
                <a:cubicBezTo>
                  <a:pt x="2139" y="557"/>
                  <a:pt x="2215" y="557"/>
                  <a:pt x="2303" y="557"/>
                </a:cubicBezTo>
                <a:close/>
                <a:moveTo>
                  <a:pt x="2291" y="1"/>
                </a:moveTo>
                <a:cubicBezTo>
                  <a:pt x="2253" y="1"/>
                  <a:pt x="2202" y="13"/>
                  <a:pt x="2164" y="13"/>
                </a:cubicBezTo>
                <a:cubicBezTo>
                  <a:pt x="1607" y="39"/>
                  <a:pt x="1089" y="279"/>
                  <a:pt x="684" y="684"/>
                </a:cubicBezTo>
                <a:lnTo>
                  <a:pt x="658" y="709"/>
                </a:lnTo>
                <a:lnTo>
                  <a:pt x="633" y="735"/>
                </a:lnTo>
                <a:lnTo>
                  <a:pt x="620" y="747"/>
                </a:lnTo>
                <a:lnTo>
                  <a:pt x="608" y="773"/>
                </a:lnTo>
                <a:lnTo>
                  <a:pt x="595" y="785"/>
                </a:lnTo>
                <a:lnTo>
                  <a:pt x="570" y="810"/>
                </a:lnTo>
                <a:lnTo>
                  <a:pt x="557" y="823"/>
                </a:lnTo>
                <a:lnTo>
                  <a:pt x="532" y="848"/>
                </a:lnTo>
                <a:lnTo>
                  <a:pt x="507" y="886"/>
                </a:lnTo>
                <a:lnTo>
                  <a:pt x="481" y="912"/>
                </a:lnTo>
                <a:cubicBezTo>
                  <a:pt x="456" y="950"/>
                  <a:pt x="431" y="988"/>
                  <a:pt x="405" y="1026"/>
                </a:cubicBezTo>
                <a:lnTo>
                  <a:pt x="393" y="1051"/>
                </a:lnTo>
                <a:cubicBezTo>
                  <a:pt x="342" y="1127"/>
                  <a:pt x="291" y="1203"/>
                  <a:pt x="253" y="1304"/>
                </a:cubicBezTo>
                <a:cubicBezTo>
                  <a:pt x="64" y="1671"/>
                  <a:pt x="0" y="2101"/>
                  <a:pt x="38" y="2519"/>
                </a:cubicBezTo>
                <a:cubicBezTo>
                  <a:pt x="64" y="2759"/>
                  <a:pt x="127" y="3000"/>
                  <a:pt x="241" y="3227"/>
                </a:cubicBezTo>
                <a:cubicBezTo>
                  <a:pt x="329" y="3442"/>
                  <a:pt x="456" y="3632"/>
                  <a:pt x="620" y="3822"/>
                </a:cubicBezTo>
                <a:cubicBezTo>
                  <a:pt x="671" y="3873"/>
                  <a:pt x="734" y="3923"/>
                  <a:pt x="785" y="3987"/>
                </a:cubicBezTo>
                <a:cubicBezTo>
                  <a:pt x="798" y="3987"/>
                  <a:pt x="810" y="3999"/>
                  <a:pt x="823" y="4012"/>
                </a:cubicBezTo>
                <a:cubicBezTo>
                  <a:pt x="886" y="4063"/>
                  <a:pt x="949" y="4113"/>
                  <a:pt x="1025" y="4164"/>
                </a:cubicBezTo>
                <a:cubicBezTo>
                  <a:pt x="1329" y="4379"/>
                  <a:pt x="1721" y="4518"/>
                  <a:pt x="2164" y="4556"/>
                </a:cubicBezTo>
                <a:lnTo>
                  <a:pt x="2303" y="4556"/>
                </a:lnTo>
                <a:cubicBezTo>
                  <a:pt x="2455" y="4556"/>
                  <a:pt x="2620" y="4543"/>
                  <a:pt x="2797" y="4505"/>
                </a:cubicBezTo>
                <a:cubicBezTo>
                  <a:pt x="2987" y="4467"/>
                  <a:pt x="3189" y="4392"/>
                  <a:pt x="3404" y="4265"/>
                </a:cubicBezTo>
                <a:cubicBezTo>
                  <a:pt x="3746" y="4088"/>
                  <a:pt x="4050" y="3797"/>
                  <a:pt x="4265" y="3430"/>
                </a:cubicBezTo>
                <a:cubicBezTo>
                  <a:pt x="4455" y="3113"/>
                  <a:pt x="4568" y="2721"/>
                  <a:pt x="4581" y="2304"/>
                </a:cubicBezTo>
                <a:cubicBezTo>
                  <a:pt x="4581" y="2114"/>
                  <a:pt x="4556" y="1899"/>
                  <a:pt x="4492" y="1684"/>
                </a:cubicBezTo>
                <a:cubicBezTo>
                  <a:pt x="4442" y="1494"/>
                  <a:pt x="4353" y="1291"/>
                  <a:pt x="4239" y="1089"/>
                </a:cubicBezTo>
                <a:cubicBezTo>
                  <a:pt x="4037" y="760"/>
                  <a:pt x="3746" y="481"/>
                  <a:pt x="3392" y="279"/>
                </a:cubicBezTo>
                <a:cubicBezTo>
                  <a:pt x="3063" y="102"/>
                  <a:pt x="2683" y="1"/>
                  <a:pt x="229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29"/>
          <p:cNvSpPr/>
          <p:nvPr/>
        </p:nvSpPr>
        <p:spPr>
          <a:xfrm>
            <a:off x="7984155" y="861893"/>
            <a:ext cx="78234" cy="77616"/>
          </a:xfrm>
          <a:custGeom>
            <a:avLst/>
            <a:gdLst/>
            <a:ahLst/>
            <a:cxnLst/>
            <a:rect l="l" t="t" r="r" b="b"/>
            <a:pathLst>
              <a:path w="1646" h="1633" extrusionOk="0">
                <a:moveTo>
                  <a:pt x="861" y="545"/>
                </a:moveTo>
                <a:cubicBezTo>
                  <a:pt x="873" y="545"/>
                  <a:pt x="899" y="545"/>
                  <a:pt x="924" y="557"/>
                </a:cubicBezTo>
                <a:cubicBezTo>
                  <a:pt x="949" y="570"/>
                  <a:pt x="975" y="582"/>
                  <a:pt x="987" y="595"/>
                </a:cubicBezTo>
                <a:cubicBezTo>
                  <a:pt x="1013" y="608"/>
                  <a:pt x="1025" y="633"/>
                  <a:pt x="1038" y="646"/>
                </a:cubicBezTo>
                <a:cubicBezTo>
                  <a:pt x="1050" y="658"/>
                  <a:pt x="1063" y="684"/>
                  <a:pt x="1076" y="709"/>
                </a:cubicBezTo>
                <a:cubicBezTo>
                  <a:pt x="1088" y="734"/>
                  <a:pt x="1088" y="747"/>
                  <a:pt x="1088" y="772"/>
                </a:cubicBezTo>
                <a:cubicBezTo>
                  <a:pt x="1088" y="798"/>
                  <a:pt x="1088" y="823"/>
                  <a:pt x="1088" y="848"/>
                </a:cubicBezTo>
                <a:cubicBezTo>
                  <a:pt x="1088" y="874"/>
                  <a:pt x="1088" y="886"/>
                  <a:pt x="1076" y="911"/>
                </a:cubicBezTo>
                <a:cubicBezTo>
                  <a:pt x="1063" y="937"/>
                  <a:pt x="1050" y="962"/>
                  <a:pt x="1038" y="975"/>
                </a:cubicBezTo>
                <a:cubicBezTo>
                  <a:pt x="1025" y="1000"/>
                  <a:pt x="1000" y="1013"/>
                  <a:pt x="987" y="1025"/>
                </a:cubicBezTo>
                <a:cubicBezTo>
                  <a:pt x="975" y="1038"/>
                  <a:pt x="949" y="1051"/>
                  <a:pt x="924" y="1063"/>
                </a:cubicBezTo>
                <a:cubicBezTo>
                  <a:pt x="899" y="1076"/>
                  <a:pt x="886" y="1076"/>
                  <a:pt x="861" y="1089"/>
                </a:cubicBezTo>
                <a:lnTo>
                  <a:pt x="785" y="1089"/>
                </a:lnTo>
                <a:cubicBezTo>
                  <a:pt x="759" y="1076"/>
                  <a:pt x="747" y="1076"/>
                  <a:pt x="721" y="1063"/>
                </a:cubicBezTo>
                <a:cubicBezTo>
                  <a:pt x="696" y="1051"/>
                  <a:pt x="671" y="1038"/>
                  <a:pt x="658" y="1025"/>
                </a:cubicBezTo>
                <a:cubicBezTo>
                  <a:pt x="633" y="1013"/>
                  <a:pt x="620" y="1000"/>
                  <a:pt x="608" y="987"/>
                </a:cubicBezTo>
                <a:cubicBezTo>
                  <a:pt x="595" y="962"/>
                  <a:pt x="582" y="949"/>
                  <a:pt x="582" y="924"/>
                </a:cubicBezTo>
                <a:lnTo>
                  <a:pt x="557" y="886"/>
                </a:lnTo>
                <a:lnTo>
                  <a:pt x="544" y="848"/>
                </a:lnTo>
                <a:cubicBezTo>
                  <a:pt x="557" y="823"/>
                  <a:pt x="557" y="798"/>
                  <a:pt x="557" y="772"/>
                </a:cubicBezTo>
                <a:cubicBezTo>
                  <a:pt x="557" y="747"/>
                  <a:pt x="570" y="722"/>
                  <a:pt x="570" y="696"/>
                </a:cubicBezTo>
                <a:cubicBezTo>
                  <a:pt x="582" y="684"/>
                  <a:pt x="595" y="658"/>
                  <a:pt x="608" y="646"/>
                </a:cubicBezTo>
                <a:cubicBezTo>
                  <a:pt x="620" y="633"/>
                  <a:pt x="633" y="608"/>
                  <a:pt x="658" y="595"/>
                </a:cubicBezTo>
                <a:lnTo>
                  <a:pt x="671" y="582"/>
                </a:lnTo>
                <a:lnTo>
                  <a:pt x="709" y="570"/>
                </a:lnTo>
                <a:cubicBezTo>
                  <a:pt x="734" y="557"/>
                  <a:pt x="759" y="545"/>
                  <a:pt x="785" y="545"/>
                </a:cubicBezTo>
                <a:close/>
                <a:moveTo>
                  <a:pt x="759" y="0"/>
                </a:moveTo>
                <a:cubicBezTo>
                  <a:pt x="696" y="0"/>
                  <a:pt x="633" y="13"/>
                  <a:pt x="570" y="38"/>
                </a:cubicBezTo>
                <a:cubicBezTo>
                  <a:pt x="544" y="38"/>
                  <a:pt x="506" y="51"/>
                  <a:pt x="481" y="76"/>
                </a:cubicBezTo>
                <a:cubicBezTo>
                  <a:pt x="418" y="102"/>
                  <a:pt x="367" y="127"/>
                  <a:pt x="317" y="178"/>
                </a:cubicBezTo>
                <a:cubicBezTo>
                  <a:pt x="291" y="190"/>
                  <a:pt x="279" y="203"/>
                  <a:pt x="253" y="228"/>
                </a:cubicBezTo>
                <a:cubicBezTo>
                  <a:pt x="165" y="304"/>
                  <a:pt x="89" y="431"/>
                  <a:pt x="38" y="570"/>
                </a:cubicBezTo>
                <a:lnTo>
                  <a:pt x="38" y="608"/>
                </a:lnTo>
                <a:lnTo>
                  <a:pt x="26" y="633"/>
                </a:lnTo>
                <a:cubicBezTo>
                  <a:pt x="13" y="709"/>
                  <a:pt x="0" y="772"/>
                  <a:pt x="13" y="848"/>
                </a:cubicBezTo>
                <a:cubicBezTo>
                  <a:pt x="13" y="886"/>
                  <a:pt x="13" y="924"/>
                  <a:pt x="26" y="962"/>
                </a:cubicBezTo>
                <a:cubicBezTo>
                  <a:pt x="38" y="1038"/>
                  <a:pt x="51" y="1101"/>
                  <a:pt x="89" y="1165"/>
                </a:cubicBezTo>
                <a:cubicBezTo>
                  <a:pt x="114" y="1228"/>
                  <a:pt x="165" y="1291"/>
                  <a:pt x="215" y="1354"/>
                </a:cubicBezTo>
                <a:cubicBezTo>
                  <a:pt x="215" y="1367"/>
                  <a:pt x="228" y="1367"/>
                  <a:pt x="228" y="1380"/>
                </a:cubicBezTo>
                <a:cubicBezTo>
                  <a:pt x="241" y="1392"/>
                  <a:pt x="253" y="1392"/>
                  <a:pt x="266" y="1405"/>
                </a:cubicBezTo>
                <a:cubicBezTo>
                  <a:pt x="392" y="1532"/>
                  <a:pt x="570" y="1607"/>
                  <a:pt x="759" y="1620"/>
                </a:cubicBezTo>
                <a:cubicBezTo>
                  <a:pt x="785" y="1633"/>
                  <a:pt x="797" y="1633"/>
                  <a:pt x="823" y="1633"/>
                </a:cubicBezTo>
                <a:cubicBezTo>
                  <a:pt x="873" y="1633"/>
                  <a:pt x="924" y="1620"/>
                  <a:pt x="975" y="1607"/>
                </a:cubicBezTo>
                <a:cubicBezTo>
                  <a:pt x="1050" y="1595"/>
                  <a:pt x="1126" y="1570"/>
                  <a:pt x="1190" y="1544"/>
                </a:cubicBezTo>
                <a:cubicBezTo>
                  <a:pt x="1304" y="1494"/>
                  <a:pt x="1405" y="1392"/>
                  <a:pt x="1519" y="1241"/>
                </a:cubicBezTo>
                <a:cubicBezTo>
                  <a:pt x="1557" y="1190"/>
                  <a:pt x="1582" y="1114"/>
                  <a:pt x="1595" y="1076"/>
                </a:cubicBezTo>
                <a:cubicBezTo>
                  <a:pt x="1620" y="1013"/>
                  <a:pt x="1633" y="949"/>
                  <a:pt x="1633" y="874"/>
                </a:cubicBezTo>
                <a:cubicBezTo>
                  <a:pt x="1645" y="709"/>
                  <a:pt x="1607" y="557"/>
                  <a:pt x="1531" y="405"/>
                </a:cubicBezTo>
                <a:cubicBezTo>
                  <a:pt x="1468" y="279"/>
                  <a:pt x="1342" y="165"/>
                  <a:pt x="1190" y="89"/>
                </a:cubicBezTo>
                <a:cubicBezTo>
                  <a:pt x="1139" y="51"/>
                  <a:pt x="1076" y="26"/>
                  <a:pt x="1013" y="13"/>
                </a:cubicBezTo>
                <a:lnTo>
                  <a:pt x="987" y="13"/>
                </a:lnTo>
                <a:cubicBezTo>
                  <a:pt x="937" y="0"/>
                  <a:pt x="899" y="0"/>
                  <a:pt x="84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29"/>
          <p:cNvSpPr/>
          <p:nvPr/>
        </p:nvSpPr>
        <p:spPr>
          <a:xfrm>
            <a:off x="8279851" y="694099"/>
            <a:ext cx="217797" cy="217797"/>
          </a:xfrm>
          <a:custGeom>
            <a:avLst/>
            <a:gdLst/>
            <a:ahLst/>
            <a:cxnLst/>
            <a:rect l="l" t="t" r="r" b="b"/>
            <a:pathLst>
              <a:path w="5974" h="5974" extrusionOk="0">
                <a:moveTo>
                  <a:pt x="2848" y="1"/>
                </a:moveTo>
                <a:cubicBezTo>
                  <a:pt x="2734" y="1"/>
                  <a:pt x="2620" y="51"/>
                  <a:pt x="2531" y="140"/>
                </a:cubicBezTo>
                <a:cubicBezTo>
                  <a:pt x="2443" y="228"/>
                  <a:pt x="2392" y="342"/>
                  <a:pt x="2392" y="456"/>
                </a:cubicBezTo>
                <a:lnTo>
                  <a:pt x="2392" y="1443"/>
                </a:lnTo>
                <a:lnTo>
                  <a:pt x="2392" y="2430"/>
                </a:lnTo>
                <a:lnTo>
                  <a:pt x="456" y="2430"/>
                </a:lnTo>
                <a:cubicBezTo>
                  <a:pt x="216" y="2430"/>
                  <a:pt x="0" y="2645"/>
                  <a:pt x="0" y="2898"/>
                </a:cubicBezTo>
                <a:cubicBezTo>
                  <a:pt x="0" y="3151"/>
                  <a:pt x="203" y="3366"/>
                  <a:pt x="456" y="3366"/>
                </a:cubicBezTo>
                <a:lnTo>
                  <a:pt x="494" y="3366"/>
                </a:lnTo>
                <a:lnTo>
                  <a:pt x="1443" y="3354"/>
                </a:lnTo>
                <a:lnTo>
                  <a:pt x="2405" y="3354"/>
                </a:lnTo>
                <a:lnTo>
                  <a:pt x="2405" y="4366"/>
                </a:lnTo>
                <a:lnTo>
                  <a:pt x="2405" y="5378"/>
                </a:lnTo>
                <a:lnTo>
                  <a:pt x="2405" y="5442"/>
                </a:lnTo>
                <a:lnTo>
                  <a:pt x="2405" y="5480"/>
                </a:lnTo>
                <a:lnTo>
                  <a:pt x="2405" y="5518"/>
                </a:lnTo>
                <a:cubicBezTo>
                  <a:pt x="2405" y="5771"/>
                  <a:pt x="2620" y="5973"/>
                  <a:pt x="2873" y="5973"/>
                </a:cubicBezTo>
                <a:cubicBezTo>
                  <a:pt x="2999" y="5973"/>
                  <a:pt x="3113" y="5935"/>
                  <a:pt x="3202" y="5847"/>
                </a:cubicBezTo>
                <a:cubicBezTo>
                  <a:pt x="3290" y="5758"/>
                  <a:pt x="3341" y="5632"/>
                  <a:pt x="3341" y="5518"/>
                </a:cubicBezTo>
                <a:lnTo>
                  <a:pt x="3341" y="5480"/>
                </a:lnTo>
                <a:lnTo>
                  <a:pt x="3328" y="3341"/>
                </a:lnTo>
                <a:lnTo>
                  <a:pt x="5518" y="3341"/>
                </a:lnTo>
                <a:cubicBezTo>
                  <a:pt x="5771" y="3341"/>
                  <a:pt x="5973" y="3126"/>
                  <a:pt x="5973" y="2873"/>
                </a:cubicBezTo>
                <a:cubicBezTo>
                  <a:pt x="5973" y="2633"/>
                  <a:pt x="5771" y="2417"/>
                  <a:pt x="5518" y="2417"/>
                </a:cubicBezTo>
                <a:lnTo>
                  <a:pt x="3316" y="2430"/>
                </a:lnTo>
                <a:lnTo>
                  <a:pt x="3316" y="1570"/>
                </a:lnTo>
                <a:lnTo>
                  <a:pt x="3316" y="456"/>
                </a:lnTo>
                <a:cubicBezTo>
                  <a:pt x="3316" y="216"/>
                  <a:pt x="3101" y="1"/>
                  <a:pt x="28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29"/>
          <p:cNvSpPr/>
          <p:nvPr/>
        </p:nvSpPr>
        <p:spPr>
          <a:xfrm>
            <a:off x="2878663" y="1830325"/>
            <a:ext cx="3386686" cy="4106357"/>
          </a:xfrm>
          <a:custGeom>
            <a:avLst/>
            <a:gdLst/>
            <a:ahLst/>
            <a:cxnLst/>
            <a:rect l="l" t="t" r="r" b="b"/>
            <a:pathLst>
              <a:path w="112608" h="85389" extrusionOk="0">
                <a:moveTo>
                  <a:pt x="85553" y="0"/>
                </a:moveTo>
                <a:cubicBezTo>
                  <a:pt x="84111" y="0"/>
                  <a:pt x="82580" y="76"/>
                  <a:pt x="80998" y="216"/>
                </a:cubicBezTo>
                <a:cubicBezTo>
                  <a:pt x="78872" y="405"/>
                  <a:pt x="76759" y="722"/>
                  <a:pt x="74709" y="1152"/>
                </a:cubicBezTo>
                <a:cubicBezTo>
                  <a:pt x="72419" y="1633"/>
                  <a:pt x="70128" y="2278"/>
                  <a:pt x="67914" y="2911"/>
                </a:cubicBezTo>
                <a:cubicBezTo>
                  <a:pt x="66762" y="3240"/>
                  <a:pt x="65560" y="3581"/>
                  <a:pt x="64371" y="3885"/>
                </a:cubicBezTo>
                <a:cubicBezTo>
                  <a:pt x="62827" y="4303"/>
                  <a:pt x="61005" y="4746"/>
                  <a:pt x="59183" y="5011"/>
                </a:cubicBezTo>
                <a:cubicBezTo>
                  <a:pt x="58183" y="5138"/>
                  <a:pt x="57133" y="5201"/>
                  <a:pt x="56070" y="5201"/>
                </a:cubicBezTo>
                <a:cubicBezTo>
                  <a:pt x="54855" y="5201"/>
                  <a:pt x="53564" y="5113"/>
                  <a:pt x="52261" y="4948"/>
                </a:cubicBezTo>
                <a:cubicBezTo>
                  <a:pt x="50654" y="4720"/>
                  <a:pt x="48984" y="4379"/>
                  <a:pt x="47161" y="3898"/>
                </a:cubicBezTo>
                <a:cubicBezTo>
                  <a:pt x="45605" y="3493"/>
                  <a:pt x="44061" y="2987"/>
                  <a:pt x="42555" y="2506"/>
                </a:cubicBezTo>
                <a:lnTo>
                  <a:pt x="42125" y="2367"/>
                </a:lnTo>
                <a:cubicBezTo>
                  <a:pt x="40771" y="1936"/>
                  <a:pt x="39354" y="1607"/>
                  <a:pt x="37911" y="1392"/>
                </a:cubicBezTo>
                <a:cubicBezTo>
                  <a:pt x="36621" y="1203"/>
                  <a:pt x="35368" y="1101"/>
                  <a:pt x="34179" y="1101"/>
                </a:cubicBezTo>
                <a:cubicBezTo>
                  <a:pt x="33989" y="1101"/>
                  <a:pt x="33799" y="1101"/>
                  <a:pt x="33609" y="1114"/>
                </a:cubicBezTo>
                <a:cubicBezTo>
                  <a:pt x="32255" y="1139"/>
                  <a:pt x="30851" y="1316"/>
                  <a:pt x="29433" y="1633"/>
                </a:cubicBezTo>
                <a:cubicBezTo>
                  <a:pt x="28181" y="1911"/>
                  <a:pt x="26890" y="2341"/>
                  <a:pt x="25498" y="2974"/>
                </a:cubicBezTo>
                <a:cubicBezTo>
                  <a:pt x="24309" y="3506"/>
                  <a:pt x="23119" y="4214"/>
                  <a:pt x="21968" y="5075"/>
                </a:cubicBezTo>
                <a:cubicBezTo>
                  <a:pt x="20778" y="5973"/>
                  <a:pt x="19665" y="6985"/>
                  <a:pt x="18678" y="8112"/>
                </a:cubicBezTo>
                <a:cubicBezTo>
                  <a:pt x="17450" y="9491"/>
                  <a:pt x="16387" y="11073"/>
                  <a:pt x="15539" y="12781"/>
                </a:cubicBezTo>
                <a:cubicBezTo>
                  <a:pt x="14793" y="14261"/>
                  <a:pt x="14122" y="15957"/>
                  <a:pt x="13452" y="18121"/>
                </a:cubicBezTo>
                <a:cubicBezTo>
                  <a:pt x="13072" y="19323"/>
                  <a:pt x="12730" y="20563"/>
                  <a:pt x="12389" y="21752"/>
                </a:cubicBezTo>
                <a:cubicBezTo>
                  <a:pt x="11743" y="24081"/>
                  <a:pt x="11060" y="26498"/>
                  <a:pt x="10124" y="28775"/>
                </a:cubicBezTo>
                <a:cubicBezTo>
                  <a:pt x="9858" y="29383"/>
                  <a:pt x="9579" y="29990"/>
                  <a:pt x="9276" y="30547"/>
                </a:cubicBezTo>
                <a:cubicBezTo>
                  <a:pt x="8934" y="31217"/>
                  <a:pt x="8542" y="31875"/>
                  <a:pt x="8162" y="32508"/>
                </a:cubicBezTo>
                <a:lnTo>
                  <a:pt x="8099" y="32622"/>
                </a:lnTo>
                <a:cubicBezTo>
                  <a:pt x="7390" y="33799"/>
                  <a:pt x="6656" y="34976"/>
                  <a:pt x="5935" y="36115"/>
                </a:cubicBezTo>
                <a:lnTo>
                  <a:pt x="5771" y="36368"/>
                </a:lnTo>
                <a:cubicBezTo>
                  <a:pt x="4391" y="38557"/>
                  <a:pt x="2949" y="40834"/>
                  <a:pt x="1873" y="43264"/>
                </a:cubicBezTo>
                <a:cubicBezTo>
                  <a:pt x="1304" y="44567"/>
                  <a:pt x="886" y="45769"/>
                  <a:pt x="583" y="46959"/>
                </a:cubicBezTo>
                <a:cubicBezTo>
                  <a:pt x="279" y="48224"/>
                  <a:pt x="89" y="49578"/>
                  <a:pt x="51" y="50983"/>
                </a:cubicBezTo>
                <a:cubicBezTo>
                  <a:pt x="0" y="52349"/>
                  <a:pt x="114" y="53779"/>
                  <a:pt x="405" y="55513"/>
                </a:cubicBezTo>
                <a:cubicBezTo>
                  <a:pt x="633" y="56791"/>
                  <a:pt x="975" y="58183"/>
                  <a:pt x="1481" y="59739"/>
                </a:cubicBezTo>
                <a:cubicBezTo>
                  <a:pt x="2291" y="62219"/>
                  <a:pt x="3379" y="64649"/>
                  <a:pt x="4720" y="66927"/>
                </a:cubicBezTo>
                <a:cubicBezTo>
                  <a:pt x="5986" y="69078"/>
                  <a:pt x="7529" y="71153"/>
                  <a:pt x="9326" y="73089"/>
                </a:cubicBezTo>
                <a:cubicBezTo>
                  <a:pt x="10971" y="74861"/>
                  <a:pt x="12895" y="76544"/>
                  <a:pt x="15059" y="78075"/>
                </a:cubicBezTo>
                <a:cubicBezTo>
                  <a:pt x="16046" y="78771"/>
                  <a:pt x="17108" y="79429"/>
                  <a:pt x="18222" y="80049"/>
                </a:cubicBezTo>
                <a:cubicBezTo>
                  <a:pt x="19247" y="80618"/>
                  <a:pt x="20398" y="81150"/>
                  <a:pt x="21714" y="81681"/>
                </a:cubicBezTo>
                <a:cubicBezTo>
                  <a:pt x="22689" y="82061"/>
                  <a:pt x="23688" y="82364"/>
                  <a:pt x="24549" y="82630"/>
                </a:cubicBezTo>
                <a:cubicBezTo>
                  <a:pt x="25650" y="82947"/>
                  <a:pt x="26574" y="83187"/>
                  <a:pt x="27447" y="83364"/>
                </a:cubicBezTo>
                <a:cubicBezTo>
                  <a:pt x="28396" y="83567"/>
                  <a:pt x="29370" y="83731"/>
                  <a:pt x="30433" y="83870"/>
                </a:cubicBezTo>
                <a:cubicBezTo>
                  <a:pt x="31407" y="84009"/>
                  <a:pt x="32432" y="84098"/>
                  <a:pt x="33660" y="84149"/>
                </a:cubicBezTo>
                <a:cubicBezTo>
                  <a:pt x="34204" y="84174"/>
                  <a:pt x="34748" y="84199"/>
                  <a:pt x="35305" y="84199"/>
                </a:cubicBezTo>
                <a:cubicBezTo>
                  <a:pt x="36760" y="84199"/>
                  <a:pt x="38291" y="84098"/>
                  <a:pt x="39822" y="83908"/>
                </a:cubicBezTo>
                <a:cubicBezTo>
                  <a:pt x="40910" y="83782"/>
                  <a:pt x="41961" y="83605"/>
                  <a:pt x="42922" y="83402"/>
                </a:cubicBezTo>
                <a:cubicBezTo>
                  <a:pt x="43062" y="83364"/>
                  <a:pt x="43201" y="83339"/>
                  <a:pt x="43327" y="83313"/>
                </a:cubicBezTo>
                <a:cubicBezTo>
                  <a:pt x="43441" y="83491"/>
                  <a:pt x="43580" y="83630"/>
                  <a:pt x="43758" y="83731"/>
                </a:cubicBezTo>
                <a:cubicBezTo>
                  <a:pt x="43935" y="83845"/>
                  <a:pt x="44137" y="83896"/>
                  <a:pt x="44352" y="83896"/>
                </a:cubicBezTo>
                <a:cubicBezTo>
                  <a:pt x="44454" y="83896"/>
                  <a:pt x="44555" y="83883"/>
                  <a:pt x="44669" y="83858"/>
                </a:cubicBezTo>
                <a:cubicBezTo>
                  <a:pt x="45795" y="83605"/>
                  <a:pt x="46946" y="83402"/>
                  <a:pt x="48060" y="83200"/>
                </a:cubicBezTo>
                <a:cubicBezTo>
                  <a:pt x="49224" y="82997"/>
                  <a:pt x="50414" y="82807"/>
                  <a:pt x="51590" y="82643"/>
                </a:cubicBezTo>
                <a:cubicBezTo>
                  <a:pt x="54197" y="82301"/>
                  <a:pt x="56601" y="82124"/>
                  <a:pt x="58930" y="82073"/>
                </a:cubicBezTo>
                <a:cubicBezTo>
                  <a:pt x="59259" y="82061"/>
                  <a:pt x="59588" y="82061"/>
                  <a:pt x="59917" y="82061"/>
                </a:cubicBezTo>
                <a:cubicBezTo>
                  <a:pt x="62093" y="82061"/>
                  <a:pt x="64307" y="82200"/>
                  <a:pt x="66497" y="82491"/>
                </a:cubicBezTo>
                <a:cubicBezTo>
                  <a:pt x="68800" y="82807"/>
                  <a:pt x="71128" y="83276"/>
                  <a:pt x="73380" y="83731"/>
                </a:cubicBezTo>
                <a:cubicBezTo>
                  <a:pt x="77417" y="84554"/>
                  <a:pt x="81593" y="85389"/>
                  <a:pt x="85781" y="85389"/>
                </a:cubicBezTo>
                <a:cubicBezTo>
                  <a:pt x="86237" y="85389"/>
                  <a:pt x="86680" y="85389"/>
                  <a:pt x="87122" y="85363"/>
                </a:cubicBezTo>
                <a:cubicBezTo>
                  <a:pt x="88375" y="85313"/>
                  <a:pt x="89691" y="85161"/>
                  <a:pt x="91108" y="84908"/>
                </a:cubicBezTo>
                <a:cubicBezTo>
                  <a:pt x="92311" y="84693"/>
                  <a:pt x="93551" y="84389"/>
                  <a:pt x="94791" y="83984"/>
                </a:cubicBezTo>
                <a:cubicBezTo>
                  <a:pt x="95955" y="83605"/>
                  <a:pt x="97170" y="83124"/>
                  <a:pt x="98410" y="82529"/>
                </a:cubicBezTo>
                <a:cubicBezTo>
                  <a:pt x="99485" y="82023"/>
                  <a:pt x="100561" y="81415"/>
                  <a:pt x="101624" y="80707"/>
                </a:cubicBezTo>
                <a:cubicBezTo>
                  <a:pt x="103724" y="79315"/>
                  <a:pt x="105584" y="77657"/>
                  <a:pt x="107141" y="75772"/>
                </a:cubicBezTo>
                <a:cubicBezTo>
                  <a:pt x="107963" y="74797"/>
                  <a:pt x="108697" y="73747"/>
                  <a:pt x="109330" y="72684"/>
                </a:cubicBezTo>
                <a:cubicBezTo>
                  <a:pt x="109925" y="71685"/>
                  <a:pt x="110469" y="70558"/>
                  <a:pt x="110988" y="69242"/>
                </a:cubicBezTo>
                <a:cubicBezTo>
                  <a:pt x="111911" y="66939"/>
                  <a:pt x="112430" y="64383"/>
                  <a:pt x="112544" y="61637"/>
                </a:cubicBezTo>
                <a:cubicBezTo>
                  <a:pt x="112607" y="60283"/>
                  <a:pt x="112519" y="58892"/>
                  <a:pt x="112278" y="57398"/>
                </a:cubicBezTo>
                <a:cubicBezTo>
                  <a:pt x="112089" y="56196"/>
                  <a:pt x="111747" y="54956"/>
                  <a:pt x="111253" y="53627"/>
                </a:cubicBezTo>
                <a:cubicBezTo>
                  <a:pt x="110152" y="50629"/>
                  <a:pt x="108444" y="47870"/>
                  <a:pt x="106787" y="45213"/>
                </a:cubicBezTo>
                <a:cubicBezTo>
                  <a:pt x="105369" y="42935"/>
                  <a:pt x="103914" y="40581"/>
                  <a:pt x="102826" y="38076"/>
                </a:cubicBezTo>
                <a:cubicBezTo>
                  <a:pt x="102484" y="37241"/>
                  <a:pt x="102181" y="36380"/>
                  <a:pt x="101940" y="35545"/>
                </a:cubicBezTo>
                <a:cubicBezTo>
                  <a:pt x="101662" y="34609"/>
                  <a:pt x="101459" y="33622"/>
                  <a:pt x="101307" y="32521"/>
                </a:cubicBezTo>
                <a:cubicBezTo>
                  <a:pt x="101092" y="30800"/>
                  <a:pt x="101092" y="29104"/>
                  <a:pt x="101282" y="27485"/>
                </a:cubicBezTo>
                <a:cubicBezTo>
                  <a:pt x="101510" y="26029"/>
                  <a:pt x="101890" y="24625"/>
                  <a:pt x="102421" y="23296"/>
                </a:cubicBezTo>
                <a:cubicBezTo>
                  <a:pt x="102687" y="22689"/>
                  <a:pt x="103003" y="22069"/>
                  <a:pt x="103408" y="21335"/>
                </a:cubicBezTo>
                <a:cubicBezTo>
                  <a:pt x="103775" y="20677"/>
                  <a:pt x="104167" y="19981"/>
                  <a:pt x="104509" y="19285"/>
                </a:cubicBezTo>
                <a:cubicBezTo>
                  <a:pt x="105255" y="17804"/>
                  <a:pt x="105698" y="16552"/>
                  <a:pt x="105888" y="15362"/>
                </a:cubicBezTo>
                <a:cubicBezTo>
                  <a:pt x="106002" y="14628"/>
                  <a:pt x="106040" y="13945"/>
                  <a:pt x="106015" y="13249"/>
                </a:cubicBezTo>
                <a:cubicBezTo>
                  <a:pt x="105977" y="12477"/>
                  <a:pt x="105838" y="11655"/>
                  <a:pt x="105597" y="10744"/>
                </a:cubicBezTo>
                <a:cubicBezTo>
                  <a:pt x="105306" y="9655"/>
                  <a:pt x="104863" y="8592"/>
                  <a:pt x="104281" y="7593"/>
                </a:cubicBezTo>
                <a:cubicBezTo>
                  <a:pt x="103788" y="6745"/>
                  <a:pt x="103142" y="5922"/>
                  <a:pt x="102370" y="5163"/>
                </a:cubicBezTo>
                <a:cubicBezTo>
                  <a:pt x="101700" y="4493"/>
                  <a:pt x="100877" y="3860"/>
                  <a:pt x="99928" y="3265"/>
                </a:cubicBezTo>
                <a:cubicBezTo>
                  <a:pt x="99144" y="2772"/>
                  <a:pt x="98258" y="2341"/>
                  <a:pt x="97068" y="1861"/>
                </a:cubicBezTo>
                <a:cubicBezTo>
                  <a:pt x="96170" y="1506"/>
                  <a:pt x="95196" y="1190"/>
                  <a:pt x="94069" y="924"/>
                </a:cubicBezTo>
                <a:cubicBezTo>
                  <a:pt x="93120" y="684"/>
                  <a:pt x="92070" y="507"/>
                  <a:pt x="90703" y="317"/>
                </a:cubicBezTo>
                <a:cubicBezTo>
                  <a:pt x="89691" y="190"/>
                  <a:pt x="88616" y="102"/>
                  <a:pt x="87413" y="51"/>
                </a:cubicBezTo>
                <a:cubicBezTo>
                  <a:pt x="86819" y="26"/>
                  <a:pt x="86186" y="0"/>
                  <a:pt x="85553" y="0"/>
                </a:cubicBezTo>
                <a:close/>
              </a:path>
            </a:pathLst>
          </a:custGeom>
          <a:solidFill>
            <a:srgbClr val="C1D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_ONLY_7"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0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96" name="Google Shape;396;p30"/>
          <p:cNvGrpSpPr/>
          <p:nvPr/>
        </p:nvGrpSpPr>
        <p:grpSpPr>
          <a:xfrm flipH="1">
            <a:off x="5693835" y="-1970753"/>
            <a:ext cx="4893926" cy="4064552"/>
            <a:chOff x="2029967" y="207635"/>
            <a:chExt cx="1468589" cy="1219707"/>
          </a:xfrm>
        </p:grpSpPr>
        <p:sp>
          <p:nvSpPr>
            <p:cNvPr id="397" name="Google Shape;397;p30"/>
            <p:cNvSpPr/>
            <p:nvPr/>
          </p:nvSpPr>
          <p:spPr>
            <a:xfrm>
              <a:off x="2133725" y="1090150"/>
              <a:ext cx="111500" cy="111500"/>
            </a:xfrm>
            <a:custGeom>
              <a:avLst/>
              <a:gdLst/>
              <a:ahLst/>
              <a:cxnLst/>
              <a:rect l="l" t="t" r="r" b="b"/>
              <a:pathLst>
                <a:path w="4460" h="4460" extrusionOk="0">
                  <a:moveTo>
                    <a:pt x="2230" y="1"/>
                  </a:moveTo>
                  <a:cubicBezTo>
                    <a:pt x="1003" y="1"/>
                    <a:pt x="1" y="993"/>
                    <a:pt x="1" y="2230"/>
                  </a:cubicBezTo>
                  <a:cubicBezTo>
                    <a:pt x="1" y="3457"/>
                    <a:pt x="1003" y="4460"/>
                    <a:pt x="2230" y="4460"/>
                  </a:cubicBezTo>
                  <a:cubicBezTo>
                    <a:pt x="3467" y="4460"/>
                    <a:pt x="4460" y="3457"/>
                    <a:pt x="4460" y="2230"/>
                  </a:cubicBezTo>
                  <a:cubicBezTo>
                    <a:pt x="4460" y="993"/>
                    <a:pt x="3467" y="1"/>
                    <a:pt x="2230" y="1"/>
                  </a:cubicBezTo>
                  <a:close/>
                </a:path>
              </a:pathLst>
            </a:custGeom>
            <a:solidFill>
              <a:srgbClr val="C1D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0"/>
            <p:cNvSpPr/>
            <p:nvPr/>
          </p:nvSpPr>
          <p:spPr>
            <a:xfrm rot="10800000" flipH="1">
              <a:off x="2029967" y="207635"/>
              <a:ext cx="1468589" cy="1219707"/>
            </a:xfrm>
            <a:custGeom>
              <a:avLst/>
              <a:gdLst/>
              <a:ahLst/>
              <a:cxnLst/>
              <a:rect l="l" t="t" r="r" b="b"/>
              <a:pathLst>
                <a:path w="83112" h="69027" extrusionOk="0">
                  <a:moveTo>
                    <a:pt x="29894" y="0"/>
                  </a:moveTo>
                  <a:cubicBezTo>
                    <a:pt x="23790" y="0"/>
                    <a:pt x="17103" y="2538"/>
                    <a:pt x="12130" y="9182"/>
                  </a:cubicBezTo>
                  <a:cubicBezTo>
                    <a:pt x="1654" y="23167"/>
                    <a:pt x="11756" y="33771"/>
                    <a:pt x="10572" y="38774"/>
                  </a:cubicBezTo>
                  <a:cubicBezTo>
                    <a:pt x="9388" y="43777"/>
                    <a:pt x="950" y="46358"/>
                    <a:pt x="342" y="55991"/>
                  </a:cubicBezTo>
                  <a:cubicBezTo>
                    <a:pt x="1" y="61570"/>
                    <a:pt x="2060" y="66562"/>
                    <a:pt x="8076" y="69027"/>
                  </a:cubicBezTo>
                  <a:lnTo>
                    <a:pt x="71142" y="69027"/>
                  </a:lnTo>
                  <a:cubicBezTo>
                    <a:pt x="73980" y="67128"/>
                    <a:pt x="78023" y="64952"/>
                    <a:pt x="79527" y="60525"/>
                  </a:cubicBezTo>
                  <a:cubicBezTo>
                    <a:pt x="83111" y="50060"/>
                    <a:pt x="74673" y="46337"/>
                    <a:pt x="70086" y="41153"/>
                  </a:cubicBezTo>
                  <a:cubicBezTo>
                    <a:pt x="65488" y="35968"/>
                    <a:pt x="74993" y="33824"/>
                    <a:pt x="73724" y="22655"/>
                  </a:cubicBezTo>
                  <a:cubicBezTo>
                    <a:pt x="73196" y="17993"/>
                    <a:pt x="68047" y="13661"/>
                    <a:pt x="61933" y="13661"/>
                  </a:cubicBezTo>
                  <a:cubicBezTo>
                    <a:pt x="60506" y="13661"/>
                    <a:pt x="59027" y="13897"/>
                    <a:pt x="57541" y="14420"/>
                  </a:cubicBezTo>
                  <a:cubicBezTo>
                    <a:pt x="55649" y="15086"/>
                    <a:pt x="54146" y="15400"/>
                    <a:pt x="52904" y="15400"/>
                  </a:cubicBezTo>
                  <a:cubicBezTo>
                    <a:pt x="48995" y="15400"/>
                    <a:pt x="47672" y="12282"/>
                    <a:pt x="44911" y="7198"/>
                  </a:cubicBezTo>
                  <a:cubicBezTo>
                    <a:pt x="42692" y="3108"/>
                    <a:pt x="36650" y="0"/>
                    <a:pt x="29894" y="0"/>
                  </a:cubicBezTo>
                  <a:close/>
                </a:path>
              </a:pathLst>
            </a:custGeom>
            <a:solidFill>
              <a:srgbClr val="C1D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9" name="Google Shape;399;p30"/>
          <p:cNvGrpSpPr/>
          <p:nvPr/>
        </p:nvGrpSpPr>
        <p:grpSpPr>
          <a:xfrm>
            <a:off x="7894584" y="633451"/>
            <a:ext cx="536586" cy="538202"/>
            <a:chOff x="1214650" y="2770475"/>
            <a:chExt cx="313225" cy="314150"/>
          </a:xfrm>
        </p:grpSpPr>
        <p:sp>
          <p:nvSpPr>
            <p:cNvPr id="400" name="Google Shape;400;p30"/>
            <p:cNvSpPr/>
            <p:nvPr/>
          </p:nvSpPr>
          <p:spPr>
            <a:xfrm>
              <a:off x="1214650" y="2770475"/>
              <a:ext cx="313225" cy="314150"/>
            </a:xfrm>
            <a:custGeom>
              <a:avLst/>
              <a:gdLst/>
              <a:ahLst/>
              <a:cxnLst/>
              <a:rect l="l" t="t" r="r" b="b"/>
              <a:pathLst>
                <a:path w="12529" h="12566" extrusionOk="0">
                  <a:moveTo>
                    <a:pt x="6239" y="3758"/>
                  </a:moveTo>
                  <a:cubicBezTo>
                    <a:pt x="6303" y="3758"/>
                    <a:pt x="6366" y="3758"/>
                    <a:pt x="6416" y="3771"/>
                  </a:cubicBezTo>
                  <a:lnTo>
                    <a:pt x="6530" y="3771"/>
                  </a:lnTo>
                  <a:cubicBezTo>
                    <a:pt x="6619" y="3784"/>
                    <a:pt x="6708" y="3796"/>
                    <a:pt x="6796" y="3822"/>
                  </a:cubicBezTo>
                  <a:cubicBezTo>
                    <a:pt x="6834" y="3834"/>
                    <a:pt x="6859" y="3834"/>
                    <a:pt x="6897" y="3847"/>
                  </a:cubicBezTo>
                  <a:cubicBezTo>
                    <a:pt x="6973" y="3872"/>
                    <a:pt x="7049" y="3898"/>
                    <a:pt x="7138" y="3923"/>
                  </a:cubicBezTo>
                  <a:lnTo>
                    <a:pt x="7150" y="3923"/>
                  </a:lnTo>
                  <a:lnTo>
                    <a:pt x="7176" y="3936"/>
                  </a:lnTo>
                  <a:lnTo>
                    <a:pt x="7188" y="3936"/>
                  </a:lnTo>
                  <a:lnTo>
                    <a:pt x="7188" y="3948"/>
                  </a:lnTo>
                  <a:lnTo>
                    <a:pt x="7214" y="3948"/>
                  </a:lnTo>
                  <a:lnTo>
                    <a:pt x="7239" y="3961"/>
                  </a:lnTo>
                  <a:lnTo>
                    <a:pt x="7252" y="3961"/>
                  </a:lnTo>
                  <a:lnTo>
                    <a:pt x="7252" y="3973"/>
                  </a:lnTo>
                  <a:lnTo>
                    <a:pt x="7264" y="3973"/>
                  </a:lnTo>
                  <a:lnTo>
                    <a:pt x="7277" y="3986"/>
                  </a:lnTo>
                  <a:lnTo>
                    <a:pt x="7302" y="3986"/>
                  </a:lnTo>
                  <a:lnTo>
                    <a:pt x="7315" y="3999"/>
                  </a:lnTo>
                  <a:lnTo>
                    <a:pt x="7328" y="3999"/>
                  </a:lnTo>
                  <a:lnTo>
                    <a:pt x="7340" y="4011"/>
                  </a:lnTo>
                  <a:lnTo>
                    <a:pt x="7366" y="4024"/>
                  </a:lnTo>
                  <a:cubicBezTo>
                    <a:pt x="7416" y="4037"/>
                    <a:pt x="7454" y="4062"/>
                    <a:pt x="7505" y="4087"/>
                  </a:cubicBezTo>
                  <a:lnTo>
                    <a:pt x="7517" y="4100"/>
                  </a:lnTo>
                  <a:cubicBezTo>
                    <a:pt x="7695" y="4201"/>
                    <a:pt x="7872" y="4328"/>
                    <a:pt x="8036" y="4492"/>
                  </a:cubicBezTo>
                  <a:cubicBezTo>
                    <a:pt x="8061" y="4518"/>
                    <a:pt x="8087" y="4543"/>
                    <a:pt x="8112" y="4568"/>
                  </a:cubicBezTo>
                  <a:cubicBezTo>
                    <a:pt x="8213" y="4669"/>
                    <a:pt x="8302" y="4783"/>
                    <a:pt x="8378" y="4910"/>
                  </a:cubicBezTo>
                  <a:lnTo>
                    <a:pt x="8390" y="4923"/>
                  </a:lnTo>
                  <a:cubicBezTo>
                    <a:pt x="8390" y="4923"/>
                    <a:pt x="8390" y="4923"/>
                    <a:pt x="8403" y="4935"/>
                  </a:cubicBezTo>
                  <a:cubicBezTo>
                    <a:pt x="8416" y="4960"/>
                    <a:pt x="8441" y="4986"/>
                    <a:pt x="8454" y="5024"/>
                  </a:cubicBezTo>
                  <a:cubicBezTo>
                    <a:pt x="8466" y="5036"/>
                    <a:pt x="8466" y="5049"/>
                    <a:pt x="8479" y="5062"/>
                  </a:cubicBezTo>
                  <a:cubicBezTo>
                    <a:pt x="8580" y="5252"/>
                    <a:pt x="8669" y="5454"/>
                    <a:pt x="8719" y="5669"/>
                  </a:cubicBezTo>
                  <a:cubicBezTo>
                    <a:pt x="8783" y="5884"/>
                    <a:pt x="8808" y="6099"/>
                    <a:pt x="8821" y="6327"/>
                  </a:cubicBezTo>
                  <a:lnTo>
                    <a:pt x="8808" y="6314"/>
                  </a:lnTo>
                  <a:cubicBezTo>
                    <a:pt x="8808" y="6542"/>
                    <a:pt x="8783" y="6770"/>
                    <a:pt x="8732" y="6985"/>
                  </a:cubicBezTo>
                  <a:cubicBezTo>
                    <a:pt x="8669" y="7200"/>
                    <a:pt x="8580" y="7403"/>
                    <a:pt x="8479" y="7605"/>
                  </a:cubicBezTo>
                  <a:cubicBezTo>
                    <a:pt x="8365" y="7795"/>
                    <a:pt x="8239" y="7959"/>
                    <a:pt x="8087" y="8111"/>
                  </a:cubicBezTo>
                  <a:cubicBezTo>
                    <a:pt x="7935" y="8276"/>
                    <a:pt x="7745" y="8428"/>
                    <a:pt x="7555" y="8542"/>
                  </a:cubicBezTo>
                  <a:lnTo>
                    <a:pt x="7543" y="8542"/>
                  </a:lnTo>
                  <a:cubicBezTo>
                    <a:pt x="7441" y="8605"/>
                    <a:pt x="7340" y="8655"/>
                    <a:pt x="7239" y="8693"/>
                  </a:cubicBezTo>
                  <a:cubicBezTo>
                    <a:pt x="7138" y="8744"/>
                    <a:pt x="7024" y="8782"/>
                    <a:pt x="6910" y="8807"/>
                  </a:cubicBezTo>
                  <a:cubicBezTo>
                    <a:pt x="6682" y="8871"/>
                    <a:pt x="6454" y="8896"/>
                    <a:pt x="6227" y="8896"/>
                  </a:cubicBezTo>
                  <a:cubicBezTo>
                    <a:pt x="6012" y="8896"/>
                    <a:pt x="5796" y="8871"/>
                    <a:pt x="5581" y="8820"/>
                  </a:cubicBezTo>
                  <a:cubicBezTo>
                    <a:pt x="5379" y="8757"/>
                    <a:pt x="5164" y="8668"/>
                    <a:pt x="4974" y="8567"/>
                  </a:cubicBezTo>
                  <a:cubicBezTo>
                    <a:pt x="4787" y="8454"/>
                    <a:pt x="4599" y="8317"/>
                    <a:pt x="4436" y="8168"/>
                  </a:cubicBezTo>
                  <a:lnTo>
                    <a:pt x="4436" y="8168"/>
                  </a:lnTo>
                  <a:cubicBezTo>
                    <a:pt x="4287" y="8005"/>
                    <a:pt x="4150" y="7830"/>
                    <a:pt x="4038" y="7643"/>
                  </a:cubicBezTo>
                  <a:cubicBezTo>
                    <a:pt x="3911" y="7441"/>
                    <a:pt x="3822" y="7226"/>
                    <a:pt x="3759" y="6998"/>
                  </a:cubicBezTo>
                  <a:cubicBezTo>
                    <a:pt x="3709" y="6783"/>
                    <a:pt x="3671" y="6555"/>
                    <a:pt x="3671" y="6327"/>
                  </a:cubicBezTo>
                  <a:cubicBezTo>
                    <a:pt x="3671" y="6112"/>
                    <a:pt x="3709" y="5884"/>
                    <a:pt x="3759" y="5682"/>
                  </a:cubicBezTo>
                  <a:cubicBezTo>
                    <a:pt x="3810" y="5467"/>
                    <a:pt x="3898" y="5252"/>
                    <a:pt x="4012" y="5062"/>
                  </a:cubicBezTo>
                  <a:cubicBezTo>
                    <a:pt x="4113" y="4872"/>
                    <a:pt x="4253" y="4682"/>
                    <a:pt x="4417" y="4530"/>
                  </a:cubicBezTo>
                  <a:cubicBezTo>
                    <a:pt x="4556" y="4391"/>
                    <a:pt x="4708" y="4265"/>
                    <a:pt x="4873" y="4151"/>
                  </a:cubicBezTo>
                  <a:cubicBezTo>
                    <a:pt x="4898" y="4138"/>
                    <a:pt x="4911" y="4125"/>
                    <a:pt x="4936" y="4113"/>
                  </a:cubicBezTo>
                  <a:cubicBezTo>
                    <a:pt x="5037" y="4062"/>
                    <a:pt x="5138" y="4011"/>
                    <a:pt x="5240" y="3961"/>
                  </a:cubicBezTo>
                  <a:cubicBezTo>
                    <a:pt x="5354" y="3923"/>
                    <a:pt x="5467" y="3872"/>
                    <a:pt x="5581" y="3847"/>
                  </a:cubicBezTo>
                  <a:cubicBezTo>
                    <a:pt x="5758" y="3796"/>
                    <a:pt x="5961" y="3771"/>
                    <a:pt x="6151" y="3758"/>
                  </a:cubicBezTo>
                  <a:close/>
                  <a:moveTo>
                    <a:pt x="5581" y="0"/>
                  </a:moveTo>
                  <a:lnTo>
                    <a:pt x="4936" y="152"/>
                  </a:lnTo>
                  <a:lnTo>
                    <a:pt x="4291" y="291"/>
                  </a:lnTo>
                  <a:lnTo>
                    <a:pt x="4278" y="291"/>
                  </a:lnTo>
                  <a:cubicBezTo>
                    <a:pt x="4253" y="304"/>
                    <a:pt x="4240" y="317"/>
                    <a:pt x="4240" y="342"/>
                  </a:cubicBezTo>
                  <a:lnTo>
                    <a:pt x="4101" y="1481"/>
                  </a:lnTo>
                  <a:lnTo>
                    <a:pt x="4088" y="1544"/>
                  </a:lnTo>
                  <a:cubicBezTo>
                    <a:pt x="3924" y="1620"/>
                    <a:pt x="3759" y="1696"/>
                    <a:pt x="3607" y="1784"/>
                  </a:cubicBezTo>
                  <a:lnTo>
                    <a:pt x="3278" y="1607"/>
                  </a:lnTo>
                  <a:lnTo>
                    <a:pt x="2570" y="1215"/>
                  </a:lnTo>
                  <a:cubicBezTo>
                    <a:pt x="2564" y="1210"/>
                    <a:pt x="2555" y="1207"/>
                    <a:pt x="2545" y="1207"/>
                  </a:cubicBezTo>
                  <a:cubicBezTo>
                    <a:pt x="2530" y="1207"/>
                    <a:pt x="2514" y="1213"/>
                    <a:pt x="2506" y="1228"/>
                  </a:cubicBezTo>
                  <a:lnTo>
                    <a:pt x="2013" y="1670"/>
                  </a:lnTo>
                  <a:lnTo>
                    <a:pt x="1519" y="2113"/>
                  </a:lnTo>
                  <a:lnTo>
                    <a:pt x="1507" y="2113"/>
                  </a:lnTo>
                  <a:cubicBezTo>
                    <a:pt x="1494" y="2139"/>
                    <a:pt x="1494" y="2164"/>
                    <a:pt x="1494" y="2177"/>
                  </a:cubicBezTo>
                  <a:lnTo>
                    <a:pt x="1937" y="3240"/>
                  </a:lnTo>
                  <a:lnTo>
                    <a:pt x="1962" y="3315"/>
                  </a:lnTo>
                  <a:cubicBezTo>
                    <a:pt x="1886" y="3429"/>
                    <a:pt x="1810" y="3556"/>
                    <a:pt x="1735" y="3682"/>
                  </a:cubicBezTo>
                  <a:lnTo>
                    <a:pt x="1368" y="3682"/>
                  </a:lnTo>
                  <a:lnTo>
                    <a:pt x="570" y="3708"/>
                  </a:lnTo>
                  <a:cubicBezTo>
                    <a:pt x="545" y="3708"/>
                    <a:pt x="520" y="3720"/>
                    <a:pt x="520" y="3746"/>
                  </a:cubicBezTo>
                  <a:lnTo>
                    <a:pt x="317" y="4378"/>
                  </a:lnTo>
                  <a:lnTo>
                    <a:pt x="102" y="5011"/>
                  </a:lnTo>
                  <a:cubicBezTo>
                    <a:pt x="102" y="5011"/>
                    <a:pt x="102" y="5011"/>
                    <a:pt x="102" y="5024"/>
                  </a:cubicBezTo>
                  <a:cubicBezTo>
                    <a:pt x="102" y="5049"/>
                    <a:pt x="115" y="5062"/>
                    <a:pt x="127" y="5074"/>
                  </a:cubicBezTo>
                  <a:lnTo>
                    <a:pt x="1039" y="5770"/>
                  </a:lnTo>
                  <a:cubicBezTo>
                    <a:pt x="1026" y="5947"/>
                    <a:pt x="1013" y="6112"/>
                    <a:pt x="1013" y="6276"/>
                  </a:cubicBezTo>
                  <a:lnTo>
                    <a:pt x="697" y="6479"/>
                  </a:lnTo>
                  <a:lnTo>
                    <a:pt x="26" y="6909"/>
                  </a:lnTo>
                  <a:cubicBezTo>
                    <a:pt x="14" y="6909"/>
                    <a:pt x="1" y="6934"/>
                    <a:pt x="1" y="6960"/>
                  </a:cubicBezTo>
                  <a:lnTo>
                    <a:pt x="153" y="7605"/>
                  </a:lnTo>
                  <a:lnTo>
                    <a:pt x="305" y="8250"/>
                  </a:lnTo>
                  <a:cubicBezTo>
                    <a:pt x="305" y="8263"/>
                    <a:pt x="305" y="8263"/>
                    <a:pt x="305" y="8263"/>
                  </a:cubicBezTo>
                  <a:cubicBezTo>
                    <a:pt x="317" y="8288"/>
                    <a:pt x="330" y="8301"/>
                    <a:pt x="355" y="8301"/>
                  </a:cubicBezTo>
                  <a:lnTo>
                    <a:pt x="1431" y="8428"/>
                  </a:lnTo>
                  <a:cubicBezTo>
                    <a:pt x="1456" y="8478"/>
                    <a:pt x="1481" y="8542"/>
                    <a:pt x="1507" y="8592"/>
                  </a:cubicBezTo>
                  <a:cubicBezTo>
                    <a:pt x="1570" y="8719"/>
                    <a:pt x="1633" y="8845"/>
                    <a:pt x="1697" y="8972"/>
                  </a:cubicBezTo>
                  <a:lnTo>
                    <a:pt x="1545" y="9250"/>
                  </a:lnTo>
                  <a:lnTo>
                    <a:pt x="1152" y="9959"/>
                  </a:lnTo>
                  <a:cubicBezTo>
                    <a:pt x="1140" y="9971"/>
                    <a:pt x="1152" y="9997"/>
                    <a:pt x="1165" y="10009"/>
                  </a:cubicBezTo>
                  <a:lnTo>
                    <a:pt x="1595" y="10516"/>
                  </a:lnTo>
                  <a:lnTo>
                    <a:pt x="2038" y="11009"/>
                  </a:lnTo>
                  <a:cubicBezTo>
                    <a:pt x="2038" y="11009"/>
                    <a:pt x="2051" y="11022"/>
                    <a:pt x="2051" y="11022"/>
                  </a:cubicBezTo>
                  <a:cubicBezTo>
                    <a:pt x="2076" y="11034"/>
                    <a:pt x="2089" y="11034"/>
                    <a:pt x="2114" y="11034"/>
                  </a:cubicBezTo>
                  <a:lnTo>
                    <a:pt x="3152" y="10604"/>
                  </a:lnTo>
                  <a:cubicBezTo>
                    <a:pt x="3240" y="10667"/>
                    <a:pt x="3316" y="10731"/>
                    <a:pt x="3405" y="10781"/>
                  </a:cubicBezTo>
                  <a:cubicBezTo>
                    <a:pt x="3493" y="10845"/>
                    <a:pt x="3595" y="10895"/>
                    <a:pt x="3683" y="10946"/>
                  </a:cubicBezTo>
                  <a:lnTo>
                    <a:pt x="3683" y="11224"/>
                  </a:lnTo>
                  <a:lnTo>
                    <a:pt x="3696" y="12021"/>
                  </a:lnTo>
                  <a:cubicBezTo>
                    <a:pt x="3696" y="12034"/>
                    <a:pt x="3709" y="12059"/>
                    <a:pt x="3734" y="12072"/>
                  </a:cubicBezTo>
                  <a:lnTo>
                    <a:pt x="4367" y="12287"/>
                  </a:lnTo>
                  <a:lnTo>
                    <a:pt x="4987" y="12502"/>
                  </a:lnTo>
                  <a:lnTo>
                    <a:pt x="5012" y="12502"/>
                  </a:lnTo>
                  <a:cubicBezTo>
                    <a:pt x="5025" y="12502"/>
                    <a:pt x="5050" y="12502"/>
                    <a:pt x="5063" y="12477"/>
                  </a:cubicBezTo>
                  <a:lnTo>
                    <a:pt x="5746" y="11616"/>
                  </a:lnTo>
                  <a:cubicBezTo>
                    <a:pt x="5936" y="11629"/>
                    <a:pt x="6125" y="11642"/>
                    <a:pt x="6315" y="11642"/>
                  </a:cubicBezTo>
                  <a:lnTo>
                    <a:pt x="6442" y="11857"/>
                  </a:lnTo>
                  <a:lnTo>
                    <a:pt x="6847" y="12540"/>
                  </a:lnTo>
                  <a:cubicBezTo>
                    <a:pt x="6859" y="12565"/>
                    <a:pt x="6885" y="12565"/>
                    <a:pt x="6910" y="12565"/>
                  </a:cubicBezTo>
                  <a:lnTo>
                    <a:pt x="7555" y="12439"/>
                  </a:lnTo>
                  <a:lnTo>
                    <a:pt x="8213" y="12300"/>
                  </a:lnTo>
                  <a:lnTo>
                    <a:pt x="8226" y="12300"/>
                  </a:lnTo>
                  <a:cubicBezTo>
                    <a:pt x="8251" y="12287"/>
                    <a:pt x="8264" y="12274"/>
                    <a:pt x="8264" y="12249"/>
                  </a:cubicBezTo>
                  <a:lnTo>
                    <a:pt x="8416" y="11211"/>
                  </a:lnTo>
                  <a:cubicBezTo>
                    <a:pt x="8593" y="11123"/>
                    <a:pt x="8770" y="11034"/>
                    <a:pt x="8947" y="10946"/>
                  </a:cubicBezTo>
                  <a:cubicBezTo>
                    <a:pt x="8947" y="10933"/>
                    <a:pt x="8947" y="10933"/>
                    <a:pt x="8947" y="10933"/>
                  </a:cubicBezTo>
                  <a:lnTo>
                    <a:pt x="9200" y="11072"/>
                  </a:lnTo>
                  <a:lnTo>
                    <a:pt x="9909" y="11452"/>
                  </a:lnTo>
                  <a:cubicBezTo>
                    <a:pt x="9922" y="11452"/>
                    <a:pt x="9947" y="11452"/>
                    <a:pt x="9960" y="11439"/>
                  </a:cubicBezTo>
                  <a:lnTo>
                    <a:pt x="10453" y="10984"/>
                  </a:lnTo>
                  <a:lnTo>
                    <a:pt x="10947" y="10541"/>
                  </a:lnTo>
                  <a:cubicBezTo>
                    <a:pt x="10947" y="10541"/>
                    <a:pt x="10947" y="10528"/>
                    <a:pt x="10959" y="10528"/>
                  </a:cubicBezTo>
                  <a:cubicBezTo>
                    <a:pt x="10972" y="10516"/>
                    <a:pt x="10972" y="10490"/>
                    <a:pt x="10959" y="10465"/>
                  </a:cubicBezTo>
                  <a:lnTo>
                    <a:pt x="10554" y="9503"/>
                  </a:lnTo>
                  <a:cubicBezTo>
                    <a:pt x="10681" y="9339"/>
                    <a:pt x="10795" y="9149"/>
                    <a:pt x="10909" y="8972"/>
                  </a:cubicBezTo>
                  <a:lnTo>
                    <a:pt x="11200" y="8972"/>
                  </a:lnTo>
                  <a:lnTo>
                    <a:pt x="12009" y="8959"/>
                  </a:lnTo>
                  <a:cubicBezTo>
                    <a:pt x="12022" y="8959"/>
                    <a:pt x="12047" y="8946"/>
                    <a:pt x="12060" y="8934"/>
                  </a:cubicBezTo>
                  <a:lnTo>
                    <a:pt x="12275" y="8301"/>
                  </a:lnTo>
                  <a:lnTo>
                    <a:pt x="12490" y="7668"/>
                  </a:lnTo>
                  <a:cubicBezTo>
                    <a:pt x="12490" y="7668"/>
                    <a:pt x="12490" y="7668"/>
                    <a:pt x="12490" y="7656"/>
                  </a:cubicBezTo>
                  <a:cubicBezTo>
                    <a:pt x="12503" y="7630"/>
                    <a:pt x="12490" y="7618"/>
                    <a:pt x="12478" y="7605"/>
                  </a:cubicBezTo>
                  <a:lnTo>
                    <a:pt x="11579" y="6884"/>
                  </a:lnTo>
                  <a:lnTo>
                    <a:pt x="11567" y="6884"/>
                  </a:lnTo>
                  <a:cubicBezTo>
                    <a:pt x="11592" y="6694"/>
                    <a:pt x="11605" y="6504"/>
                    <a:pt x="11605" y="6314"/>
                  </a:cubicBezTo>
                  <a:lnTo>
                    <a:pt x="11832" y="6163"/>
                  </a:lnTo>
                  <a:lnTo>
                    <a:pt x="12503" y="5720"/>
                  </a:lnTo>
                  <a:cubicBezTo>
                    <a:pt x="12516" y="5707"/>
                    <a:pt x="12528" y="5682"/>
                    <a:pt x="12516" y="5669"/>
                  </a:cubicBezTo>
                  <a:lnTo>
                    <a:pt x="12364" y="5024"/>
                  </a:lnTo>
                  <a:lnTo>
                    <a:pt x="12199" y="4378"/>
                  </a:lnTo>
                  <a:cubicBezTo>
                    <a:pt x="12199" y="4366"/>
                    <a:pt x="12199" y="4366"/>
                    <a:pt x="12187" y="4366"/>
                  </a:cubicBezTo>
                  <a:cubicBezTo>
                    <a:pt x="12187" y="4340"/>
                    <a:pt x="12161" y="4328"/>
                    <a:pt x="12149" y="4328"/>
                  </a:cubicBezTo>
                  <a:lnTo>
                    <a:pt x="11162" y="4227"/>
                  </a:lnTo>
                  <a:cubicBezTo>
                    <a:pt x="11149" y="4201"/>
                    <a:pt x="11136" y="4176"/>
                    <a:pt x="11124" y="4138"/>
                  </a:cubicBezTo>
                  <a:cubicBezTo>
                    <a:pt x="11073" y="4049"/>
                    <a:pt x="11035" y="3961"/>
                    <a:pt x="10985" y="3872"/>
                  </a:cubicBezTo>
                  <a:lnTo>
                    <a:pt x="10972" y="3847"/>
                  </a:lnTo>
                  <a:lnTo>
                    <a:pt x="10972" y="3834"/>
                  </a:lnTo>
                  <a:cubicBezTo>
                    <a:pt x="10934" y="3771"/>
                    <a:pt x="10883" y="3695"/>
                    <a:pt x="10845" y="3632"/>
                  </a:cubicBezTo>
                  <a:lnTo>
                    <a:pt x="10985" y="3366"/>
                  </a:lnTo>
                  <a:lnTo>
                    <a:pt x="11339" y="2657"/>
                  </a:lnTo>
                  <a:cubicBezTo>
                    <a:pt x="11351" y="2632"/>
                    <a:pt x="11351" y="2607"/>
                    <a:pt x="11339" y="2594"/>
                  </a:cubicBezTo>
                  <a:lnTo>
                    <a:pt x="10871" y="2113"/>
                  </a:lnTo>
                  <a:lnTo>
                    <a:pt x="10415" y="1633"/>
                  </a:lnTo>
                  <a:cubicBezTo>
                    <a:pt x="10415" y="1633"/>
                    <a:pt x="10402" y="1633"/>
                    <a:pt x="10402" y="1620"/>
                  </a:cubicBezTo>
                  <a:cubicBezTo>
                    <a:pt x="10390" y="1614"/>
                    <a:pt x="10380" y="1610"/>
                    <a:pt x="10371" y="1610"/>
                  </a:cubicBezTo>
                  <a:cubicBezTo>
                    <a:pt x="10361" y="1610"/>
                    <a:pt x="10352" y="1614"/>
                    <a:pt x="10339" y="1620"/>
                  </a:cubicBezTo>
                  <a:lnTo>
                    <a:pt x="9390" y="2050"/>
                  </a:lnTo>
                  <a:cubicBezTo>
                    <a:pt x="9365" y="2037"/>
                    <a:pt x="9352" y="2012"/>
                    <a:pt x="9327" y="1999"/>
                  </a:cubicBezTo>
                  <a:cubicBezTo>
                    <a:pt x="9302" y="1987"/>
                    <a:pt x="9289" y="1974"/>
                    <a:pt x="9264" y="1962"/>
                  </a:cubicBezTo>
                  <a:cubicBezTo>
                    <a:pt x="9150" y="1873"/>
                    <a:pt x="9023" y="1810"/>
                    <a:pt x="8897" y="1734"/>
                  </a:cubicBezTo>
                  <a:lnTo>
                    <a:pt x="8897" y="1443"/>
                  </a:lnTo>
                  <a:lnTo>
                    <a:pt x="8859" y="646"/>
                  </a:lnTo>
                  <a:cubicBezTo>
                    <a:pt x="8859" y="620"/>
                    <a:pt x="8846" y="608"/>
                    <a:pt x="8821" y="595"/>
                  </a:cubicBezTo>
                  <a:lnTo>
                    <a:pt x="8188" y="392"/>
                  </a:lnTo>
                  <a:lnTo>
                    <a:pt x="7555" y="203"/>
                  </a:lnTo>
                  <a:lnTo>
                    <a:pt x="7543" y="203"/>
                  </a:lnTo>
                  <a:cubicBezTo>
                    <a:pt x="7535" y="199"/>
                    <a:pt x="7528" y="197"/>
                    <a:pt x="7521" y="197"/>
                  </a:cubicBezTo>
                  <a:cubicBezTo>
                    <a:pt x="7504" y="197"/>
                    <a:pt x="7488" y="206"/>
                    <a:pt x="7479" y="215"/>
                  </a:cubicBezTo>
                  <a:lnTo>
                    <a:pt x="6847" y="1076"/>
                  </a:lnTo>
                  <a:lnTo>
                    <a:pt x="6834" y="1076"/>
                  </a:lnTo>
                  <a:cubicBezTo>
                    <a:pt x="6695" y="1063"/>
                    <a:pt x="6556" y="1050"/>
                    <a:pt x="6416" y="1050"/>
                  </a:cubicBezTo>
                  <a:lnTo>
                    <a:pt x="6277" y="1050"/>
                  </a:lnTo>
                  <a:lnTo>
                    <a:pt x="6062" y="709"/>
                  </a:lnTo>
                  <a:lnTo>
                    <a:pt x="5645" y="25"/>
                  </a:lnTo>
                  <a:cubicBezTo>
                    <a:pt x="5632" y="13"/>
                    <a:pt x="5607" y="0"/>
                    <a:pt x="5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0"/>
            <p:cNvSpPr/>
            <p:nvPr/>
          </p:nvSpPr>
          <p:spPr>
            <a:xfrm>
              <a:off x="1277300" y="2835625"/>
              <a:ext cx="188875" cy="187025"/>
            </a:xfrm>
            <a:custGeom>
              <a:avLst/>
              <a:gdLst/>
              <a:ahLst/>
              <a:cxnLst/>
              <a:rect l="l" t="t" r="r" b="b"/>
              <a:pathLst>
                <a:path w="7555" h="7481" extrusionOk="0">
                  <a:moveTo>
                    <a:pt x="3746" y="229"/>
                  </a:moveTo>
                  <a:cubicBezTo>
                    <a:pt x="3986" y="241"/>
                    <a:pt x="4227" y="267"/>
                    <a:pt x="4455" y="305"/>
                  </a:cubicBezTo>
                  <a:cubicBezTo>
                    <a:pt x="4467" y="317"/>
                    <a:pt x="4480" y="317"/>
                    <a:pt x="4493" y="317"/>
                  </a:cubicBezTo>
                  <a:lnTo>
                    <a:pt x="4518" y="317"/>
                  </a:lnTo>
                  <a:cubicBezTo>
                    <a:pt x="4531" y="330"/>
                    <a:pt x="4531" y="330"/>
                    <a:pt x="4543" y="330"/>
                  </a:cubicBezTo>
                  <a:lnTo>
                    <a:pt x="4568" y="330"/>
                  </a:lnTo>
                  <a:cubicBezTo>
                    <a:pt x="4568" y="330"/>
                    <a:pt x="4581" y="343"/>
                    <a:pt x="4581" y="343"/>
                  </a:cubicBezTo>
                  <a:lnTo>
                    <a:pt x="4619" y="343"/>
                  </a:lnTo>
                  <a:cubicBezTo>
                    <a:pt x="4632" y="343"/>
                    <a:pt x="4632" y="355"/>
                    <a:pt x="4632" y="355"/>
                  </a:cubicBezTo>
                  <a:cubicBezTo>
                    <a:pt x="4657" y="355"/>
                    <a:pt x="4682" y="368"/>
                    <a:pt x="4708" y="368"/>
                  </a:cubicBezTo>
                  <a:cubicBezTo>
                    <a:pt x="4708" y="368"/>
                    <a:pt x="4720" y="380"/>
                    <a:pt x="4720" y="380"/>
                  </a:cubicBezTo>
                  <a:lnTo>
                    <a:pt x="4746" y="380"/>
                  </a:lnTo>
                  <a:cubicBezTo>
                    <a:pt x="4758" y="380"/>
                    <a:pt x="4758" y="393"/>
                    <a:pt x="4771" y="393"/>
                  </a:cubicBezTo>
                  <a:cubicBezTo>
                    <a:pt x="4897" y="431"/>
                    <a:pt x="5024" y="469"/>
                    <a:pt x="5138" y="532"/>
                  </a:cubicBezTo>
                  <a:lnTo>
                    <a:pt x="5151" y="532"/>
                  </a:lnTo>
                  <a:cubicBezTo>
                    <a:pt x="5163" y="532"/>
                    <a:pt x="5163" y="545"/>
                    <a:pt x="5176" y="545"/>
                  </a:cubicBezTo>
                  <a:cubicBezTo>
                    <a:pt x="5264" y="583"/>
                    <a:pt x="5366" y="634"/>
                    <a:pt x="5454" y="684"/>
                  </a:cubicBezTo>
                  <a:cubicBezTo>
                    <a:pt x="5720" y="836"/>
                    <a:pt x="5973" y="1026"/>
                    <a:pt x="6201" y="1241"/>
                  </a:cubicBezTo>
                  <a:cubicBezTo>
                    <a:pt x="6416" y="1456"/>
                    <a:pt x="6606" y="1696"/>
                    <a:pt x="6758" y="1962"/>
                  </a:cubicBezTo>
                  <a:cubicBezTo>
                    <a:pt x="6909" y="2228"/>
                    <a:pt x="7036" y="2506"/>
                    <a:pt x="7125" y="2810"/>
                  </a:cubicBezTo>
                  <a:cubicBezTo>
                    <a:pt x="7200" y="3114"/>
                    <a:pt x="7251" y="3430"/>
                    <a:pt x="7251" y="3746"/>
                  </a:cubicBezTo>
                  <a:cubicBezTo>
                    <a:pt x="7238" y="4050"/>
                    <a:pt x="7200" y="4354"/>
                    <a:pt x="7125" y="4645"/>
                  </a:cubicBezTo>
                  <a:cubicBezTo>
                    <a:pt x="7049" y="4936"/>
                    <a:pt x="6935" y="5214"/>
                    <a:pt x="6796" y="5467"/>
                  </a:cubicBezTo>
                  <a:cubicBezTo>
                    <a:pt x="6633" y="5729"/>
                    <a:pt x="6459" y="5967"/>
                    <a:pt x="6248" y="6191"/>
                  </a:cubicBezTo>
                  <a:lnTo>
                    <a:pt x="6248" y="6191"/>
                  </a:lnTo>
                  <a:cubicBezTo>
                    <a:pt x="6251" y="6187"/>
                    <a:pt x="6251" y="6184"/>
                    <a:pt x="6251" y="6176"/>
                  </a:cubicBezTo>
                  <a:lnTo>
                    <a:pt x="6251" y="6176"/>
                  </a:lnTo>
                  <a:cubicBezTo>
                    <a:pt x="6036" y="6404"/>
                    <a:pt x="5796" y="6594"/>
                    <a:pt x="5530" y="6758"/>
                  </a:cubicBezTo>
                  <a:cubicBezTo>
                    <a:pt x="5252" y="6910"/>
                    <a:pt x="4961" y="7036"/>
                    <a:pt x="4657" y="7125"/>
                  </a:cubicBezTo>
                  <a:cubicBezTo>
                    <a:pt x="4353" y="7201"/>
                    <a:pt x="4050" y="7239"/>
                    <a:pt x="3746" y="7239"/>
                  </a:cubicBezTo>
                  <a:cubicBezTo>
                    <a:pt x="3442" y="7239"/>
                    <a:pt x="3139" y="7201"/>
                    <a:pt x="2848" y="7125"/>
                  </a:cubicBezTo>
                  <a:cubicBezTo>
                    <a:pt x="2557" y="7049"/>
                    <a:pt x="2278" y="6935"/>
                    <a:pt x="2012" y="6783"/>
                  </a:cubicBezTo>
                  <a:cubicBezTo>
                    <a:pt x="1747" y="6631"/>
                    <a:pt x="1519" y="6454"/>
                    <a:pt x="1291" y="6252"/>
                  </a:cubicBezTo>
                  <a:cubicBezTo>
                    <a:pt x="1076" y="6037"/>
                    <a:pt x="886" y="5796"/>
                    <a:pt x="722" y="5531"/>
                  </a:cubicBezTo>
                  <a:cubicBezTo>
                    <a:pt x="570" y="5252"/>
                    <a:pt x="443" y="4949"/>
                    <a:pt x="355" y="4645"/>
                  </a:cubicBezTo>
                  <a:cubicBezTo>
                    <a:pt x="279" y="4354"/>
                    <a:pt x="241" y="4063"/>
                    <a:pt x="241" y="3759"/>
                  </a:cubicBezTo>
                  <a:cubicBezTo>
                    <a:pt x="241" y="3755"/>
                    <a:pt x="241" y="3750"/>
                    <a:pt x="241" y="3746"/>
                  </a:cubicBezTo>
                  <a:cubicBezTo>
                    <a:pt x="241" y="3443"/>
                    <a:pt x="279" y="3139"/>
                    <a:pt x="355" y="2835"/>
                  </a:cubicBezTo>
                  <a:cubicBezTo>
                    <a:pt x="431" y="2544"/>
                    <a:pt x="545" y="2266"/>
                    <a:pt x="696" y="2000"/>
                  </a:cubicBezTo>
                  <a:cubicBezTo>
                    <a:pt x="848" y="1747"/>
                    <a:pt x="1038" y="1494"/>
                    <a:pt x="1241" y="1279"/>
                  </a:cubicBezTo>
                  <a:cubicBezTo>
                    <a:pt x="1456" y="1064"/>
                    <a:pt x="1696" y="874"/>
                    <a:pt x="1962" y="722"/>
                  </a:cubicBezTo>
                  <a:cubicBezTo>
                    <a:pt x="2228" y="558"/>
                    <a:pt x="2531" y="444"/>
                    <a:pt x="2835" y="355"/>
                  </a:cubicBezTo>
                  <a:cubicBezTo>
                    <a:pt x="3139" y="279"/>
                    <a:pt x="3442" y="241"/>
                    <a:pt x="3746" y="229"/>
                  </a:cubicBezTo>
                  <a:close/>
                  <a:moveTo>
                    <a:pt x="3607" y="1"/>
                  </a:moveTo>
                  <a:cubicBezTo>
                    <a:pt x="3227" y="14"/>
                    <a:pt x="2860" y="77"/>
                    <a:pt x="2493" y="203"/>
                  </a:cubicBezTo>
                  <a:cubicBezTo>
                    <a:pt x="2430" y="229"/>
                    <a:pt x="2367" y="254"/>
                    <a:pt x="2291" y="292"/>
                  </a:cubicBezTo>
                  <a:cubicBezTo>
                    <a:pt x="1658" y="558"/>
                    <a:pt x="1101" y="988"/>
                    <a:pt x="709" y="1545"/>
                  </a:cubicBezTo>
                  <a:cubicBezTo>
                    <a:pt x="279" y="2152"/>
                    <a:pt x="13" y="2886"/>
                    <a:pt x="0" y="3633"/>
                  </a:cubicBezTo>
                  <a:cubicBezTo>
                    <a:pt x="0" y="3822"/>
                    <a:pt x="0" y="4025"/>
                    <a:pt x="26" y="4215"/>
                  </a:cubicBezTo>
                  <a:cubicBezTo>
                    <a:pt x="51" y="4404"/>
                    <a:pt x="89" y="4582"/>
                    <a:pt x="140" y="4771"/>
                  </a:cubicBezTo>
                  <a:cubicBezTo>
                    <a:pt x="241" y="5126"/>
                    <a:pt x="405" y="5480"/>
                    <a:pt x="608" y="5796"/>
                  </a:cubicBezTo>
                  <a:cubicBezTo>
                    <a:pt x="1025" y="6416"/>
                    <a:pt x="1620" y="6910"/>
                    <a:pt x="2316" y="7201"/>
                  </a:cubicBezTo>
                  <a:cubicBezTo>
                    <a:pt x="2767" y="7385"/>
                    <a:pt x="3257" y="7480"/>
                    <a:pt x="3749" y="7480"/>
                  </a:cubicBezTo>
                  <a:cubicBezTo>
                    <a:pt x="4002" y="7480"/>
                    <a:pt x="4256" y="7455"/>
                    <a:pt x="4505" y="7403"/>
                  </a:cubicBezTo>
                  <a:cubicBezTo>
                    <a:pt x="4885" y="7327"/>
                    <a:pt x="5252" y="7188"/>
                    <a:pt x="5593" y="6998"/>
                  </a:cubicBezTo>
                  <a:cubicBezTo>
                    <a:pt x="5745" y="6897"/>
                    <a:pt x="5910" y="6796"/>
                    <a:pt x="6049" y="6682"/>
                  </a:cubicBezTo>
                  <a:cubicBezTo>
                    <a:pt x="6201" y="6568"/>
                    <a:pt x="6340" y="6429"/>
                    <a:pt x="6479" y="6290"/>
                  </a:cubicBezTo>
                  <a:cubicBezTo>
                    <a:pt x="6985" y="5758"/>
                    <a:pt x="7314" y="5062"/>
                    <a:pt x="7441" y="4341"/>
                  </a:cubicBezTo>
                  <a:cubicBezTo>
                    <a:pt x="7555" y="3607"/>
                    <a:pt x="7454" y="2848"/>
                    <a:pt x="7150" y="2177"/>
                  </a:cubicBezTo>
                  <a:cubicBezTo>
                    <a:pt x="6985" y="1848"/>
                    <a:pt x="6796" y="1532"/>
                    <a:pt x="6542" y="1254"/>
                  </a:cubicBezTo>
                  <a:cubicBezTo>
                    <a:pt x="6302" y="988"/>
                    <a:pt x="6024" y="747"/>
                    <a:pt x="5707" y="558"/>
                  </a:cubicBezTo>
                  <a:cubicBezTo>
                    <a:pt x="5695" y="545"/>
                    <a:pt x="5669" y="532"/>
                    <a:pt x="5657" y="520"/>
                  </a:cubicBezTo>
                  <a:lnTo>
                    <a:pt x="5644" y="520"/>
                  </a:lnTo>
                  <a:cubicBezTo>
                    <a:pt x="5644" y="520"/>
                    <a:pt x="5644" y="507"/>
                    <a:pt x="5631" y="507"/>
                  </a:cubicBezTo>
                  <a:lnTo>
                    <a:pt x="5619" y="507"/>
                  </a:lnTo>
                  <a:cubicBezTo>
                    <a:pt x="5619" y="494"/>
                    <a:pt x="5606" y="494"/>
                    <a:pt x="5606" y="494"/>
                  </a:cubicBezTo>
                  <a:cubicBezTo>
                    <a:pt x="5593" y="494"/>
                    <a:pt x="5593" y="482"/>
                    <a:pt x="5581" y="482"/>
                  </a:cubicBezTo>
                  <a:cubicBezTo>
                    <a:pt x="5568" y="469"/>
                    <a:pt x="5555" y="469"/>
                    <a:pt x="5555" y="469"/>
                  </a:cubicBezTo>
                  <a:cubicBezTo>
                    <a:pt x="5555" y="469"/>
                    <a:pt x="5543" y="456"/>
                    <a:pt x="5543" y="456"/>
                  </a:cubicBezTo>
                  <a:lnTo>
                    <a:pt x="5518" y="444"/>
                  </a:lnTo>
                  <a:cubicBezTo>
                    <a:pt x="5505" y="444"/>
                    <a:pt x="5492" y="431"/>
                    <a:pt x="5492" y="431"/>
                  </a:cubicBezTo>
                  <a:lnTo>
                    <a:pt x="5480" y="431"/>
                  </a:lnTo>
                  <a:lnTo>
                    <a:pt x="5454" y="418"/>
                  </a:lnTo>
                  <a:cubicBezTo>
                    <a:pt x="5454" y="418"/>
                    <a:pt x="5454" y="406"/>
                    <a:pt x="5442" y="406"/>
                  </a:cubicBezTo>
                  <a:cubicBezTo>
                    <a:pt x="5442" y="406"/>
                    <a:pt x="5442" y="406"/>
                    <a:pt x="5429" y="393"/>
                  </a:cubicBezTo>
                  <a:lnTo>
                    <a:pt x="5416" y="393"/>
                  </a:lnTo>
                  <a:cubicBezTo>
                    <a:pt x="5404" y="393"/>
                    <a:pt x="5404" y="393"/>
                    <a:pt x="5404" y="380"/>
                  </a:cubicBezTo>
                  <a:cubicBezTo>
                    <a:pt x="5391" y="380"/>
                    <a:pt x="5391" y="380"/>
                    <a:pt x="5378" y="368"/>
                  </a:cubicBezTo>
                  <a:cubicBezTo>
                    <a:pt x="5315" y="343"/>
                    <a:pt x="5252" y="317"/>
                    <a:pt x="5189" y="292"/>
                  </a:cubicBezTo>
                  <a:cubicBezTo>
                    <a:pt x="5011" y="216"/>
                    <a:pt x="4834" y="153"/>
                    <a:pt x="4657" y="115"/>
                  </a:cubicBezTo>
                  <a:cubicBezTo>
                    <a:pt x="4657" y="115"/>
                    <a:pt x="4644" y="115"/>
                    <a:pt x="4644" y="102"/>
                  </a:cubicBezTo>
                  <a:lnTo>
                    <a:pt x="4606" y="102"/>
                  </a:lnTo>
                  <a:cubicBezTo>
                    <a:pt x="4594" y="102"/>
                    <a:pt x="4594" y="89"/>
                    <a:pt x="4594" y="89"/>
                  </a:cubicBezTo>
                  <a:lnTo>
                    <a:pt x="4556" y="89"/>
                  </a:lnTo>
                  <a:lnTo>
                    <a:pt x="4531" y="77"/>
                  </a:lnTo>
                  <a:cubicBezTo>
                    <a:pt x="4277" y="26"/>
                    <a:pt x="4012" y="1"/>
                    <a:pt x="3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2" name="Google Shape;402;p30"/>
          <p:cNvGrpSpPr/>
          <p:nvPr/>
        </p:nvGrpSpPr>
        <p:grpSpPr>
          <a:xfrm>
            <a:off x="7501950" y="464791"/>
            <a:ext cx="264738" cy="265520"/>
            <a:chOff x="1214650" y="2770475"/>
            <a:chExt cx="313225" cy="314150"/>
          </a:xfrm>
        </p:grpSpPr>
        <p:sp>
          <p:nvSpPr>
            <p:cNvPr id="403" name="Google Shape;403;p30"/>
            <p:cNvSpPr/>
            <p:nvPr/>
          </p:nvSpPr>
          <p:spPr>
            <a:xfrm>
              <a:off x="1214650" y="2770475"/>
              <a:ext cx="313225" cy="314150"/>
            </a:xfrm>
            <a:custGeom>
              <a:avLst/>
              <a:gdLst/>
              <a:ahLst/>
              <a:cxnLst/>
              <a:rect l="l" t="t" r="r" b="b"/>
              <a:pathLst>
                <a:path w="12529" h="12566" extrusionOk="0">
                  <a:moveTo>
                    <a:pt x="6239" y="3758"/>
                  </a:moveTo>
                  <a:cubicBezTo>
                    <a:pt x="6303" y="3758"/>
                    <a:pt x="6366" y="3758"/>
                    <a:pt x="6416" y="3771"/>
                  </a:cubicBezTo>
                  <a:lnTo>
                    <a:pt x="6530" y="3771"/>
                  </a:lnTo>
                  <a:cubicBezTo>
                    <a:pt x="6619" y="3784"/>
                    <a:pt x="6708" y="3796"/>
                    <a:pt x="6796" y="3822"/>
                  </a:cubicBezTo>
                  <a:cubicBezTo>
                    <a:pt x="6834" y="3834"/>
                    <a:pt x="6859" y="3834"/>
                    <a:pt x="6897" y="3847"/>
                  </a:cubicBezTo>
                  <a:cubicBezTo>
                    <a:pt x="6973" y="3872"/>
                    <a:pt x="7049" y="3898"/>
                    <a:pt x="7138" y="3923"/>
                  </a:cubicBezTo>
                  <a:lnTo>
                    <a:pt x="7150" y="3923"/>
                  </a:lnTo>
                  <a:lnTo>
                    <a:pt x="7176" y="3936"/>
                  </a:lnTo>
                  <a:lnTo>
                    <a:pt x="7188" y="3936"/>
                  </a:lnTo>
                  <a:lnTo>
                    <a:pt x="7188" y="3948"/>
                  </a:lnTo>
                  <a:lnTo>
                    <a:pt x="7214" y="3948"/>
                  </a:lnTo>
                  <a:lnTo>
                    <a:pt x="7239" y="3961"/>
                  </a:lnTo>
                  <a:lnTo>
                    <a:pt x="7252" y="3961"/>
                  </a:lnTo>
                  <a:lnTo>
                    <a:pt x="7252" y="3973"/>
                  </a:lnTo>
                  <a:lnTo>
                    <a:pt x="7264" y="3973"/>
                  </a:lnTo>
                  <a:lnTo>
                    <a:pt x="7277" y="3986"/>
                  </a:lnTo>
                  <a:lnTo>
                    <a:pt x="7302" y="3986"/>
                  </a:lnTo>
                  <a:lnTo>
                    <a:pt x="7315" y="3999"/>
                  </a:lnTo>
                  <a:lnTo>
                    <a:pt x="7328" y="3999"/>
                  </a:lnTo>
                  <a:lnTo>
                    <a:pt x="7340" y="4011"/>
                  </a:lnTo>
                  <a:lnTo>
                    <a:pt x="7366" y="4024"/>
                  </a:lnTo>
                  <a:cubicBezTo>
                    <a:pt x="7416" y="4037"/>
                    <a:pt x="7454" y="4062"/>
                    <a:pt x="7505" y="4087"/>
                  </a:cubicBezTo>
                  <a:lnTo>
                    <a:pt x="7517" y="4100"/>
                  </a:lnTo>
                  <a:cubicBezTo>
                    <a:pt x="7695" y="4201"/>
                    <a:pt x="7872" y="4328"/>
                    <a:pt x="8036" y="4492"/>
                  </a:cubicBezTo>
                  <a:cubicBezTo>
                    <a:pt x="8061" y="4518"/>
                    <a:pt x="8087" y="4543"/>
                    <a:pt x="8112" y="4568"/>
                  </a:cubicBezTo>
                  <a:cubicBezTo>
                    <a:pt x="8213" y="4669"/>
                    <a:pt x="8302" y="4783"/>
                    <a:pt x="8378" y="4910"/>
                  </a:cubicBezTo>
                  <a:lnTo>
                    <a:pt x="8390" y="4923"/>
                  </a:lnTo>
                  <a:cubicBezTo>
                    <a:pt x="8390" y="4923"/>
                    <a:pt x="8390" y="4923"/>
                    <a:pt x="8403" y="4935"/>
                  </a:cubicBezTo>
                  <a:cubicBezTo>
                    <a:pt x="8416" y="4960"/>
                    <a:pt x="8441" y="4986"/>
                    <a:pt x="8454" y="5024"/>
                  </a:cubicBezTo>
                  <a:cubicBezTo>
                    <a:pt x="8466" y="5036"/>
                    <a:pt x="8466" y="5049"/>
                    <a:pt x="8479" y="5062"/>
                  </a:cubicBezTo>
                  <a:cubicBezTo>
                    <a:pt x="8580" y="5252"/>
                    <a:pt x="8669" y="5454"/>
                    <a:pt x="8719" y="5669"/>
                  </a:cubicBezTo>
                  <a:cubicBezTo>
                    <a:pt x="8783" y="5884"/>
                    <a:pt x="8808" y="6099"/>
                    <a:pt x="8821" y="6327"/>
                  </a:cubicBezTo>
                  <a:lnTo>
                    <a:pt x="8808" y="6314"/>
                  </a:lnTo>
                  <a:cubicBezTo>
                    <a:pt x="8808" y="6542"/>
                    <a:pt x="8783" y="6770"/>
                    <a:pt x="8732" y="6985"/>
                  </a:cubicBezTo>
                  <a:cubicBezTo>
                    <a:pt x="8669" y="7200"/>
                    <a:pt x="8580" y="7403"/>
                    <a:pt x="8479" y="7605"/>
                  </a:cubicBezTo>
                  <a:cubicBezTo>
                    <a:pt x="8365" y="7795"/>
                    <a:pt x="8239" y="7959"/>
                    <a:pt x="8087" y="8111"/>
                  </a:cubicBezTo>
                  <a:cubicBezTo>
                    <a:pt x="7935" y="8276"/>
                    <a:pt x="7745" y="8428"/>
                    <a:pt x="7555" y="8542"/>
                  </a:cubicBezTo>
                  <a:lnTo>
                    <a:pt x="7543" y="8542"/>
                  </a:lnTo>
                  <a:cubicBezTo>
                    <a:pt x="7441" y="8605"/>
                    <a:pt x="7340" y="8655"/>
                    <a:pt x="7239" y="8693"/>
                  </a:cubicBezTo>
                  <a:cubicBezTo>
                    <a:pt x="7138" y="8744"/>
                    <a:pt x="7024" y="8782"/>
                    <a:pt x="6910" y="8807"/>
                  </a:cubicBezTo>
                  <a:cubicBezTo>
                    <a:pt x="6682" y="8871"/>
                    <a:pt x="6454" y="8896"/>
                    <a:pt x="6227" y="8896"/>
                  </a:cubicBezTo>
                  <a:cubicBezTo>
                    <a:pt x="6012" y="8896"/>
                    <a:pt x="5796" y="8871"/>
                    <a:pt x="5581" y="8820"/>
                  </a:cubicBezTo>
                  <a:cubicBezTo>
                    <a:pt x="5379" y="8757"/>
                    <a:pt x="5164" y="8668"/>
                    <a:pt x="4974" y="8567"/>
                  </a:cubicBezTo>
                  <a:cubicBezTo>
                    <a:pt x="4787" y="8454"/>
                    <a:pt x="4599" y="8317"/>
                    <a:pt x="4436" y="8168"/>
                  </a:cubicBezTo>
                  <a:lnTo>
                    <a:pt x="4436" y="8168"/>
                  </a:lnTo>
                  <a:cubicBezTo>
                    <a:pt x="4287" y="8005"/>
                    <a:pt x="4150" y="7830"/>
                    <a:pt x="4038" y="7643"/>
                  </a:cubicBezTo>
                  <a:cubicBezTo>
                    <a:pt x="3911" y="7441"/>
                    <a:pt x="3822" y="7226"/>
                    <a:pt x="3759" y="6998"/>
                  </a:cubicBezTo>
                  <a:cubicBezTo>
                    <a:pt x="3709" y="6783"/>
                    <a:pt x="3671" y="6555"/>
                    <a:pt x="3671" y="6327"/>
                  </a:cubicBezTo>
                  <a:cubicBezTo>
                    <a:pt x="3671" y="6112"/>
                    <a:pt x="3709" y="5884"/>
                    <a:pt x="3759" y="5682"/>
                  </a:cubicBezTo>
                  <a:cubicBezTo>
                    <a:pt x="3810" y="5467"/>
                    <a:pt x="3898" y="5252"/>
                    <a:pt x="4012" y="5062"/>
                  </a:cubicBezTo>
                  <a:cubicBezTo>
                    <a:pt x="4113" y="4872"/>
                    <a:pt x="4253" y="4682"/>
                    <a:pt x="4417" y="4530"/>
                  </a:cubicBezTo>
                  <a:cubicBezTo>
                    <a:pt x="4556" y="4391"/>
                    <a:pt x="4708" y="4265"/>
                    <a:pt x="4873" y="4151"/>
                  </a:cubicBezTo>
                  <a:cubicBezTo>
                    <a:pt x="4898" y="4138"/>
                    <a:pt x="4911" y="4125"/>
                    <a:pt x="4936" y="4113"/>
                  </a:cubicBezTo>
                  <a:cubicBezTo>
                    <a:pt x="5037" y="4062"/>
                    <a:pt x="5138" y="4011"/>
                    <a:pt x="5240" y="3961"/>
                  </a:cubicBezTo>
                  <a:cubicBezTo>
                    <a:pt x="5354" y="3923"/>
                    <a:pt x="5467" y="3872"/>
                    <a:pt x="5581" y="3847"/>
                  </a:cubicBezTo>
                  <a:cubicBezTo>
                    <a:pt x="5758" y="3796"/>
                    <a:pt x="5961" y="3771"/>
                    <a:pt x="6151" y="3758"/>
                  </a:cubicBezTo>
                  <a:close/>
                  <a:moveTo>
                    <a:pt x="5581" y="0"/>
                  </a:moveTo>
                  <a:lnTo>
                    <a:pt x="4936" y="152"/>
                  </a:lnTo>
                  <a:lnTo>
                    <a:pt x="4291" y="291"/>
                  </a:lnTo>
                  <a:lnTo>
                    <a:pt x="4278" y="291"/>
                  </a:lnTo>
                  <a:cubicBezTo>
                    <a:pt x="4253" y="304"/>
                    <a:pt x="4240" y="317"/>
                    <a:pt x="4240" y="342"/>
                  </a:cubicBezTo>
                  <a:lnTo>
                    <a:pt x="4101" y="1481"/>
                  </a:lnTo>
                  <a:lnTo>
                    <a:pt x="4088" y="1544"/>
                  </a:lnTo>
                  <a:cubicBezTo>
                    <a:pt x="3924" y="1620"/>
                    <a:pt x="3759" y="1696"/>
                    <a:pt x="3607" y="1784"/>
                  </a:cubicBezTo>
                  <a:lnTo>
                    <a:pt x="3278" y="1607"/>
                  </a:lnTo>
                  <a:lnTo>
                    <a:pt x="2570" y="1215"/>
                  </a:lnTo>
                  <a:cubicBezTo>
                    <a:pt x="2564" y="1210"/>
                    <a:pt x="2555" y="1207"/>
                    <a:pt x="2545" y="1207"/>
                  </a:cubicBezTo>
                  <a:cubicBezTo>
                    <a:pt x="2530" y="1207"/>
                    <a:pt x="2514" y="1213"/>
                    <a:pt x="2506" y="1228"/>
                  </a:cubicBezTo>
                  <a:lnTo>
                    <a:pt x="2013" y="1670"/>
                  </a:lnTo>
                  <a:lnTo>
                    <a:pt x="1519" y="2113"/>
                  </a:lnTo>
                  <a:lnTo>
                    <a:pt x="1507" y="2113"/>
                  </a:lnTo>
                  <a:cubicBezTo>
                    <a:pt x="1494" y="2139"/>
                    <a:pt x="1494" y="2164"/>
                    <a:pt x="1494" y="2177"/>
                  </a:cubicBezTo>
                  <a:lnTo>
                    <a:pt x="1937" y="3240"/>
                  </a:lnTo>
                  <a:lnTo>
                    <a:pt x="1962" y="3315"/>
                  </a:lnTo>
                  <a:cubicBezTo>
                    <a:pt x="1886" y="3429"/>
                    <a:pt x="1810" y="3556"/>
                    <a:pt x="1735" y="3682"/>
                  </a:cubicBezTo>
                  <a:lnTo>
                    <a:pt x="1368" y="3682"/>
                  </a:lnTo>
                  <a:lnTo>
                    <a:pt x="570" y="3708"/>
                  </a:lnTo>
                  <a:cubicBezTo>
                    <a:pt x="545" y="3708"/>
                    <a:pt x="520" y="3720"/>
                    <a:pt x="520" y="3746"/>
                  </a:cubicBezTo>
                  <a:lnTo>
                    <a:pt x="317" y="4378"/>
                  </a:lnTo>
                  <a:lnTo>
                    <a:pt x="102" y="5011"/>
                  </a:lnTo>
                  <a:cubicBezTo>
                    <a:pt x="102" y="5011"/>
                    <a:pt x="102" y="5011"/>
                    <a:pt x="102" y="5024"/>
                  </a:cubicBezTo>
                  <a:cubicBezTo>
                    <a:pt x="102" y="5049"/>
                    <a:pt x="115" y="5062"/>
                    <a:pt x="127" y="5074"/>
                  </a:cubicBezTo>
                  <a:lnTo>
                    <a:pt x="1039" y="5770"/>
                  </a:lnTo>
                  <a:cubicBezTo>
                    <a:pt x="1026" y="5947"/>
                    <a:pt x="1013" y="6112"/>
                    <a:pt x="1013" y="6276"/>
                  </a:cubicBezTo>
                  <a:lnTo>
                    <a:pt x="697" y="6479"/>
                  </a:lnTo>
                  <a:lnTo>
                    <a:pt x="26" y="6909"/>
                  </a:lnTo>
                  <a:cubicBezTo>
                    <a:pt x="14" y="6909"/>
                    <a:pt x="1" y="6934"/>
                    <a:pt x="1" y="6960"/>
                  </a:cubicBezTo>
                  <a:lnTo>
                    <a:pt x="153" y="7605"/>
                  </a:lnTo>
                  <a:lnTo>
                    <a:pt x="305" y="8250"/>
                  </a:lnTo>
                  <a:cubicBezTo>
                    <a:pt x="305" y="8263"/>
                    <a:pt x="305" y="8263"/>
                    <a:pt x="305" y="8263"/>
                  </a:cubicBezTo>
                  <a:cubicBezTo>
                    <a:pt x="317" y="8288"/>
                    <a:pt x="330" y="8301"/>
                    <a:pt x="355" y="8301"/>
                  </a:cubicBezTo>
                  <a:lnTo>
                    <a:pt x="1431" y="8428"/>
                  </a:lnTo>
                  <a:cubicBezTo>
                    <a:pt x="1456" y="8478"/>
                    <a:pt x="1481" y="8542"/>
                    <a:pt x="1507" y="8592"/>
                  </a:cubicBezTo>
                  <a:cubicBezTo>
                    <a:pt x="1570" y="8719"/>
                    <a:pt x="1633" y="8845"/>
                    <a:pt x="1697" y="8972"/>
                  </a:cubicBezTo>
                  <a:lnTo>
                    <a:pt x="1545" y="9250"/>
                  </a:lnTo>
                  <a:lnTo>
                    <a:pt x="1152" y="9959"/>
                  </a:lnTo>
                  <a:cubicBezTo>
                    <a:pt x="1140" y="9971"/>
                    <a:pt x="1152" y="9997"/>
                    <a:pt x="1165" y="10009"/>
                  </a:cubicBezTo>
                  <a:lnTo>
                    <a:pt x="1595" y="10516"/>
                  </a:lnTo>
                  <a:lnTo>
                    <a:pt x="2038" y="11009"/>
                  </a:lnTo>
                  <a:cubicBezTo>
                    <a:pt x="2038" y="11009"/>
                    <a:pt x="2051" y="11022"/>
                    <a:pt x="2051" y="11022"/>
                  </a:cubicBezTo>
                  <a:cubicBezTo>
                    <a:pt x="2076" y="11034"/>
                    <a:pt x="2089" y="11034"/>
                    <a:pt x="2114" y="11034"/>
                  </a:cubicBezTo>
                  <a:lnTo>
                    <a:pt x="3152" y="10604"/>
                  </a:lnTo>
                  <a:cubicBezTo>
                    <a:pt x="3240" y="10667"/>
                    <a:pt x="3316" y="10731"/>
                    <a:pt x="3405" y="10781"/>
                  </a:cubicBezTo>
                  <a:cubicBezTo>
                    <a:pt x="3493" y="10845"/>
                    <a:pt x="3595" y="10895"/>
                    <a:pt x="3683" y="10946"/>
                  </a:cubicBezTo>
                  <a:lnTo>
                    <a:pt x="3683" y="11224"/>
                  </a:lnTo>
                  <a:lnTo>
                    <a:pt x="3696" y="12021"/>
                  </a:lnTo>
                  <a:cubicBezTo>
                    <a:pt x="3696" y="12034"/>
                    <a:pt x="3709" y="12059"/>
                    <a:pt x="3734" y="12072"/>
                  </a:cubicBezTo>
                  <a:lnTo>
                    <a:pt x="4367" y="12287"/>
                  </a:lnTo>
                  <a:lnTo>
                    <a:pt x="4987" y="12502"/>
                  </a:lnTo>
                  <a:lnTo>
                    <a:pt x="5012" y="12502"/>
                  </a:lnTo>
                  <a:cubicBezTo>
                    <a:pt x="5025" y="12502"/>
                    <a:pt x="5050" y="12502"/>
                    <a:pt x="5063" y="12477"/>
                  </a:cubicBezTo>
                  <a:lnTo>
                    <a:pt x="5746" y="11616"/>
                  </a:lnTo>
                  <a:cubicBezTo>
                    <a:pt x="5936" y="11629"/>
                    <a:pt x="6125" y="11642"/>
                    <a:pt x="6315" y="11642"/>
                  </a:cubicBezTo>
                  <a:lnTo>
                    <a:pt x="6442" y="11857"/>
                  </a:lnTo>
                  <a:lnTo>
                    <a:pt x="6847" y="12540"/>
                  </a:lnTo>
                  <a:cubicBezTo>
                    <a:pt x="6859" y="12565"/>
                    <a:pt x="6885" y="12565"/>
                    <a:pt x="6910" y="12565"/>
                  </a:cubicBezTo>
                  <a:lnTo>
                    <a:pt x="7555" y="12439"/>
                  </a:lnTo>
                  <a:lnTo>
                    <a:pt x="8213" y="12300"/>
                  </a:lnTo>
                  <a:lnTo>
                    <a:pt x="8226" y="12300"/>
                  </a:lnTo>
                  <a:cubicBezTo>
                    <a:pt x="8251" y="12287"/>
                    <a:pt x="8264" y="12274"/>
                    <a:pt x="8264" y="12249"/>
                  </a:cubicBezTo>
                  <a:lnTo>
                    <a:pt x="8416" y="11211"/>
                  </a:lnTo>
                  <a:cubicBezTo>
                    <a:pt x="8593" y="11123"/>
                    <a:pt x="8770" y="11034"/>
                    <a:pt x="8947" y="10946"/>
                  </a:cubicBezTo>
                  <a:cubicBezTo>
                    <a:pt x="8947" y="10933"/>
                    <a:pt x="8947" y="10933"/>
                    <a:pt x="8947" y="10933"/>
                  </a:cubicBezTo>
                  <a:lnTo>
                    <a:pt x="9200" y="11072"/>
                  </a:lnTo>
                  <a:lnTo>
                    <a:pt x="9909" y="11452"/>
                  </a:lnTo>
                  <a:cubicBezTo>
                    <a:pt x="9922" y="11452"/>
                    <a:pt x="9947" y="11452"/>
                    <a:pt x="9960" y="11439"/>
                  </a:cubicBezTo>
                  <a:lnTo>
                    <a:pt x="10453" y="10984"/>
                  </a:lnTo>
                  <a:lnTo>
                    <a:pt x="10947" y="10541"/>
                  </a:lnTo>
                  <a:cubicBezTo>
                    <a:pt x="10947" y="10541"/>
                    <a:pt x="10947" y="10528"/>
                    <a:pt x="10959" y="10528"/>
                  </a:cubicBezTo>
                  <a:cubicBezTo>
                    <a:pt x="10972" y="10516"/>
                    <a:pt x="10972" y="10490"/>
                    <a:pt x="10959" y="10465"/>
                  </a:cubicBezTo>
                  <a:lnTo>
                    <a:pt x="10554" y="9503"/>
                  </a:lnTo>
                  <a:cubicBezTo>
                    <a:pt x="10681" y="9339"/>
                    <a:pt x="10795" y="9149"/>
                    <a:pt x="10909" y="8972"/>
                  </a:cubicBezTo>
                  <a:lnTo>
                    <a:pt x="11200" y="8972"/>
                  </a:lnTo>
                  <a:lnTo>
                    <a:pt x="12009" y="8959"/>
                  </a:lnTo>
                  <a:cubicBezTo>
                    <a:pt x="12022" y="8959"/>
                    <a:pt x="12047" y="8946"/>
                    <a:pt x="12060" y="8934"/>
                  </a:cubicBezTo>
                  <a:lnTo>
                    <a:pt x="12275" y="8301"/>
                  </a:lnTo>
                  <a:lnTo>
                    <a:pt x="12490" y="7668"/>
                  </a:lnTo>
                  <a:cubicBezTo>
                    <a:pt x="12490" y="7668"/>
                    <a:pt x="12490" y="7668"/>
                    <a:pt x="12490" y="7656"/>
                  </a:cubicBezTo>
                  <a:cubicBezTo>
                    <a:pt x="12503" y="7630"/>
                    <a:pt x="12490" y="7618"/>
                    <a:pt x="12478" y="7605"/>
                  </a:cubicBezTo>
                  <a:lnTo>
                    <a:pt x="11579" y="6884"/>
                  </a:lnTo>
                  <a:lnTo>
                    <a:pt x="11567" y="6884"/>
                  </a:lnTo>
                  <a:cubicBezTo>
                    <a:pt x="11592" y="6694"/>
                    <a:pt x="11605" y="6504"/>
                    <a:pt x="11605" y="6314"/>
                  </a:cubicBezTo>
                  <a:lnTo>
                    <a:pt x="11832" y="6163"/>
                  </a:lnTo>
                  <a:lnTo>
                    <a:pt x="12503" y="5720"/>
                  </a:lnTo>
                  <a:cubicBezTo>
                    <a:pt x="12516" y="5707"/>
                    <a:pt x="12528" y="5682"/>
                    <a:pt x="12516" y="5669"/>
                  </a:cubicBezTo>
                  <a:lnTo>
                    <a:pt x="12364" y="5024"/>
                  </a:lnTo>
                  <a:lnTo>
                    <a:pt x="12199" y="4378"/>
                  </a:lnTo>
                  <a:cubicBezTo>
                    <a:pt x="12199" y="4366"/>
                    <a:pt x="12199" y="4366"/>
                    <a:pt x="12187" y="4366"/>
                  </a:cubicBezTo>
                  <a:cubicBezTo>
                    <a:pt x="12187" y="4340"/>
                    <a:pt x="12161" y="4328"/>
                    <a:pt x="12149" y="4328"/>
                  </a:cubicBezTo>
                  <a:lnTo>
                    <a:pt x="11162" y="4227"/>
                  </a:lnTo>
                  <a:cubicBezTo>
                    <a:pt x="11149" y="4201"/>
                    <a:pt x="11136" y="4176"/>
                    <a:pt x="11124" y="4138"/>
                  </a:cubicBezTo>
                  <a:cubicBezTo>
                    <a:pt x="11073" y="4049"/>
                    <a:pt x="11035" y="3961"/>
                    <a:pt x="10985" y="3872"/>
                  </a:cubicBezTo>
                  <a:lnTo>
                    <a:pt x="10972" y="3847"/>
                  </a:lnTo>
                  <a:lnTo>
                    <a:pt x="10972" y="3834"/>
                  </a:lnTo>
                  <a:cubicBezTo>
                    <a:pt x="10934" y="3771"/>
                    <a:pt x="10883" y="3695"/>
                    <a:pt x="10845" y="3632"/>
                  </a:cubicBezTo>
                  <a:lnTo>
                    <a:pt x="10985" y="3366"/>
                  </a:lnTo>
                  <a:lnTo>
                    <a:pt x="11339" y="2657"/>
                  </a:lnTo>
                  <a:cubicBezTo>
                    <a:pt x="11351" y="2632"/>
                    <a:pt x="11351" y="2607"/>
                    <a:pt x="11339" y="2594"/>
                  </a:cubicBezTo>
                  <a:lnTo>
                    <a:pt x="10871" y="2113"/>
                  </a:lnTo>
                  <a:lnTo>
                    <a:pt x="10415" y="1633"/>
                  </a:lnTo>
                  <a:cubicBezTo>
                    <a:pt x="10415" y="1633"/>
                    <a:pt x="10402" y="1633"/>
                    <a:pt x="10402" y="1620"/>
                  </a:cubicBezTo>
                  <a:cubicBezTo>
                    <a:pt x="10390" y="1614"/>
                    <a:pt x="10380" y="1610"/>
                    <a:pt x="10371" y="1610"/>
                  </a:cubicBezTo>
                  <a:cubicBezTo>
                    <a:pt x="10361" y="1610"/>
                    <a:pt x="10352" y="1614"/>
                    <a:pt x="10339" y="1620"/>
                  </a:cubicBezTo>
                  <a:lnTo>
                    <a:pt x="9390" y="2050"/>
                  </a:lnTo>
                  <a:cubicBezTo>
                    <a:pt x="9365" y="2037"/>
                    <a:pt x="9352" y="2012"/>
                    <a:pt x="9327" y="1999"/>
                  </a:cubicBezTo>
                  <a:cubicBezTo>
                    <a:pt x="9302" y="1987"/>
                    <a:pt x="9289" y="1974"/>
                    <a:pt x="9264" y="1962"/>
                  </a:cubicBezTo>
                  <a:cubicBezTo>
                    <a:pt x="9150" y="1873"/>
                    <a:pt x="9023" y="1810"/>
                    <a:pt x="8897" y="1734"/>
                  </a:cubicBezTo>
                  <a:lnTo>
                    <a:pt x="8897" y="1443"/>
                  </a:lnTo>
                  <a:lnTo>
                    <a:pt x="8859" y="646"/>
                  </a:lnTo>
                  <a:cubicBezTo>
                    <a:pt x="8859" y="620"/>
                    <a:pt x="8846" y="608"/>
                    <a:pt x="8821" y="595"/>
                  </a:cubicBezTo>
                  <a:lnTo>
                    <a:pt x="8188" y="392"/>
                  </a:lnTo>
                  <a:lnTo>
                    <a:pt x="7555" y="203"/>
                  </a:lnTo>
                  <a:lnTo>
                    <a:pt x="7543" y="203"/>
                  </a:lnTo>
                  <a:cubicBezTo>
                    <a:pt x="7535" y="199"/>
                    <a:pt x="7528" y="197"/>
                    <a:pt x="7521" y="197"/>
                  </a:cubicBezTo>
                  <a:cubicBezTo>
                    <a:pt x="7504" y="197"/>
                    <a:pt x="7488" y="206"/>
                    <a:pt x="7479" y="215"/>
                  </a:cubicBezTo>
                  <a:lnTo>
                    <a:pt x="6847" y="1076"/>
                  </a:lnTo>
                  <a:lnTo>
                    <a:pt x="6834" y="1076"/>
                  </a:lnTo>
                  <a:cubicBezTo>
                    <a:pt x="6695" y="1063"/>
                    <a:pt x="6556" y="1050"/>
                    <a:pt x="6416" y="1050"/>
                  </a:cubicBezTo>
                  <a:lnTo>
                    <a:pt x="6277" y="1050"/>
                  </a:lnTo>
                  <a:lnTo>
                    <a:pt x="6062" y="709"/>
                  </a:lnTo>
                  <a:lnTo>
                    <a:pt x="5645" y="25"/>
                  </a:lnTo>
                  <a:cubicBezTo>
                    <a:pt x="5632" y="13"/>
                    <a:pt x="5607" y="0"/>
                    <a:pt x="5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0"/>
            <p:cNvSpPr/>
            <p:nvPr/>
          </p:nvSpPr>
          <p:spPr>
            <a:xfrm>
              <a:off x="1277300" y="2835625"/>
              <a:ext cx="188875" cy="187025"/>
            </a:xfrm>
            <a:custGeom>
              <a:avLst/>
              <a:gdLst/>
              <a:ahLst/>
              <a:cxnLst/>
              <a:rect l="l" t="t" r="r" b="b"/>
              <a:pathLst>
                <a:path w="7555" h="7481" extrusionOk="0">
                  <a:moveTo>
                    <a:pt x="3746" y="229"/>
                  </a:moveTo>
                  <a:cubicBezTo>
                    <a:pt x="3986" y="241"/>
                    <a:pt x="4227" y="267"/>
                    <a:pt x="4455" y="305"/>
                  </a:cubicBezTo>
                  <a:cubicBezTo>
                    <a:pt x="4467" y="317"/>
                    <a:pt x="4480" y="317"/>
                    <a:pt x="4493" y="317"/>
                  </a:cubicBezTo>
                  <a:lnTo>
                    <a:pt x="4518" y="317"/>
                  </a:lnTo>
                  <a:cubicBezTo>
                    <a:pt x="4531" y="330"/>
                    <a:pt x="4531" y="330"/>
                    <a:pt x="4543" y="330"/>
                  </a:cubicBezTo>
                  <a:lnTo>
                    <a:pt x="4568" y="330"/>
                  </a:lnTo>
                  <a:cubicBezTo>
                    <a:pt x="4568" y="330"/>
                    <a:pt x="4581" y="343"/>
                    <a:pt x="4581" y="343"/>
                  </a:cubicBezTo>
                  <a:lnTo>
                    <a:pt x="4619" y="343"/>
                  </a:lnTo>
                  <a:cubicBezTo>
                    <a:pt x="4632" y="343"/>
                    <a:pt x="4632" y="355"/>
                    <a:pt x="4632" y="355"/>
                  </a:cubicBezTo>
                  <a:cubicBezTo>
                    <a:pt x="4657" y="355"/>
                    <a:pt x="4682" y="368"/>
                    <a:pt x="4708" y="368"/>
                  </a:cubicBezTo>
                  <a:cubicBezTo>
                    <a:pt x="4708" y="368"/>
                    <a:pt x="4720" y="380"/>
                    <a:pt x="4720" y="380"/>
                  </a:cubicBezTo>
                  <a:lnTo>
                    <a:pt x="4746" y="380"/>
                  </a:lnTo>
                  <a:cubicBezTo>
                    <a:pt x="4758" y="380"/>
                    <a:pt x="4758" y="393"/>
                    <a:pt x="4771" y="393"/>
                  </a:cubicBezTo>
                  <a:cubicBezTo>
                    <a:pt x="4897" y="431"/>
                    <a:pt x="5024" y="469"/>
                    <a:pt x="5138" y="532"/>
                  </a:cubicBezTo>
                  <a:lnTo>
                    <a:pt x="5151" y="532"/>
                  </a:lnTo>
                  <a:cubicBezTo>
                    <a:pt x="5163" y="532"/>
                    <a:pt x="5163" y="545"/>
                    <a:pt x="5176" y="545"/>
                  </a:cubicBezTo>
                  <a:cubicBezTo>
                    <a:pt x="5264" y="583"/>
                    <a:pt x="5366" y="634"/>
                    <a:pt x="5454" y="684"/>
                  </a:cubicBezTo>
                  <a:cubicBezTo>
                    <a:pt x="5720" y="836"/>
                    <a:pt x="5973" y="1026"/>
                    <a:pt x="6201" y="1241"/>
                  </a:cubicBezTo>
                  <a:cubicBezTo>
                    <a:pt x="6416" y="1456"/>
                    <a:pt x="6606" y="1696"/>
                    <a:pt x="6758" y="1962"/>
                  </a:cubicBezTo>
                  <a:cubicBezTo>
                    <a:pt x="6909" y="2228"/>
                    <a:pt x="7036" y="2506"/>
                    <a:pt x="7125" y="2810"/>
                  </a:cubicBezTo>
                  <a:cubicBezTo>
                    <a:pt x="7200" y="3114"/>
                    <a:pt x="7251" y="3430"/>
                    <a:pt x="7251" y="3746"/>
                  </a:cubicBezTo>
                  <a:cubicBezTo>
                    <a:pt x="7238" y="4050"/>
                    <a:pt x="7200" y="4354"/>
                    <a:pt x="7125" y="4645"/>
                  </a:cubicBezTo>
                  <a:cubicBezTo>
                    <a:pt x="7049" y="4936"/>
                    <a:pt x="6935" y="5214"/>
                    <a:pt x="6796" y="5467"/>
                  </a:cubicBezTo>
                  <a:cubicBezTo>
                    <a:pt x="6633" y="5729"/>
                    <a:pt x="6459" y="5967"/>
                    <a:pt x="6248" y="6191"/>
                  </a:cubicBezTo>
                  <a:lnTo>
                    <a:pt x="6248" y="6191"/>
                  </a:lnTo>
                  <a:cubicBezTo>
                    <a:pt x="6251" y="6187"/>
                    <a:pt x="6251" y="6184"/>
                    <a:pt x="6251" y="6176"/>
                  </a:cubicBezTo>
                  <a:lnTo>
                    <a:pt x="6251" y="6176"/>
                  </a:lnTo>
                  <a:cubicBezTo>
                    <a:pt x="6036" y="6404"/>
                    <a:pt x="5796" y="6594"/>
                    <a:pt x="5530" y="6758"/>
                  </a:cubicBezTo>
                  <a:cubicBezTo>
                    <a:pt x="5252" y="6910"/>
                    <a:pt x="4961" y="7036"/>
                    <a:pt x="4657" y="7125"/>
                  </a:cubicBezTo>
                  <a:cubicBezTo>
                    <a:pt x="4353" y="7201"/>
                    <a:pt x="4050" y="7239"/>
                    <a:pt x="3746" y="7239"/>
                  </a:cubicBezTo>
                  <a:cubicBezTo>
                    <a:pt x="3442" y="7239"/>
                    <a:pt x="3139" y="7201"/>
                    <a:pt x="2848" y="7125"/>
                  </a:cubicBezTo>
                  <a:cubicBezTo>
                    <a:pt x="2557" y="7049"/>
                    <a:pt x="2278" y="6935"/>
                    <a:pt x="2012" y="6783"/>
                  </a:cubicBezTo>
                  <a:cubicBezTo>
                    <a:pt x="1747" y="6631"/>
                    <a:pt x="1519" y="6454"/>
                    <a:pt x="1291" y="6252"/>
                  </a:cubicBezTo>
                  <a:cubicBezTo>
                    <a:pt x="1076" y="6037"/>
                    <a:pt x="886" y="5796"/>
                    <a:pt x="722" y="5531"/>
                  </a:cubicBezTo>
                  <a:cubicBezTo>
                    <a:pt x="570" y="5252"/>
                    <a:pt x="443" y="4949"/>
                    <a:pt x="355" y="4645"/>
                  </a:cubicBezTo>
                  <a:cubicBezTo>
                    <a:pt x="279" y="4354"/>
                    <a:pt x="241" y="4063"/>
                    <a:pt x="241" y="3759"/>
                  </a:cubicBezTo>
                  <a:cubicBezTo>
                    <a:pt x="241" y="3755"/>
                    <a:pt x="241" y="3750"/>
                    <a:pt x="241" y="3746"/>
                  </a:cubicBezTo>
                  <a:cubicBezTo>
                    <a:pt x="241" y="3443"/>
                    <a:pt x="279" y="3139"/>
                    <a:pt x="355" y="2835"/>
                  </a:cubicBezTo>
                  <a:cubicBezTo>
                    <a:pt x="431" y="2544"/>
                    <a:pt x="545" y="2266"/>
                    <a:pt x="696" y="2000"/>
                  </a:cubicBezTo>
                  <a:cubicBezTo>
                    <a:pt x="848" y="1747"/>
                    <a:pt x="1038" y="1494"/>
                    <a:pt x="1241" y="1279"/>
                  </a:cubicBezTo>
                  <a:cubicBezTo>
                    <a:pt x="1456" y="1064"/>
                    <a:pt x="1696" y="874"/>
                    <a:pt x="1962" y="722"/>
                  </a:cubicBezTo>
                  <a:cubicBezTo>
                    <a:pt x="2228" y="558"/>
                    <a:pt x="2531" y="444"/>
                    <a:pt x="2835" y="355"/>
                  </a:cubicBezTo>
                  <a:cubicBezTo>
                    <a:pt x="3139" y="279"/>
                    <a:pt x="3442" y="241"/>
                    <a:pt x="3746" y="229"/>
                  </a:cubicBezTo>
                  <a:close/>
                  <a:moveTo>
                    <a:pt x="3607" y="1"/>
                  </a:moveTo>
                  <a:cubicBezTo>
                    <a:pt x="3227" y="14"/>
                    <a:pt x="2860" y="77"/>
                    <a:pt x="2493" y="203"/>
                  </a:cubicBezTo>
                  <a:cubicBezTo>
                    <a:pt x="2430" y="229"/>
                    <a:pt x="2367" y="254"/>
                    <a:pt x="2291" y="292"/>
                  </a:cubicBezTo>
                  <a:cubicBezTo>
                    <a:pt x="1658" y="558"/>
                    <a:pt x="1101" y="988"/>
                    <a:pt x="709" y="1545"/>
                  </a:cubicBezTo>
                  <a:cubicBezTo>
                    <a:pt x="279" y="2152"/>
                    <a:pt x="13" y="2886"/>
                    <a:pt x="0" y="3633"/>
                  </a:cubicBezTo>
                  <a:cubicBezTo>
                    <a:pt x="0" y="3822"/>
                    <a:pt x="0" y="4025"/>
                    <a:pt x="26" y="4215"/>
                  </a:cubicBezTo>
                  <a:cubicBezTo>
                    <a:pt x="51" y="4404"/>
                    <a:pt x="89" y="4582"/>
                    <a:pt x="140" y="4771"/>
                  </a:cubicBezTo>
                  <a:cubicBezTo>
                    <a:pt x="241" y="5126"/>
                    <a:pt x="405" y="5480"/>
                    <a:pt x="608" y="5796"/>
                  </a:cubicBezTo>
                  <a:cubicBezTo>
                    <a:pt x="1025" y="6416"/>
                    <a:pt x="1620" y="6910"/>
                    <a:pt x="2316" y="7201"/>
                  </a:cubicBezTo>
                  <a:cubicBezTo>
                    <a:pt x="2767" y="7385"/>
                    <a:pt x="3257" y="7480"/>
                    <a:pt x="3749" y="7480"/>
                  </a:cubicBezTo>
                  <a:cubicBezTo>
                    <a:pt x="4002" y="7480"/>
                    <a:pt x="4256" y="7455"/>
                    <a:pt x="4505" y="7403"/>
                  </a:cubicBezTo>
                  <a:cubicBezTo>
                    <a:pt x="4885" y="7327"/>
                    <a:pt x="5252" y="7188"/>
                    <a:pt x="5593" y="6998"/>
                  </a:cubicBezTo>
                  <a:cubicBezTo>
                    <a:pt x="5745" y="6897"/>
                    <a:pt x="5910" y="6796"/>
                    <a:pt x="6049" y="6682"/>
                  </a:cubicBezTo>
                  <a:cubicBezTo>
                    <a:pt x="6201" y="6568"/>
                    <a:pt x="6340" y="6429"/>
                    <a:pt x="6479" y="6290"/>
                  </a:cubicBezTo>
                  <a:cubicBezTo>
                    <a:pt x="6985" y="5758"/>
                    <a:pt x="7314" y="5062"/>
                    <a:pt x="7441" y="4341"/>
                  </a:cubicBezTo>
                  <a:cubicBezTo>
                    <a:pt x="7555" y="3607"/>
                    <a:pt x="7454" y="2848"/>
                    <a:pt x="7150" y="2177"/>
                  </a:cubicBezTo>
                  <a:cubicBezTo>
                    <a:pt x="6985" y="1848"/>
                    <a:pt x="6796" y="1532"/>
                    <a:pt x="6542" y="1254"/>
                  </a:cubicBezTo>
                  <a:cubicBezTo>
                    <a:pt x="6302" y="988"/>
                    <a:pt x="6024" y="747"/>
                    <a:pt x="5707" y="558"/>
                  </a:cubicBezTo>
                  <a:cubicBezTo>
                    <a:pt x="5695" y="545"/>
                    <a:pt x="5669" y="532"/>
                    <a:pt x="5657" y="520"/>
                  </a:cubicBezTo>
                  <a:lnTo>
                    <a:pt x="5644" y="520"/>
                  </a:lnTo>
                  <a:cubicBezTo>
                    <a:pt x="5644" y="520"/>
                    <a:pt x="5644" y="507"/>
                    <a:pt x="5631" y="507"/>
                  </a:cubicBezTo>
                  <a:lnTo>
                    <a:pt x="5619" y="507"/>
                  </a:lnTo>
                  <a:cubicBezTo>
                    <a:pt x="5619" y="494"/>
                    <a:pt x="5606" y="494"/>
                    <a:pt x="5606" y="494"/>
                  </a:cubicBezTo>
                  <a:cubicBezTo>
                    <a:pt x="5593" y="494"/>
                    <a:pt x="5593" y="482"/>
                    <a:pt x="5581" y="482"/>
                  </a:cubicBezTo>
                  <a:cubicBezTo>
                    <a:pt x="5568" y="469"/>
                    <a:pt x="5555" y="469"/>
                    <a:pt x="5555" y="469"/>
                  </a:cubicBezTo>
                  <a:cubicBezTo>
                    <a:pt x="5555" y="469"/>
                    <a:pt x="5543" y="456"/>
                    <a:pt x="5543" y="456"/>
                  </a:cubicBezTo>
                  <a:lnTo>
                    <a:pt x="5518" y="444"/>
                  </a:lnTo>
                  <a:cubicBezTo>
                    <a:pt x="5505" y="444"/>
                    <a:pt x="5492" y="431"/>
                    <a:pt x="5492" y="431"/>
                  </a:cubicBezTo>
                  <a:lnTo>
                    <a:pt x="5480" y="431"/>
                  </a:lnTo>
                  <a:lnTo>
                    <a:pt x="5454" y="418"/>
                  </a:lnTo>
                  <a:cubicBezTo>
                    <a:pt x="5454" y="418"/>
                    <a:pt x="5454" y="406"/>
                    <a:pt x="5442" y="406"/>
                  </a:cubicBezTo>
                  <a:cubicBezTo>
                    <a:pt x="5442" y="406"/>
                    <a:pt x="5442" y="406"/>
                    <a:pt x="5429" y="393"/>
                  </a:cubicBezTo>
                  <a:lnTo>
                    <a:pt x="5416" y="393"/>
                  </a:lnTo>
                  <a:cubicBezTo>
                    <a:pt x="5404" y="393"/>
                    <a:pt x="5404" y="393"/>
                    <a:pt x="5404" y="380"/>
                  </a:cubicBezTo>
                  <a:cubicBezTo>
                    <a:pt x="5391" y="380"/>
                    <a:pt x="5391" y="380"/>
                    <a:pt x="5378" y="368"/>
                  </a:cubicBezTo>
                  <a:cubicBezTo>
                    <a:pt x="5315" y="343"/>
                    <a:pt x="5252" y="317"/>
                    <a:pt x="5189" y="292"/>
                  </a:cubicBezTo>
                  <a:cubicBezTo>
                    <a:pt x="5011" y="216"/>
                    <a:pt x="4834" y="153"/>
                    <a:pt x="4657" y="115"/>
                  </a:cubicBezTo>
                  <a:cubicBezTo>
                    <a:pt x="4657" y="115"/>
                    <a:pt x="4644" y="115"/>
                    <a:pt x="4644" y="102"/>
                  </a:cubicBezTo>
                  <a:lnTo>
                    <a:pt x="4606" y="102"/>
                  </a:lnTo>
                  <a:cubicBezTo>
                    <a:pt x="4594" y="102"/>
                    <a:pt x="4594" y="89"/>
                    <a:pt x="4594" y="89"/>
                  </a:cubicBezTo>
                  <a:lnTo>
                    <a:pt x="4556" y="89"/>
                  </a:lnTo>
                  <a:lnTo>
                    <a:pt x="4531" y="77"/>
                  </a:lnTo>
                  <a:cubicBezTo>
                    <a:pt x="4277" y="26"/>
                    <a:pt x="4012" y="1"/>
                    <a:pt x="3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5" name="Google Shape;405;p30"/>
          <p:cNvSpPr/>
          <p:nvPr/>
        </p:nvSpPr>
        <p:spPr>
          <a:xfrm>
            <a:off x="6858003" y="662464"/>
            <a:ext cx="181089" cy="181089"/>
          </a:xfrm>
          <a:custGeom>
            <a:avLst/>
            <a:gdLst/>
            <a:ahLst/>
            <a:cxnLst/>
            <a:rect l="l" t="t" r="r" b="b"/>
            <a:pathLst>
              <a:path w="3810" h="3810" extrusionOk="0">
                <a:moveTo>
                  <a:pt x="1898" y="545"/>
                </a:moveTo>
                <a:cubicBezTo>
                  <a:pt x="1962" y="545"/>
                  <a:pt x="2025" y="558"/>
                  <a:pt x="2088" y="558"/>
                </a:cubicBezTo>
                <a:cubicBezTo>
                  <a:pt x="2202" y="583"/>
                  <a:pt x="2316" y="608"/>
                  <a:pt x="2442" y="659"/>
                </a:cubicBezTo>
                <a:cubicBezTo>
                  <a:pt x="2544" y="709"/>
                  <a:pt x="2632" y="760"/>
                  <a:pt x="2733" y="823"/>
                </a:cubicBezTo>
                <a:cubicBezTo>
                  <a:pt x="2822" y="899"/>
                  <a:pt x="2898" y="988"/>
                  <a:pt x="2974" y="1076"/>
                </a:cubicBezTo>
                <a:cubicBezTo>
                  <a:pt x="3037" y="1165"/>
                  <a:pt x="3100" y="1254"/>
                  <a:pt x="3151" y="1367"/>
                </a:cubicBezTo>
                <a:cubicBezTo>
                  <a:pt x="3202" y="1494"/>
                  <a:pt x="3227" y="1608"/>
                  <a:pt x="3252" y="1734"/>
                </a:cubicBezTo>
                <a:cubicBezTo>
                  <a:pt x="3265" y="1848"/>
                  <a:pt x="3265" y="1962"/>
                  <a:pt x="3252" y="2089"/>
                </a:cubicBezTo>
                <a:cubicBezTo>
                  <a:pt x="3227" y="2203"/>
                  <a:pt x="3202" y="2317"/>
                  <a:pt x="3151" y="2443"/>
                </a:cubicBezTo>
                <a:cubicBezTo>
                  <a:pt x="3100" y="2557"/>
                  <a:pt x="3037" y="2646"/>
                  <a:pt x="2974" y="2747"/>
                </a:cubicBezTo>
                <a:cubicBezTo>
                  <a:pt x="2898" y="2823"/>
                  <a:pt x="2822" y="2911"/>
                  <a:pt x="2746" y="2975"/>
                </a:cubicBezTo>
                <a:cubicBezTo>
                  <a:pt x="2645" y="3050"/>
                  <a:pt x="2544" y="3114"/>
                  <a:pt x="2430" y="3164"/>
                </a:cubicBezTo>
                <a:cubicBezTo>
                  <a:pt x="2316" y="3202"/>
                  <a:pt x="2202" y="3240"/>
                  <a:pt x="2075" y="3253"/>
                </a:cubicBezTo>
                <a:cubicBezTo>
                  <a:pt x="2025" y="3266"/>
                  <a:pt x="1962" y="3266"/>
                  <a:pt x="1898" y="3266"/>
                </a:cubicBezTo>
                <a:cubicBezTo>
                  <a:pt x="1835" y="3266"/>
                  <a:pt x="1784" y="3266"/>
                  <a:pt x="1721" y="3253"/>
                </a:cubicBezTo>
                <a:cubicBezTo>
                  <a:pt x="1595" y="3240"/>
                  <a:pt x="1481" y="3202"/>
                  <a:pt x="1367" y="3152"/>
                </a:cubicBezTo>
                <a:cubicBezTo>
                  <a:pt x="1253" y="3114"/>
                  <a:pt x="1164" y="3050"/>
                  <a:pt x="1063" y="2975"/>
                </a:cubicBezTo>
                <a:cubicBezTo>
                  <a:pt x="975" y="2911"/>
                  <a:pt x="899" y="2835"/>
                  <a:pt x="835" y="2747"/>
                </a:cubicBezTo>
                <a:cubicBezTo>
                  <a:pt x="759" y="2646"/>
                  <a:pt x="696" y="2544"/>
                  <a:pt x="646" y="2430"/>
                </a:cubicBezTo>
                <a:cubicBezTo>
                  <a:pt x="633" y="2392"/>
                  <a:pt x="620" y="2342"/>
                  <a:pt x="608" y="2304"/>
                </a:cubicBezTo>
                <a:lnTo>
                  <a:pt x="595" y="2279"/>
                </a:lnTo>
                <a:lnTo>
                  <a:pt x="595" y="2253"/>
                </a:lnTo>
                <a:lnTo>
                  <a:pt x="582" y="2228"/>
                </a:lnTo>
                <a:lnTo>
                  <a:pt x="570" y="2190"/>
                </a:lnTo>
                <a:cubicBezTo>
                  <a:pt x="570" y="2139"/>
                  <a:pt x="557" y="2114"/>
                  <a:pt x="557" y="2076"/>
                </a:cubicBezTo>
                <a:cubicBezTo>
                  <a:pt x="544" y="2025"/>
                  <a:pt x="544" y="1962"/>
                  <a:pt x="544" y="1912"/>
                </a:cubicBezTo>
                <a:cubicBezTo>
                  <a:pt x="544" y="1836"/>
                  <a:pt x="544" y="1785"/>
                  <a:pt x="557" y="1722"/>
                </a:cubicBezTo>
                <a:cubicBezTo>
                  <a:pt x="570" y="1671"/>
                  <a:pt x="570" y="1608"/>
                  <a:pt x="595" y="1557"/>
                </a:cubicBezTo>
                <a:cubicBezTo>
                  <a:pt x="608" y="1494"/>
                  <a:pt x="633" y="1431"/>
                  <a:pt x="658" y="1367"/>
                </a:cubicBezTo>
                <a:cubicBezTo>
                  <a:pt x="709" y="1266"/>
                  <a:pt x="759" y="1165"/>
                  <a:pt x="823" y="1076"/>
                </a:cubicBezTo>
                <a:cubicBezTo>
                  <a:pt x="848" y="1051"/>
                  <a:pt x="873" y="1026"/>
                  <a:pt x="886" y="1001"/>
                </a:cubicBezTo>
                <a:cubicBezTo>
                  <a:pt x="937" y="950"/>
                  <a:pt x="1000" y="887"/>
                  <a:pt x="1063" y="836"/>
                </a:cubicBezTo>
                <a:cubicBezTo>
                  <a:pt x="1088" y="811"/>
                  <a:pt x="1114" y="798"/>
                  <a:pt x="1139" y="785"/>
                </a:cubicBezTo>
                <a:cubicBezTo>
                  <a:pt x="1215" y="735"/>
                  <a:pt x="1266" y="709"/>
                  <a:pt x="1316" y="684"/>
                </a:cubicBezTo>
                <a:cubicBezTo>
                  <a:pt x="1342" y="672"/>
                  <a:pt x="1354" y="659"/>
                  <a:pt x="1367" y="659"/>
                </a:cubicBezTo>
                <a:lnTo>
                  <a:pt x="1392" y="646"/>
                </a:lnTo>
                <a:lnTo>
                  <a:pt x="1417" y="634"/>
                </a:lnTo>
                <a:lnTo>
                  <a:pt x="1443" y="634"/>
                </a:lnTo>
                <a:lnTo>
                  <a:pt x="1468" y="621"/>
                </a:lnTo>
                <a:lnTo>
                  <a:pt x="1481" y="608"/>
                </a:lnTo>
                <a:cubicBezTo>
                  <a:pt x="1481" y="608"/>
                  <a:pt x="1481" y="621"/>
                  <a:pt x="1481" y="621"/>
                </a:cubicBezTo>
                <a:lnTo>
                  <a:pt x="1506" y="608"/>
                </a:lnTo>
                <a:cubicBezTo>
                  <a:pt x="1582" y="583"/>
                  <a:pt x="1658" y="570"/>
                  <a:pt x="1721" y="558"/>
                </a:cubicBezTo>
                <a:cubicBezTo>
                  <a:pt x="1784" y="558"/>
                  <a:pt x="1848" y="545"/>
                  <a:pt x="1898" y="545"/>
                </a:cubicBezTo>
                <a:close/>
                <a:moveTo>
                  <a:pt x="1898" y="1"/>
                </a:moveTo>
                <a:cubicBezTo>
                  <a:pt x="1873" y="1"/>
                  <a:pt x="1848" y="1"/>
                  <a:pt x="1822" y="14"/>
                </a:cubicBezTo>
                <a:lnTo>
                  <a:pt x="1696" y="14"/>
                </a:lnTo>
                <a:cubicBezTo>
                  <a:pt x="1633" y="26"/>
                  <a:pt x="1582" y="39"/>
                  <a:pt x="1519" y="39"/>
                </a:cubicBezTo>
                <a:lnTo>
                  <a:pt x="1493" y="51"/>
                </a:lnTo>
                <a:cubicBezTo>
                  <a:pt x="1468" y="51"/>
                  <a:pt x="1430" y="64"/>
                  <a:pt x="1405" y="77"/>
                </a:cubicBezTo>
                <a:cubicBezTo>
                  <a:pt x="1354" y="77"/>
                  <a:pt x="1316" y="102"/>
                  <a:pt x="1278" y="115"/>
                </a:cubicBezTo>
                <a:cubicBezTo>
                  <a:pt x="1202" y="140"/>
                  <a:pt x="1139" y="165"/>
                  <a:pt x="1063" y="203"/>
                </a:cubicBezTo>
                <a:cubicBezTo>
                  <a:pt x="911" y="267"/>
                  <a:pt x="759" y="368"/>
                  <a:pt x="595" y="520"/>
                </a:cubicBezTo>
                <a:cubicBezTo>
                  <a:pt x="506" y="608"/>
                  <a:pt x="405" y="722"/>
                  <a:pt x="329" y="836"/>
                </a:cubicBezTo>
                <a:cubicBezTo>
                  <a:pt x="304" y="887"/>
                  <a:pt x="266" y="925"/>
                  <a:pt x="241" y="975"/>
                </a:cubicBezTo>
                <a:lnTo>
                  <a:pt x="228" y="1001"/>
                </a:lnTo>
                <a:cubicBezTo>
                  <a:pt x="165" y="1114"/>
                  <a:pt x="127" y="1216"/>
                  <a:pt x="89" y="1342"/>
                </a:cubicBezTo>
                <a:cubicBezTo>
                  <a:pt x="76" y="1380"/>
                  <a:pt x="64" y="1405"/>
                  <a:pt x="64" y="1418"/>
                </a:cubicBezTo>
                <a:cubicBezTo>
                  <a:pt x="38" y="1532"/>
                  <a:pt x="13" y="1659"/>
                  <a:pt x="0" y="1785"/>
                </a:cubicBezTo>
                <a:cubicBezTo>
                  <a:pt x="0" y="1899"/>
                  <a:pt x="0" y="2000"/>
                  <a:pt x="13" y="2114"/>
                </a:cubicBezTo>
                <a:cubicBezTo>
                  <a:pt x="13" y="2165"/>
                  <a:pt x="26" y="2203"/>
                  <a:pt x="38" y="2253"/>
                </a:cubicBezTo>
                <a:cubicBezTo>
                  <a:pt x="51" y="2367"/>
                  <a:pt x="76" y="2468"/>
                  <a:pt x="114" y="2570"/>
                </a:cubicBezTo>
                <a:lnTo>
                  <a:pt x="127" y="2595"/>
                </a:lnTo>
                <a:cubicBezTo>
                  <a:pt x="177" y="2721"/>
                  <a:pt x="241" y="2835"/>
                  <a:pt x="317" y="2949"/>
                </a:cubicBezTo>
                <a:cubicBezTo>
                  <a:pt x="317" y="2962"/>
                  <a:pt x="329" y="2975"/>
                  <a:pt x="342" y="2987"/>
                </a:cubicBezTo>
                <a:cubicBezTo>
                  <a:pt x="393" y="3076"/>
                  <a:pt x="468" y="3164"/>
                  <a:pt x="544" y="3240"/>
                </a:cubicBezTo>
                <a:cubicBezTo>
                  <a:pt x="810" y="3519"/>
                  <a:pt x="1177" y="3708"/>
                  <a:pt x="1557" y="3772"/>
                </a:cubicBezTo>
                <a:cubicBezTo>
                  <a:pt x="1671" y="3797"/>
                  <a:pt x="1784" y="3810"/>
                  <a:pt x="1898" y="3810"/>
                </a:cubicBezTo>
                <a:cubicBezTo>
                  <a:pt x="1987" y="3810"/>
                  <a:pt x="2088" y="3797"/>
                  <a:pt x="2189" y="3784"/>
                </a:cubicBezTo>
                <a:cubicBezTo>
                  <a:pt x="2392" y="3759"/>
                  <a:pt x="2582" y="3696"/>
                  <a:pt x="2784" y="3595"/>
                </a:cubicBezTo>
                <a:cubicBezTo>
                  <a:pt x="2923" y="3519"/>
                  <a:pt x="3075" y="3417"/>
                  <a:pt x="3240" y="3266"/>
                </a:cubicBezTo>
                <a:cubicBezTo>
                  <a:pt x="3366" y="3139"/>
                  <a:pt x="3493" y="2975"/>
                  <a:pt x="3594" y="2785"/>
                </a:cubicBezTo>
                <a:cubicBezTo>
                  <a:pt x="3683" y="2608"/>
                  <a:pt x="3746" y="2430"/>
                  <a:pt x="3771" y="2241"/>
                </a:cubicBezTo>
                <a:cubicBezTo>
                  <a:pt x="3784" y="2152"/>
                  <a:pt x="3796" y="2063"/>
                  <a:pt x="3809" y="1950"/>
                </a:cubicBezTo>
                <a:cubicBezTo>
                  <a:pt x="3809" y="1823"/>
                  <a:pt x="3796" y="1696"/>
                  <a:pt x="3771" y="1595"/>
                </a:cubicBezTo>
                <a:cubicBezTo>
                  <a:pt x="3746" y="1342"/>
                  <a:pt x="3645" y="1089"/>
                  <a:pt x="3493" y="861"/>
                </a:cubicBezTo>
                <a:cubicBezTo>
                  <a:pt x="3341" y="634"/>
                  <a:pt x="3138" y="431"/>
                  <a:pt x="2885" y="279"/>
                </a:cubicBezTo>
                <a:cubicBezTo>
                  <a:pt x="2708" y="178"/>
                  <a:pt x="2518" y="89"/>
                  <a:pt x="2303" y="51"/>
                </a:cubicBezTo>
                <a:lnTo>
                  <a:pt x="2278" y="39"/>
                </a:lnTo>
                <a:lnTo>
                  <a:pt x="2189" y="26"/>
                </a:lnTo>
                <a:lnTo>
                  <a:pt x="2126" y="26"/>
                </a:lnTo>
                <a:cubicBezTo>
                  <a:pt x="2050" y="14"/>
                  <a:pt x="1974" y="1"/>
                  <a:pt x="189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30"/>
          <p:cNvSpPr/>
          <p:nvPr/>
        </p:nvSpPr>
        <p:spPr>
          <a:xfrm>
            <a:off x="7280814" y="799977"/>
            <a:ext cx="93254" cy="91495"/>
          </a:xfrm>
          <a:custGeom>
            <a:avLst/>
            <a:gdLst/>
            <a:ahLst/>
            <a:cxnLst/>
            <a:rect l="l" t="t" r="r" b="b"/>
            <a:pathLst>
              <a:path w="1962" h="1925" extrusionOk="0">
                <a:moveTo>
                  <a:pt x="962" y="545"/>
                </a:moveTo>
                <a:cubicBezTo>
                  <a:pt x="975" y="545"/>
                  <a:pt x="987" y="558"/>
                  <a:pt x="1012" y="558"/>
                </a:cubicBezTo>
                <a:cubicBezTo>
                  <a:pt x="1050" y="558"/>
                  <a:pt x="1088" y="570"/>
                  <a:pt x="1114" y="583"/>
                </a:cubicBezTo>
                <a:cubicBezTo>
                  <a:pt x="1152" y="596"/>
                  <a:pt x="1177" y="621"/>
                  <a:pt x="1215" y="634"/>
                </a:cubicBezTo>
                <a:cubicBezTo>
                  <a:pt x="1240" y="659"/>
                  <a:pt x="1266" y="684"/>
                  <a:pt x="1291" y="709"/>
                </a:cubicBezTo>
                <a:cubicBezTo>
                  <a:pt x="1304" y="735"/>
                  <a:pt x="1329" y="773"/>
                  <a:pt x="1341" y="798"/>
                </a:cubicBezTo>
                <a:cubicBezTo>
                  <a:pt x="1354" y="836"/>
                  <a:pt x="1367" y="874"/>
                  <a:pt x="1367" y="899"/>
                </a:cubicBezTo>
                <a:cubicBezTo>
                  <a:pt x="1367" y="937"/>
                  <a:pt x="1367" y="988"/>
                  <a:pt x="1367" y="1026"/>
                </a:cubicBezTo>
                <a:cubicBezTo>
                  <a:pt x="1354" y="1051"/>
                  <a:pt x="1354" y="1089"/>
                  <a:pt x="1341" y="1127"/>
                </a:cubicBezTo>
                <a:cubicBezTo>
                  <a:pt x="1329" y="1152"/>
                  <a:pt x="1304" y="1190"/>
                  <a:pt x="1278" y="1216"/>
                </a:cubicBezTo>
                <a:cubicBezTo>
                  <a:pt x="1266" y="1241"/>
                  <a:pt x="1240" y="1266"/>
                  <a:pt x="1202" y="1292"/>
                </a:cubicBezTo>
                <a:cubicBezTo>
                  <a:pt x="1177" y="1317"/>
                  <a:pt x="1152" y="1330"/>
                  <a:pt x="1114" y="1342"/>
                </a:cubicBezTo>
                <a:cubicBezTo>
                  <a:pt x="1088" y="1355"/>
                  <a:pt x="1050" y="1367"/>
                  <a:pt x="1012" y="1367"/>
                </a:cubicBezTo>
                <a:cubicBezTo>
                  <a:pt x="987" y="1367"/>
                  <a:pt x="975" y="1380"/>
                  <a:pt x="949" y="1380"/>
                </a:cubicBezTo>
                <a:cubicBezTo>
                  <a:pt x="937" y="1380"/>
                  <a:pt x="924" y="1380"/>
                  <a:pt x="911" y="1367"/>
                </a:cubicBezTo>
                <a:cubicBezTo>
                  <a:pt x="873" y="1367"/>
                  <a:pt x="835" y="1355"/>
                  <a:pt x="797" y="1342"/>
                </a:cubicBezTo>
                <a:cubicBezTo>
                  <a:pt x="759" y="1330"/>
                  <a:pt x="734" y="1304"/>
                  <a:pt x="709" y="1292"/>
                </a:cubicBezTo>
                <a:cubicBezTo>
                  <a:pt x="683" y="1266"/>
                  <a:pt x="658" y="1241"/>
                  <a:pt x="633" y="1216"/>
                </a:cubicBezTo>
                <a:cubicBezTo>
                  <a:pt x="620" y="1190"/>
                  <a:pt x="595" y="1165"/>
                  <a:pt x="582" y="1140"/>
                </a:cubicBezTo>
                <a:lnTo>
                  <a:pt x="570" y="1102"/>
                </a:lnTo>
                <a:lnTo>
                  <a:pt x="557" y="1064"/>
                </a:lnTo>
                <a:cubicBezTo>
                  <a:pt x="557" y="1038"/>
                  <a:pt x="557" y="1026"/>
                  <a:pt x="544" y="1026"/>
                </a:cubicBezTo>
                <a:cubicBezTo>
                  <a:pt x="544" y="975"/>
                  <a:pt x="544" y="937"/>
                  <a:pt x="544" y="899"/>
                </a:cubicBezTo>
                <a:cubicBezTo>
                  <a:pt x="557" y="874"/>
                  <a:pt x="570" y="836"/>
                  <a:pt x="582" y="798"/>
                </a:cubicBezTo>
                <a:cubicBezTo>
                  <a:pt x="582" y="773"/>
                  <a:pt x="595" y="760"/>
                  <a:pt x="608" y="747"/>
                </a:cubicBezTo>
                <a:cubicBezTo>
                  <a:pt x="620" y="735"/>
                  <a:pt x="620" y="722"/>
                  <a:pt x="633" y="709"/>
                </a:cubicBezTo>
                <a:cubicBezTo>
                  <a:pt x="633" y="697"/>
                  <a:pt x="646" y="697"/>
                  <a:pt x="646" y="684"/>
                </a:cubicBezTo>
                <a:lnTo>
                  <a:pt x="683" y="659"/>
                </a:lnTo>
                <a:lnTo>
                  <a:pt x="709" y="634"/>
                </a:lnTo>
                <a:cubicBezTo>
                  <a:pt x="734" y="621"/>
                  <a:pt x="759" y="596"/>
                  <a:pt x="797" y="583"/>
                </a:cubicBezTo>
                <a:cubicBezTo>
                  <a:pt x="810" y="583"/>
                  <a:pt x="823" y="570"/>
                  <a:pt x="835" y="570"/>
                </a:cubicBezTo>
                <a:cubicBezTo>
                  <a:pt x="861" y="558"/>
                  <a:pt x="886" y="558"/>
                  <a:pt x="911" y="558"/>
                </a:cubicBezTo>
                <a:cubicBezTo>
                  <a:pt x="924" y="558"/>
                  <a:pt x="937" y="545"/>
                  <a:pt x="962" y="545"/>
                </a:cubicBezTo>
                <a:close/>
                <a:moveTo>
                  <a:pt x="924" y="1"/>
                </a:moveTo>
                <a:cubicBezTo>
                  <a:pt x="861" y="14"/>
                  <a:pt x="810" y="14"/>
                  <a:pt x="747" y="26"/>
                </a:cubicBezTo>
                <a:cubicBezTo>
                  <a:pt x="721" y="39"/>
                  <a:pt x="683" y="39"/>
                  <a:pt x="658" y="51"/>
                </a:cubicBezTo>
                <a:cubicBezTo>
                  <a:pt x="608" y="77"/>
                  <a:pt x="570" y="89"/>
                  <a:pt x="519" y="115"/>
                </a:cubicBezTo>
                <a:cubicBezTo>
                  <a:pt x="443" y="153"/>
                  <a:pt x="367" y="203"/>
                  <a:pt x="304" y="267"/>
                </a:cubicBezTo>
                <a:cubicBezTo>
                  <a:pt x="266" y="305"/>
                  <a:pt x="228" y="343"/>
                  <a:pt x="190" y="393"/>
                </a:cubicBezTo>
                <a:lnTo>
                  <a:pt x="152" y="444"/>
                </a:lnTo>
                <a:cubicBezTo>
                  <a:pt x="114" y="507"/>
                  <a:pt x="76" y="583"/>
                  <a:pt x="51" y="672"/>
                </a:cubicBezTo>
                <a:cubicBezTo>
                  <a:pt x="25" y="735"/>
                  <a:pt x="13" y="811"/>
                  <a:pt x="0" y="887"/>
                </a:cubicBezTo>
                <a:cubicBezTo>
                  <a:pt x="0" y="950"/>
                  <a:pt x="0" y="1013"/>
                  <a:pt x="13" y="1089"/>
                </a:cubicBezTo>
                <a:lnTo>
                  <a:pt x="13" y="1140"/>
                </a:lnTo>
                <a:lnTo>
                  <a:pt x="25" y="1190"/>
                </a:lnTo>
                <a:cubicBezTo>
                  <a:pt x="51" y="1292"/>
                  <a:pt x="101" y="1393"/>
                  <a:pt x="139" y="1456"/>
                </a:cubicBezTo>
                <a:cubicBezTo>
                  <a:pt x="215" y="1595"/>
                  <a:pt x="354" y="1722"/>
                  <a:pt x="506" y="1810"/>
                </a:cubicBezTo>
                <a:cubicBezTo>
                  <a:pt x="633" y="1874"/>
                  <a:pt x="785" y="1912"/>
                  <a:pt x="962" y="1924"/>
                </a:cubicBezTo>
                <a:cubicBezTo>
                  <a:pt x="1126" y="1924"/>
                  <a:pt x="1278" y="1874"/>
                  <a:pt x="1443" y="1785"/>
                </a:cubicBezTo>
                <a:cubicBezTo>
                  <a:pt x="1506" y="1747"/>
                  <a:pt x="1582" y="1696"/>
                  <a:pt x="1658" y="1608"/>
                </a:cubicBezTo>
                <a:cubicBezTo>
                  <a:pt x="1721" y="1545"/>
                  <a:pt x="1784" y="1469"/>
                  <a:pt x="1822" y="1367"/>
                </a:cubicBezTo>
                <a:cubicBezTo>
                  <a:pt x="1962" y="1076"/>
                  <a:pt x="1936" y="735"/>
                  <a:pt x="1759" y="444"/>
                </a:cubicBezTo>
                <a:cubicBezTo>
                  <a:pt x="1607" y="191"/>
                  <a:pt x="1329" y="26"/>
                  <a:pt x="1012" y="14"/>
                </a:cubicBezTo>
                <a:cubicBezTo>
                  <a:pt x="1000" y="1"/>
                  <a:pt x="987" y="1"/>
                  <a:pt x="97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30"/>
          <p:cNvSpPr/>
          <p:nvPr/>
        </p:nvSpPr>
        <p:spPr>
          <a:xfrm>
            <a:off x="8310353" y="4488164"/>
            <a:ext cx="240847" cy="240830"/>
          </a:xfrm>
          <a:custGeom>
            <a:avLst/>
            <a:gdLst/>
            <a:ahLst/>
            <a:cxnLst/>
            <a:rect l="l" t="t" r="r" b="b"/>
            <a:pathLst>
              <a:path w="6974" h="6973" extrusionOk="0">
                <a:moveTo>
                  <a:pt x="3342" y="1"/>
                </a:moveTo>
                <a:cubicBezTo>
                  <a:pt x="3190" y="1"/>
                  <a:pt x="3063" y="64"/>
                  <a:pt x="2949" y="165"/>
                </a:cubicBezTo>
                <a:cubicBezTo>
                  <a:pt x="2848" y="266"/>
                  <a:pt x="2797" y="393"/>
                  <a:pt x="2797" y="545"/>
                </a:cubicBezTo>
                <a:lnTo>
                  <a:pt x="2797" y="2493"/>
                </a:lnTo>
                <a:lnTo>
                  <a:pt x="2810" y="2835"/>
                </a:lnTo>
                <a:lnTo>
                  <a:pt x="710" y="2848"/>
                </a:lnTo>
                <a:lnTo>
                  <a:pt x="545" y="2848"/>
                </a:lnTo>
                <a:cubicBezTo>
                  <a:pt x="254" y="2848"/>
                  <a:pt x="1" y="3088"/>
                  <a:pt x="1" y="3379"/>
                </a:cubicBezTo>
                <a:cubicBezTo>
                  <a:pt x="1" y="3670"/>
                  <a:pt x="254" y="3923"/>
                  <a:pt x="545" y="3923"/>
                </a:cubicBezTo>
                <a:lnTo>
                  <a:pt x="583" y="3923"/>
                </a:lnTo>
                <a:lnTo>
                  <a:pt x="2810" y="3911"/>
                </a:lnTo>
                <a:lnTo>
                  <a:pt x="2823" y="6277"/>
                </a:lnTo>
                <a:lnTo>
                  <a:pt x="2823" y="6340"/>
                </a:lnTo>
                <a:lnTo>
                  <a:pt x="2823" y="6391"/>
                </a:lnTo>
                <a:lnTo>
                  <a:pt x="2823" y="6429"/>
                </a:lnTo>
                <a:cubicBezTo>
                  <a:pt x="2823" y="6720"/>
                  <a:pt x="3063" y="6973"/>
                  <a:pt x="3354" y="6973"/>
                </a:cubicBezTo>
                <a:cubicBezTo>
                  <a:pt x="3506" y="6973"/>
                  <a:pt x="3633" y="6910"/>
                  <a:pt x="3746" y="6808"/>
                </a:cubicBezTo>
                <a:cubicBezTo>
                  <a:pt x="3848" y="6707"/>
                  <a:pt x="3898" y="6568"/>
                  <a:pt x="3898" y="6429"/>
                </a:cubicBezTo>
                <a:lnTo>
                  <a:pt x="3898" y="6391"/>
                </a:lnTo>
                <a:lnTo>
                  <a:pt x="3886" y="3911"/>
                </a:lnTo>
                <a:lnTo>
                  <a:pt x="6442" y="3898"/>
                </a:lnTo>
                <a:cubicBezTo>
                  <a:pt x="6733" y="3898"/>
                  <a:pt x="6973" y="3658"/>
                  <a:pt x="6973" y="3354"/>
                </a:cubicBezTo>
                <a:cubicBezTo>
                  <a:pt x="6973" y="3063"/>
                  <a:pt x="6733" y="2822"/>
                  <a:pt x="6442" y="2822"/>
                </a:cubicBezTo>
                <a:lnTo>
                  <a:pt x="3886" y="2835"/>
                </a:lnTo>
                <a:lnTo>
                  <a:pt x="3873" y="545"/>
                </a:lnTo>
                <a:cubicBezTo>
                  <a:pt x="3873" y="254"/>
                  <a:pt x="3633" y="1"/>
                  <a:pt x="334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30"/>
          <p:cNvSpPr/>
          <p:nvPr/>
        </p:nvSpPr>
        <p:spPr>
          <a:xfrm>
            <a:off x="7990958" y="4676638"/>
            <a:ext cx="190120" cy="189502"/>
          </a:xfrm>
          <a:custGeom>
            <a:avLst/>
            <a:gdLst/>
            <a:ahLst/>
            <a:cxnLst/>
            <a:rect l="l" t="t" r="r" b="b"/>
            <a:pathLst>
              <a:path w="4000" h="3987" extrusionOk="0">
                <a:moveTo>
                  <a:pt x="1912" y="1"/>
                </a:moveTo>
                <a:cubicBezTo>
                  <a:pt x="1734" y="1"/>
                  <a:pt x="1595" y="140"/>
                  <a:pt x="1595" y="304"/>
                </a:cubicBezTo>
                <a:lnTo>
                  <a:pt x="1595" y="1620"/>
                </a:lnTo>
                <a:lnTo>
                  <a:pt x="317" y="1620"/>
                </a:lnTo>
                <a:cubicBezTo>
                  <a:pt x="140" y="1620"/>
                  <a:pt x="1" y="1759"/>
                  <a:pt x="1" y="1937"/>
                </a:cubicBezTo>
                <a:cubicBezTo>
                  <a:pt x="1" y="2101"/>
                  <a:pt x="140" y="2240"/>
                  <a:pt x="317" y="2240"/>
                </a:cubicBezTo>
                <a:lnTo>
                  <a:pt x="1608" y="2240"/>
                </a:lnTo>
                <a:lnTo>
                  <a:pt x="1608" y="3582"/>
                </a:lnTo>
                <a:lnTo>
                  <a:pt x="1608" y="3658"/>
                </a:lnTo>
                <a:lnTo>
                  <a:pt x="1608" y="3683"/>
                </a:lnTo>
                <a:cubicBezTo>
                  <a:pt x="1608" y="3847"/>
                  <a:pt x="1747" y="3987"/>
                  <a:pt x="1924" y="3987"/>
                </a:cubicBezTo>
                <a:cubicBezTo>
                  <a:pt x="2089" y="3987"/>
                  <a:pt x="2228" y="3847"/>
                  <a:pt x="2228" y="3683"/>
                </a:cubicBezTo>
                <a:lnTo>
                  <a:pt x="2228" y="3658"/>
                </a:lnTo>
                <a:lnTo>
                  <a:pt x="2228" y="2228"/>
                </a:lnTo>
                <a:lnTo>
                  <a:pt x="3683" y="2228"/>
                </a:lnTo>
                <a:cubicBezTo>
                  <a:pt x="3848" y="2228"/>
                  <a:pt x="3999" y="2088"/>
                  <a:pt x="3999" y="1924"/>
                </a:cubicBezTo>
                <a:cubicBezTo>
                  <a:pt x="3999" y="1747"/>
                  <a:pt x="3848" y="1608"/>
                  <a:pt x="3683" y="1608"/>
                </a:cubicBezTo>
                <a:lnTo>
                  <a:pt x="2797" y="1608"/>
                </a:lnTo>
                <a:lnTo>
                  <a:pt x="2215" y="1620"/>
                </a:lnTo>
                <a:lnTo>
                  <a:pt x="2215" y="304"/>
                </a:lnTo>
                <a:cubicBezTo>
                  <a:pt x="2215" y="140"/>
                  <a:pt x="2076" y="1"/>
                  <a:pt x="191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_AND_BODY_1"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34"/>
          <p:cNvSpPr txBox="1">
            <a:spLocks noGrp="1"/>
          </p:cNvSpPr>
          <p:nvPr>
            <p:ph type="title"/>
          </p:nvPr>
        </p:nvSpPr>
        <p:spPr>
          <a:xfrm>
            <a:off x="2413575" y="1490475"/>
            <a:ext cx="4899000" cy="14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9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9" name="Google Shape;439;p34"/>
          <p:cNvSpPr txBox="1">
            <a:spLocks noGrp="1"/>
          </p:cNvSpPr>
          <p:nvPr>
            <p:ph type="body" idx="1"/>
          </p:nvPr>
        </p:nvSpPr>
        <p:spPr>
          <a:xfrm>
            <a:off x="2959725" y="2924775"/>
            <a:ext cx="3806700" cy="9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440" name="Google Shape;440;p34"/>
          <p:cNvGrpSpPr/>
          <p:nvPr/>
        </p:nvGrpSpPr>
        <p:grpSpPr>
          <a:xfrm>
            <a:off x="-3762537" y="37677"/>
            <a:ext cx="6169612" cy="5231164"/>
            <a:chOff x="2094250" y="748000"/>
            <a:chExt cx="2077800" cy="1761750"/>
          </a:xfrm>
        </p:grpSpPr>
        <p:sp>
          <p:nvSpPr>
            <p:cNvPr id="441" name="Google Shape;441;p34"/>
            <p:cNvSpPr/>
            <p:nvPr/>
          </p:nvSpPr>
          <p:spPr>
            <a:xfrm>
              <a:off x="3957325" y="1556600"/>
              <a:ext cx="172575" cy="172825"/>
            </a:xfrm>
            <a:custGeom>
              <a:avLst/>
              <a:gdLst/>
              <a:ahLst/>
              <a:cxnLst/>
              <a:rect l="l" t="t" r="r" b="b"/>
              <a:pathLst>
                <a:path w="6903" h="6913" extrusionOk="0">
                  <a:moveTo>
                    <a:pt x="3457" y="0"/>
                  </a:moveTo>
                  <a:cubicBezTo>
                    <a:pt x="1548" y="0"/>
                    <a:pt x="1" y="1547"/>
                    <a:pt x="1" y="3456"/>
                  </a:cubicBezTo>
                  <a:cubicBezTo>
                    <a:pt x="1" y="5366"/>
                    <a:pt x="1548" y="6913"/>
                    <a:pt x="3457" y="6913"/>
                  </a:cubicBezTo>
                  <a:cubicBezTo>
                    <a:pt x="5356" y="6913"/>
                    <a:pt x="6903" y="5366"/>
                    <a:pt x="6903" y="3456"/>
                  </a:cubicBezTo>
                  <a:cubicBezTo>
                    <a:pt x="6903" y="1547"/>
                    <a:pt x="5356" y="0"/>
                    <a:pt x="3457" y="0"/>
                  </a:cubicBezTo>
                  <a:close/>
                </a:path>
              </a:pathLst>
            </a:custGeom>
            <a:solidFill>
              <a:srgbClr val="C1D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4"/>
            <p:cNvSpPr/>
            <p:nvPr/>
          </p:nvSpPr>
          <p:spPr>
            <a:xfrm>
              <a:off x="2133725" y="1090150"/>
              <a:ext cx="111500" cy="111500"/>
            </a:xfrm>
            <a:custGeom>
              <a:avLst/>
              <a:gdLst/>
              <a:ahLst/>
              <a:cxnLst/>
              <a:rect l="l" t="t" r="r" b="b"/>
              <a:pathLst>
                <a:path w="4460" h="4460" extrusionOk="0">
                  <a:moveTo>
                    <a:pt x="2230" y="1"/>
                  </a:moveTo>
                  <a:cubicBezTo>
                    <a:pt x="1003" y="1"/>
                    <a:pt x="1" y="993"/>
                    <a:pt x="1" y="2230"/>
                  </a:cubicBezTo>
                  <a:cubicBezTo>
                    <a:pt x="1" y="3457"/>
                    <a:pt x="1003" y="4460"/>
                    <a:pt x="2230" y="4460"/>
                  </a:cubicBezTo>
                  <a:cubicBezTo>
                    <a:pt x="3467" y="4460"/>
                    <a:pt x="4460" y="3457"/>
                    <a:pt x="4460" y="2230"/>
                  </a:cubicBezTo>
                  <a:cubicBezTo>
                    <a:pt x="4460" y="993"/>
                    <a:pt x="3467" y="1"/>
                    <a:pt x="2230" y="1"/>
                  </a:cubicBezTo>
                  <a:close/>
                </a:path>
              </a:pathLst>
            </a:custGeom>
            <a:solidFill>
              <a:srgbClr val="C1D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4"/>
            <p:cNvSpPr/>
            <p:nvPr/>
          </p:nvSpPr>
          <p:spPr>
            <a:xfrm>
              <a:off x="3575700" y="748000"/>
              <a:ext cx="345925" cy="345925"/>
            </a:xfrm>
            <a:custGeom>
              <a:avLst/>
              <a:gdLst/>
              <a:ahLst/>
              <a:cxnLst/>
              <a:rect l="l" t="t" r="r" b="b"/>
              <a:pathLst>
                <a:path w="13837" h="13837" extrusionOk="0">
                  <a:moveTo>
                    <a:pt x="6924" y="0"/>
                  </a:moveTo>
                  <a:cubicBezTo>
                    <a:pt x="3094" y="0"/>
                    <a:pt x="1" y="3105"/>
                    <a:pt x="1" y="6924"/>
                  </a:cubicBezTo>
                  <a:cubicBezTo>
                    <a:pt x="1" y="10743"/>
                    <a:pt x="3094" y="13836"/>
                    <a:pt x="6924" y="13836"/>
                  </a:cubicBezTo>
                  <a:cubicBezTo>
                    <a:pt x="10743" y="13836"/>
                    <a:pt x="13836" y="10743"/>
                    <a:pt x="13836" y="6924"/>
                  </a:cubicBezTo>
                  <a:cubicBezTo>
                    <a:pt x="13836" y="3105"/>
                    <a:pt x="10743" y="0"/>
                    <a:pt x="6924" y="0"/>
                  </a:cubicBezTo>
                  <a:close/>
                </a:path>
              </a:pathLst>
            </a:custGeom>
            <a:solidFill>
              <a:srgbClr val="C1D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4"/>
            <p:cNvSpPr/>
            <p:nvPr/>
          </p:nvSpPr>
          <p:spPr>
            <a:xfrm>
              <a:off x="2094250" y="784075"/>
              <a:ext cx="2077800" cy="1725675"/>
            </a:xfrm>
            <a:custGeom>
              <a:avLst/>
              <a:gdLst/>
              <a:ahLst/>
              <a:cxnLst/>
              <a:rect l="l" t="t" r="r" b="b"/>
              <a:pathLst>
                <a:path w="83112" h="69027" extrusionOk="0">
                  <a:moveTo>
                    <a:pt x="29894" y="0"/>
                  </a:moveTo>
                  <a:cubicBezTo>
                    <a:pt x="23790" y="0"/>
                    <a:pt x="17103" y="2538"/>
                    <a:pt x="12130" y="9182"/>
                  </a:cubicBezTo>
                  <a:cubicBezTo>
                    <a:pt x="1654" y="23167"/>
                    <a:pt x="11756" y="33771"/>
                    <a:pt x="10572" y="38774"/>
                  </a:cubicBezTo>
                  <a:cubicBezTo>
                    <a:pt x="9388" y="43777"/>
                    <a:pt x="950" y="46358"/>
                    <a:pt x="342" y="55991"/>
                  </a:cubicBezTo>
                  <a:cubicBezTo>
                    <a:pt x="1" y="61570"/>
                    <a:pt x="2060" y="66562"/>
                    <a:pt x="8076" y="69027"/>
                  </a:cubicBezTo>
                  <a:lnTo>
                    <a:pt x="71142" y="69027"/>
                  </a:lnTo>
                  <a:cubicBezTo>
                    <a:pt x="73980" y="67128"/>
                    <a:pt x="78023" y="64952"/>
                    <a:pt x="79527" y="60525"/>
                  </a:cubicBezTo>
                  <a:cubicBezTo>
                    <a:pt x="83111" y="50060"/>
                    <a:pt x="74673" y="46337"/>
                    <a:pt x="70086" y="41153"/>
                  </a:cubicBezTo>
                  <a:cubicBezTo>
                    <a:pt x="65488" y="35968"/>
                    <a:pt x="74993" y="33824"/>
                    <a:pt x="73724" y="22655"/>
                  </a:cubicBezTo>
                  <a:cubicBezTo>
                    <a:pt x="73196" y="17993"/>
                    <a:pt x="68047" y="13661"/>
                    <a:pt x="61933" y="13661"/>
                  </a:cubicBezTo>
                  <a:cubicBezTo>
                    <a:pt x="60506" y="13661"/>
                    <a:pt x="59027" y="13897"/>
                    <a:pt x="57541" y="14420"/>
                  </a:cubicBezTo>
                  <a:cubicBezTo>
                    <a:pt x="55649" y="15086"/>
                    <a:pt x="54146" y="15400"/>
                    <a:pt x="52904" y="15400"/>
                  </a:cubicBezTo>
                  <a:cubicBezTo>
                    <a:pt x="48995" y="15400"/>
                    <a:pt x="47672" y="12282"/>
                    <a:pt x="44911" y="7198"/>
                  </a:cubicBezTo>
                  <a:cubicBezTo>
                    <a:pt x="42692" y="3108"/>
                    <a:pt x="36650" y="0"/>
                    <a:pt x="29894" y="0"/>
                  </a:cubicBezTo>
                  <a:close/>
                </a:path>
              </a:pathLst>
            </a:custGeom>
            <a:solidFill>
              <a:srgbClr val="C1D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5" name="Google Shape;445;p34"/>
          <p:cNvGrpSpPr/>
          <p:nvPr/>
        </p:nvGrpSpPr>
        <p:grpSpPr>
          <a:xfrm>
            <a:off x="6972734" y="-216177"/>
            <a:ext cx="6924061" cy="5870856"/>
            <a:chOff x="2094250" y="748000"/>
            <a:chExt cx="2077800" cy="1761750"/>
          </a:xfrm>
        </p:grpSpPr>
        <p:sp>
          <p:nvSpPr>
            <p:cNvPr id="446" name="Google Shape;446;p34"/>
            <p:cNvSpPr/>
            <p:nvPr/>
          </p:nvSpPr>
          <p:spPr>
            <a:xfrm>
              <a:off x="3957325" y="1556600"/>
              <a:ext cx="172575" cy="172825"/>
            </a:xfrm>
            <a:custGeom>
              <a:avLst/>
              <a:gdLst/>
              <a:ahLst/>
              <a:cxnLst/>
              <a:rect l="l" t="t" r="r" b="b"/>
              <a:pathLst>
                <a:path w="6903" h="6913" extrusionOk="0">
                  <a:moveTo>
                    <a:pt x="3457" y="0"/>
                  </a:moveTo>
                  <a:cubicBezTo>
                    <a:pt x="1548" y="0"/>
                    <a:pt x="1" y="1547"/>
                    <a:pt x="1" y="3456"/>
                  </a:cubicBezTo>
                  <a:cubicBezTo>
                    <a:pt x="1" y="5366"/>
                    <a:pt x="1548" y="6913"/>
                    <a:pt x="3457" y="6913"/>
                  </a:cubicBezTo>
                  <a:cubicBezTo>
                    <a:pt x="5356" y="6913"/>
                    <a:pt x="6903" y="5366"/>
                    <a:pt x="6903" y="3456"/>
                  </a:cubicBezTo>
                  <a:cubicBezTo>
                    <a:pt x="6903" y="1547"/>
                    <a:pt x="5356" y="0"/>
                    <a:pt x="3457" y="0"/>
                  </a:cubicBezTo>
                  <a:close/>
                </a:path>
              </a:pathLst>
            </a:custGeom>
            <a:solidFill>
              <a:srgbClr val="C1D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4"/>
            <p:cNvSpPr/>
            <p:nvPr/>
          </p:nvSpPr>
          <p:spPr>
            <a:xfrm>
              <a:off x="2133725" y="1090150"/>
              <a:ext cx="111500" cy="111500"/>
            </a:xfrm>
            <a:custGeom>
              <a:avLst/>
              <a:gdLst/>
              <a:ahLst/>
              <a:cxnLst/>
              <a:rect l="l" t="t" r="r" b="b"/>
              <a:pathLst>
                <a:path w="4460" h="4460" extrusionOk="0">
                  <a:moveTo>
                    <a:pt x="2230" y="1"/>
                  </a:moveTo>
                  <a:cubicBezTo>
                    <a:pt x="1003" y="1"/>
                    <a:pt x="1" y="993"/>
                    <a:pt x="1" y="2230"/>
                  </a:cubicBezTo>
                  <a:cubicBezTo>
                    <a:pt x="1" y="3457"/>
                    <a:pt x="1003" y="4460"/>
                    <a:pt x="2230" y="4460"/>
                  </a:cubicBezTo>
                  <a:cubicBezTo>
                    <a:pt x="3467" y="4460"/>
                    <a:pt x="4460" y="3457"/>
                    <a:pt x="4460" y="2230"/>
                  </a:cubicBezTo>
                  <a:cubicBezTo>
                    <a:pt x="4460" y="993"/>
                    <a:pt x="3467" y="1"/>
                    <a:pt x="2230" y="1"/>
                  </a:cubicBezTo>
                  <a:close/>
                </a:path>
              </a:pathLst>
            </a:custGeom>
            <a:solidFill>
              <a:srgbClr val="C1D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4"/>
            <p:cNvSpPr/>
            <p:nvPr/>
          </p:nvSpPr>
          <p:spPr>
            <a:xfrm>
              <a:off x="3575700" y="748000"/>
              <a:ext cx="345925" cy="345925"/>
            </a:xfrm>
            <a:custGeom>
              <a:avLst/>
              <a:gdLst/>
              <a:ahLst/>
              <a:cxnLst/>
              <a:rect l="l" t="t" r="r" b="b"/>
              <a:pathLst>
                <a:path w="13837" h="13837" extrusionOk="0">
                  <a:moveTo>
                    <a:pt x="6924" y="0"/>
                  </a:moveTo>
                  <a:cubicBezTo>
                    <a:pt x="3094" y="0"/>
                    <a:pt x="1" y="3105"/>
                    <a:pt x="1" y="6924"/>
                  </a:cubicBezTo>
                  <a:cubicBezTo>
                    <a:pt x="1" y="10743"/>
                    <a:pt x="3094" y="13836"/>
                    <a:pt x="6924" y="13836"/>
                  </a:cubicBezTo>
                  <a:cubicBezTo>
                    <a:pt x="10743" y="13836"/>
                    <a:pt x="13836" y="10743"/>
                    <a:pt x="13836" y="6924"/>
                  </a:cubicBezTo>
                  <a:cubicBezTo>
                    <a:pt x="13836" y="3105"/>
                    <a:pt x="10743" y="0"/>
                    <a:pt x="6924" y="0"/>
                  </a:cubicBezTo>
                  <a:close/>
                </a:path>
              </a:pathLst>
            </a:custGeom>
            <a:solidFill>
              <a:srgbClr val="C1D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4"/>
            <p:cNvSpPr/>
            <p:nvPr/>
          </p:nvSpPr>
          <p:spPr>
            <a:xfrm>
              <a:off x="2094250" y="784075"/>
              <a:ext cx="2077800" cy="1725675"/>
            </a:xfrm>
            <a:custGeom>
              <a:avLst/>
              <a:gdLst/>
              <a:ahLst/>
              <a:cxnLst/>
              <a:rect l="l" t="t" r="r" b="b"/>
              <a:pathLst>
                <a:path w="83112" h="69027" extrusionOk="0">
                  <a:moveTo>
                    <a:pt x="29894" y="0"/>
                  </a:moveTo>
                  <a:cubicBezTo>
                    <a:pt x="23790" y="0"/>
                    <a:pt x="17103" y="2538"/>
                    <a:pt x="12130" y="9182"/>
                  </a:cubicBezTo>
                  <a:cubicBezTo>
                    <a:pt x="1654" y="23167"/>
                    <a:pt x="11756" y="33771"/>
                    <a:pt x="10572" y="38774"/>
                  </a:cubicBezTo>
                  <a:cubicBezTo>
                    <a:pt x="9388" y="43777"/>
                    <a:pt x="950" y="46358"/>
                    <a:pt x="342" y="55991"/>
                  </a:cubicBezTo>
                  <a:cubicBezTo>
                    <a:pt x="1" y="61570"/>
                    <a:pt x="2060" y="66562"/>
                    <a:pt x="8076" y="69027"/>
                  </a:cubicBezTo>
                  <a:lnTo>
                    <a:pt x="71142" y="69027"/>
                  </a:lnTo>
                  <a:cubicBezTo>
                    <a:pt x="73980" y="67128"/>
                    <a:pt x="78023" y="64952"/>
                    <a:pt x="79527" y="60525"/>
                  </a:cubicBezTo>
                  <a:cubicBezTo>
                    <a:pt x="83111" y="50060"/>
                    <a:pt x="74673" y="46337"/>
                    <a:pt x="70086" y="41153"/>
                  </a:cubicBezTo>
                  <a:cubicBezTo>
                    <a:pt x="65488" y="35968"/>
                    <a:pt x="74993" y="33824"/>
                    <a:pt x="73724" y="22655"/>
                  </a:cubicBezTo>
                  <a:cubicBezTo>
                    <a:pt x="73196" y="17993"/>
                    <a:pt x="68047" y="13661"/>
                    <a:pt x="61933" y="13661"/>
                  </a:cubicBezTo>
                  <a:cubicBezTo>
                    <a:pt x="60506" y="13661"/>
                    <a:pt x="59027" y="13897"/>
                    <a:pt x="57541" y="14420"/>
                  </a:cubicBezTo>
                  <a:cubicBezTo>
                    <a:pt x="55649" y="15086"/>
                    <a:pt x="54146" y="15400"/>
                    <a:pt x="52904" y="15400"/>
                  </a:cubicBezTo>
                  <a:cubicBezTo>
                    <a:pt x="48995" y="15400"/>
                    <a:pt x="47672" y="12282"/>
                    <a:pt x="44911" y="7198"/>
                  </a:cubicBezTo>
                  <a:cubicBezTo>
                    <a:pt x="42692" y="3108"/>
                    <a:pt x="36650" y="0"/>
                    <a:pt x="29894" y="0"/>
                  </a:cubicBezTo>
                  <a:close/>
                </a:path>
              </a:pathLst>
            </a:custGeom>
            <a:solidFill>
              <a:srgbClr val="C1D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0" name="Google Shape;450;p34"/>
          <p:cNvSpPr/>
          <p:nvPr/>
        </p:nvSpPr>
        <p:spPr>
          <a:xfrm>
            <a:off x="3138978" y="4378000"/>
            <a:ext cx="164189" cy="163603"/>
          </a:xfrm>
          <a:custGeom>
            <a:avLst/>
            <a:gdLst/>
            <a:ahLst/>
            <a:cxnLst/>
            <a:rect l="l" t="t" r="r" b="b"/>
            <a:pathLst>
              <a:path w="3645" h="3632" extrusionOk="0">
                <a:moveTo>
                  <a:pt x="1823" y="544"/>
                </a:moveTo>
                <a:cubicBezTo>
                  <a:pt x="1886" y="544"/>
                  <a:pt x="1937" y="544"/>
                  <a:pt x="2000" y="557"/>
                </a:cubicBezTo>
                <a:cubicBezTo>
                  <a:pt x="2114" y="570"/>
                  <a:pt x="2215" y="608"/>
                  <a:pt x="2316" y="646"/>
                </a:cubicBezTo>
                <a:cubicBezTo>
                  <a:pt x="2418" y="684"/>
                  <a:pt x="2506" y="734"/>
                  <a:pt x="2595" y="797"/>
                </a:cubicBezTo>
                <a:cubicBezTo>
                  <a:pt x="2683" y="873"/>
                  <a:pt x="2759" y="949"/>
                  <a:pt x="2822" y="1025"/>
                </a:cubicBezTo>
                <a:cubicBezTo>
                  <a:pt x="2898" y="1126"/>
                  <a:pt x="2949" y="1215"/>
                  <a:pt x="3000" y="1316"/>
                </a:cubicBezTo>
                <a:cubicBezTo>
                  <a:pt x="3038" y="1430"/>
                  <a:pt x="3063" y="1531"/>
                  <a:pt x="3088" y="1633"/>
                </a:cubicBezTo>
                <a:cubicBezTo>
                  <a:pt x="3101" y="1759"/>
                  <a:pt x="3101" y="1873"/>
                  <a:pt x="3088" y="1987"/>
                </a:cubicBezTo>
                <a:cubicBezTo>
                  <a:pt x="3063" y="2101"/>
                  <a:pt x="3038" y="2202"/>
                  <a:pt x="3000" y="2303"/>
                </a:cubicBezTo>
                <a:cubicBezTo>
                  <a:pt x="2949" y="2404"/>
                  <a:pt x="2898" y="2506"/>
                  <a:pt x="2835" y="2594"/>
                </a:cubicBezTo>
                <a:cubicBezTo>
                  <a:pt x="2759" y="2683"/>
                  <a:pt x="2683" y="2746"/>
                  <a:pt x="2607" y="2822"/>
                </a:cubicBezTo>
                <a:cubicBezTo>
                  <a:pt x="2519" y="2885"/>
                  <a:pt x="2418" y="2936"/>
                  <a:pt x="2316" y="2987"/>
                </a:cubicBezTo>
                <a:cubicBezTo>
                  <a:pt x="2215" y="3025"/>
                  <a:pt x="2114" y="3050"/>
                  <a:pt x="2000" y="3075"/>
                </a:cubicBezTo>
                <a:cubicBezTo>
                  <a:pt x="1949" y="3075"/>
                  <a:pt x="1886" y="3088"/>
                  <a:pt x="1823" y="3088"/>
                </a:cubicBezTo>
                <a:cubicBezTo>
                  <a:pt x="1772" y="3088"/>
                  <a:pt x="1709" y="3075"/>
                  <a:pt x="1658" y="3075"/>
                </a:cubicBezTo>
                <a:cubicBezTo>
                  <a:pt x="1544" y="3050"/>
                  <a:pt x="1443" y="3025"/>
                  <a:pt x="1342" y="2987"/>
                </a:cubicBezTo>
                <a:cubicBezTo>
                  <a:pt x="1228" y="2936"/>
                  <a:pt x="1127" y="2885"/>
                  <a:pt x="1038" y="2809"/>
                </a:cubicBezTo>
                <a:cubicBezTo>
                  <a:pt x="962" y="2746"/>
                  <a:pt x="886" y="2670"/>
                  <a:pt x="823" y="2582"/>
                </a:cubicBezTo>
                <a:cubicBezTo>
                  <a:pt x="760" y="2506"/>
                  <a:pt x="709" y="2404"/>
                  <a:pt x="659" y="2303"/>
                </a:cubicBezTo>
                <a:cubicBezTo>
                  <a:pt x="633" y="2253"/>
                  <a:pt x="621" y="2202"/>
                  <a:pt x="608" y="2151"/>
                </a:cubicBezTo>
                <a:cubicBezTo>
                  <a:pt x="583" y="2075"/>
                  <a:pt x="570" y="2037"/>
                  <a:pt x="570" y="1987"/>
                </a:cubicBezTo>
                <a:cubicBezTo>
                  <a:pt x="557" y="1924"/>
                  <a:pt x="557" y="1873"/>
                  <a:pt x="557" y="1822"/>
                </a:cubicBezTo>
                <a:cubicBezTo>
                  <a:pt x="557" y="1797"/>
                  <a:pt x="557" y="1772"/>
                  <a:pt x="557" y="1746"/>
                </a:cubicBezTo>
                <a:lnTo>
                  <a:pt x="557" y="1708"/>
                </a:lnTo>
                <a:cubicBezTo>
                  <a:pt x="557" y="1696"/>
                  <a:pt x="570" y="1671"/>
                  <a:pt x="570" y="1658"/>
                </a:cubicBezTo>
                <a:cubicBezTo>
                  <a:pt x="570" y="1595"/>
                  <a:pt x="583" y="1531"/>
                  <a:pt x="608" y="1468"/>
                </a:cubicBezTo>
                <a:cubicBezTo>
                  <a:pt x="621" y="1405"/>
                  <a:pt x="646" y="1354"/>
                  <a:pt x="659" y="1316"/>
                </a:cubicBezTo>
                <a:lnTo>
                  <a:pt x="671" y="1291"/>
                </a:lnTo>
                <a:lnTo>
                  <a:pt x="671" y="1278"/>
                </a:lnTo>
                <a:cubicBezTo>
                  <a:pt x="722" y="1202"/>
                  <a:pt x="747" y="1139"/>
                  <a:pt x="785" y="1088"/>
                </a:cubicBezTo>
                <a:lnTo>
                  <a:pt x="823" y="1038"/>
                </a:lnTo>
                <a:cubicBezTo>
                  <a:pt x="886" y="949"/>
                  <a:pt x="962" y="873"/>
                  <a:pt x="1051" y="810"/>
                </a:cubicBezTo>
                <a:cubicBezTo>
                  <a:pt x="1139" y="747"/>
                  <a:pt x="1241" y="684"/>
                  <a:pt x="1329" y="646"/>
                </a:cubicBezTo>
                <a:lnTo>
                  <a:pt x="1355" y="633"/>
                </a:lnTo>
                <a:lnTo>
                  <a:pt x="1380" y="620"/>
                </a:lnTo>
                <a:lnTo>
                  <a:pt x="1405" y="620"/>
                </a:lnTo>
                <a:cubicBezTo>
                  <a:pt x="1405" y="620"/>
                  <a:pt x="1418" y="608"/>
                  <a:pt x="1418" y="608"/>
                </a:cubicBezTo>
                <a:lnTo>
                  <a:pt x="1443" y="595"/>
                </a:lnTo>
                <a:lnTo>
                  <a:pt x="1494" y="595"/>
                </a:lnTo>
                <a:lnTo>
                  <a:pt x="1506" y="582"/>
                </a:lnTo>
                <a:lnTo>
                  <a:pt x="1532" y="582"/>
                </a:lnTo>
                <a:cubicBezTo>
                  <a:pt x="1582" y="570"/>
                  <a:pt x="1620" y="557"/>
                  <a:pt x="1658" y="557"/>
                </a:cubicBezTo>
                <a:cubicBezTo>
                  <a:pt x="1709" y="544"/>
                  <a:pt x="1772" y="544"/>
                  <a:pt x="1823" y="544"/>
                </a:cubicBezTo>
                <a:close/>
                <a:moveTo>
                  <a:pt x="1835" y="0"/>
                </a:moveTo>
                <a:cubicBezTo>
                  <a:pt x="1772" y="0"/>
                  <a:pt x="1709" y="0"/>
                  <a:pt x="1658" y="13"/>
                </a:cubicBezTo>
                <a:cubicBezTo>
                  <a:pt x="1582" y="13"/>
                  <a:pt x="1519" y="26"/>
                  <a:pt x="1456" y="38"/>
                </a:cubicBezTo>
                <a:cubicBezTo>
                  <a:pt x="1304" y="76"/>
                  <a:pt x="1165" y="127"/>
                  <a:pt x="1026" y="190"/>
                </a:cubicBezTo>
                <a:cubicBezTo>
                  <a:pt x="1013" y="190"/>
                  <a:pt x="988" y="203"/>
                  <a:pt x="962" y="215"/>
                </a:cubicBezTo>
                <a:cubicBezTo>
                  <a:pt x="785" y="304"/>
                  <a:pt x="608" y="456"/>
                  <a:pt x="456" y="620"/>
                </a:cubicBezTo>
                <a:lnTo>
                  <a:pt x="444" y="646"/>
                </a:lnTo>
                <a:cubicBezTo>
                  <a:pt x="393" y="696"/>
                  <a:pt x="368" y="747"/>
                  <a:pt x="330" y="785"/>
                </a:cubicBezTo>
                <a:cubicBezTo>
                  <a:pt x="254" y="899"/>
                  <a:pt x="190" y="1025"/>
                  <a:pt x="140" y="1164"/>
                </a:cubicBezTo>
                <a:lnTo>
                  <a:pt x="127" y="1190"/>
                </a:lnTo>
                <a:cubicBezTo>
                  <a:pt x="102" y="1240"/>
                  <a:pt x="89" y="1304"/>
                  <a:pt x="64" y="1354"/>
                </a:cubicBezTo>
                <a:cubicBezTo>
                  <a:pt x="39" y="1468"/>
                  <a:pt x="26" y="1595"/>
                  <a:pt x="13" y="1721"/>
                </a:cubicBezTo>
                <a:cubicBezTo>
                  <a:pt x="1" y="1911"/>
                  <a:pt x="26" y="2126"/>
                  <a:pt x="89" y="2341"/>
                </a:cubicBezTo>
                <a:cubicBezTo>
                  <a:pt x="127" y="2468"/>
                  <a:pt x="178" y="2594"/>
                  <a:pt x="254" y="2721"/>
                </a:cubicBezTo>
                <a:lnTo>
                  <a:pt x="279" y="2759"/>
                </a:lnTo>
                <a:cubicBezTo>
                  <a:pt x="292" y="2784"/>
                  <a:pt x="317" y="2822"/>
                  <a:pt x="342" y="2860"/>
                </a:cubicBezTo>
                <a:cubicBezTo>
                  <a:pt x="469" y="3025"/>
                  <a:pt x="621" y="3176"/>
                  <a:pt x="810" y="3316"/>
                </a:cubicBezTo>
                <a:cubicBezTo>
                  <a:pt x="950" y="3417"/>
                  <a:pt x="1127" y="3505"/>
                  <a:pt x="1342" y="3556"/>
                </a:cubicBezTo>
                <a:cubicBezTo>
                  <a:pt x="1494" y="3607"/>
                  <a:pt x="1658" y="3632"/>
                  <a:pt x="1823" y="3632"/>
                </a:cubicBezTo>
                <a:cubicBezTo>
                  <a:pt x="1861" y="3632"/>
                  <a:pt x="1899" y="3619"/>
                  <a:pt x="1937" y="3619"/>
                </a:cubicBezTo>
                <a:cubicBezTo>
                  <a:pt x="2139" y="3607"/>
                  <a:pt x="2354" y="3556"/>
                  <a:pt x="2544" y="3480"/>
                </a:cubicBezTo>
                <a:cubicBezTo>
                  <a:pt x="2721" y="3404"/>
                  <a:pt x="2873" y="3303"/>
                  <a:pt x="3038" y="3164"/>
                </a:cubicBezTo>
                <a:cubicBezTo>
                  <a:pt x="3177" y="3050"/>
                  <a:pt x="3291" y="2898"/>
                  <a:pt x="3405" y="2708"/>
                </a:cubicBezTo>
                <a:cubicBezTo>
                  <a:pt x="3506" y="2544"/>
                  <a:pt x="3569" y="2341"/>
                  <a:pt x="3607" y="2126"/>
                </a:cubicBezTo>
                <a:cubicBezTo>
                  <a:pt x="3645" y="1936"/>
                  <a:pt x="3645" y="1734"/>
                  <a:pt x="3620" y="1531"/>
                </a:cubicBezTo>
                <a:cubicBezTo>
                  <a:pt x="3582" y="1316"/>
                  <a:pt x="3506" y="1114"/>
                  <a:pt x="3405" y="911"/>
                </a:cubicBezTo>
                <a:cubicBezTo>
                  <a:pt x="3303" y="734"/>
                  <a:pt x="3151" y="557"/>
                  <a:pt x="2987" y="418"/>
                </a:cubicBezTo>
                <a:cubicBezTo>
                  <a:pt x="2797" y="266"/>
                  <a:pt x="2595" y="152"/>
                  <a:pt x="2354" y="76"/>
                </a:cubicBezTo>
                <a:cubicBezTo>
                  <a:pt x="2190" y="26"/>
                  <a:pt x="2025" y="0"/>
                  <a:pt x="183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34"/>
          <p:cNvSpPr/>
          <p:nvPr/>
        </p:nvSpPr>
        <p:spPr>
          <a:xfrm>
            <a:off x="3385971" y="4238650"/>
            <a:ext cx="88378" cy="86712"/>
          </a:xfrm>
          <a:custGeom>
            <a:avLst/>
            <a:gdLst/>
            <a:ahLst/>
            <a:cxnLst/>
            <a:rect l="l" t="t" r="r" b="b"/>
            <a:pathLst>
              <a:path w="1962" h="1925" extrusionOk="0">
                <a:moveTo>
                  <a:pt x="962" y="545"/>
                </a:moveTo>
                <a:cubicBezTo>
                  <a:pt x="975" y="545"/>
                  <a:pt x="987" y="558"/>
                  <a:pt x="1012" y="558"/>
                </a:cubicBezTo>
                <a:cubicBezTo>
                  <a:pt x="1050" y="558"/>
                  <a:pt x="1088" y="570"/>
                  <a:pt x="1114" y="583"/>
                </a:cubicBezTo>
                <a:cubicBezTo>
                  <a:pt x="1152" y="596"/>
                  <a:pt x="1177" y="621"/>
                  <a:pt x="1215" y="634"/>
                </a:cubicBezTo>
                <a:cubicBezTo>
                  <a:pt x="1240" y="659"/>
                  <a:pt x="1266" y="684"/>
                  <a:pt x="1291" y="709"/>
                </a:cubicBezTo>
                <a:cubicBezTo>
                  <a:pt x="1304" y="735"/>
                  <a:pt x="1329" y="773"/>
                  <a:pt x="1341" y="798"/>
                </a:cubicBezTo>
                <a:cubicBezTo>
                  <a:pt x="1354" y="836"/>
                  <a:pt x="1367" y="874"/>
                  <a:pt x="1367" y="899"/>
                </a:cubicBezTo>
                <a:cubicBezTo>
                  <a:pt x="1367" y="937"/>
                  <a:pt x="1367" y="988"/>
                  <a:pt x="1367" y="1026"/>
                </a:cubicBezTo>
                <a:cubicBezTo>
                  <a:pt x="1354" y="1051"/>
                  <a:pt x="1354" y="1089"/>
                  <a:pt x="1341" y="1127"/>
                </a:cubicBezTo>
                <a:cubicBezTo>
                  <a:pt x="1329" y="1152"/>
                  <a:pt x="1304" y="1190"/>
                  <a:pt x="1278" y="1216"/>
                </a:cubicBezTo>
                <a:cubicBezTo>
                  <a:pt x="1266" y="1241"/>
                  <a:pt x="1240" y="1266"/>
                  <a:pt x="1202" y="1292"/>
                </a:cubicBezTo>
                <a:cubicBezTo>
                  <a:pt x="1177" y="1317"/>
                  <a:pt x="1152" y="1330"/>
                  <a:pt x="1114" y="1342"/>
                </a:cubicBezTo>
                <a:cubicBezTo>
                  <a:pt x="1088" y="1355"/>
                  <a:pt x="1050" y="1367"/>
                  <a:pt x="1012" y="1367"/>
                </a:cubicBezTo>
                <a:cubicBezTo>
                  <a:pt x="987" y="1367"/>
                  <a:pt x="975" y="1380"/>
                  <a:pt x="949" y="1380"/>
                </a:cubicBezTo>
                <a:cubicBezTo>
                  <a:pt x="937" y="1380"/>
                  <a:pt x="924" y="1380"/>
                  <a:pt x="911" y="1367"/>
                </a:cubicBezTo>
                <a:cubicBezTo>
                  <a:pt x="873" y="1367"/>
                  <a:pt x="835" y="1355"/>
                  <a:pt x="797" y="1342"/>
                </a:cubicBezTo>
                <a:cubicBezTo>
                  <a:pt x="759" y="1330"/>
                  <a:pt x="734" y="1304"/>
                  <a:pt x="709" y="1292"/>
                </a:cubicBezTo>
                <a:cubicBezTo>
                  <a:pt x="683" y="1266"/>
                  <a:pt x="658" y="1241"/>
                  <a:pt x="633" y="1216"/>
                </a:cubicBezTo>
                <a:cubicBezTo>
                  <a:pt x="620" y="1190"/>
                  <a:pt x="595" y="1165"/>
                  <a:pt x="582" y="1140"/>
                </a:cubicBezTo>
                <a:lnTo>
                  <a:pt x="570" y="1102"/>
                </a:lnTo>
                <a:lnTo>
                  <a:pt x="557" y="1064"/>
                </a:lnTo>
                <a:cubicBezTo>
                  <a:pt x="557" y="1038"/>
                  <a:pt x="557" y="1026"/>
                  <a:pt x="544" y="1026"/>
                </a:cubicBezTo>
                <a:cubicBezTo>
                  <a:pt x="544" y="975"/>
                  <a:pt x="544" y="937"/>
                  <a:pt x="544" y="899"/>
                </a:cubicBezTo>
                <a:cubicBezTo>
                  <a:pt x="557" y="874"/>
                  <a:pt x="570" y="836"/>
                  <a:pt x="582" y="798"/>
                </a:cubicBezTo>
                <a:cubicBezTo>
                  <a:pt x="582" y="773"/>
                  <a:pt x="595" y="760"/>
                  <a:pt x="608" y="747"/>
                </a:cubicBezTo>
                <a:cubicBezTo>
                  <a:pt x="620" y="735"/>
                  <a:pt x="620" y="722"/>
                  <a:pt x="633" y="709"/>
                </a:cubicBezTo>
                <a:cubicBezTo>
                  <a:pt x="633" y="697"/>
                  <a:pt x="646" y="697"/>
                  <a:pt x="646" y="684"/>
                </a:cubicBezTo>
                <a:lnTo>
                  <a:pt x="683" y="659"/>
                </a:lnTo>
                <a:lnTo>
                  <a:pt x="709" y="634"/>
                </a:lnTo>
                <a:cubicBezTo>
                  <a:pt x="734" y="621"/>
                  <a:pt x="759" y="596"/>
                  <a:pt x="797" y="583"/>
                </a:cubicBezTo>
                <a:cubicBezTo>
                  <a:pt x="810" y="583"/>
                  <a:pt x="823" y="570"/>
                  <a:pt x="835" y="570"/>
                </a:cubicBezTo>
                <a:cubicBezTo>
                  <a:pt x="861" y="558"/>
                  <a:pt x="886" y="558"/>
                  <a:pt x="911" y="558"/>
                </a:cubicBezTo>
                <a:cubicBezTo>
                  <a:pt x="924" y="558"/>
                  <a:pt x="937" y="545"/>
                  <a:pt x="962" y="545"/>
                </a:cubicBezTo>
                <a:close/>
                <a:moveTo>
                  <a:pt x="924" y="1"/>
                </a:moveTo>
                <a:cubicBezTo>
                  <a:pt x="861" y="14"/>
                  <a:pt x="810" y="14"/>
                  <a:pt x="747" y="26"/>
                </a:cubicBezTo>
                <a:cubicBezTo>
                  <a:pt x="721" y="39"/>
                  <a:pt x="683" y="39"/>
                  <a:pt x="658" y="51"/>
                </a:cubicBezTo>
                <a:cubicBezTo>
                  <a:pt x="608" y="77"/>
                  <a:pt x="570" y="89"/>
                  <a:pt x="519" y="115"/>
                </a:cubicBezTo>
                <a:cubicBezTo>
                  <a:pt x="443" y="153"/>
                  <a:pt x="367" y="203"/>
                  <a:pt x="304" y="267"/>
                </a:cubicBezTo>
                <a:cubicBezTo>
                  <a:pt x="266" y="305"/>
                  <a:pt x="228" y="343"/>
                  <a:pt x="190" y="393"/>
                </a:cubicBezTo>
                <a:lnTo>
                  <a:pt x="152" y="444"/>
                </a:lnTo>
                <a:cubicBezTo>
                  <a:pt x="114" y="507"/>
                  <a:pt x="76" y="583"/>
                  <a:pt x="51" y="672"/>
                </a:cubicBezTo>
                <a:cubicBezTo>
                  <a:pt x="25" y="735"/>
                  <a:pt x="13" y="811"/>
                  <a:pt x="0" y="887"/>
                </a:cubicBezTo>
                <a:cubicBezTo>
                  <a:pt x="0" y="950"/>
                  <a:pt x="0" y="1013"/>
                  <a:pt x="13" y="1089"/>
                </a:cubicBezTo>
                <a:lnTo>
                  <a:pt x="13" y="1140"/>
                </a:lnTo>
                <a:lnTo>
                  <a:pt x="25" y="1190"/>
                </a:lnTo>
                <a:cubicBezTo>
                  <a:pt x="51" y="1292"/>
                  <a:pt x="101" y="1393"/>
                  <a:pt x="139" y="1456"/>
                </a:cubicBezTo>
                <a:cubicBezTo>
                  <a:pt x="215" y="1595"/>
                  <a:pt x="354" y="1722"/>
                  <a:pt x="506" y="1810"/>
                </a:cubicBezTo>
                <a:cubicBezTo>
                  <a:pt x="633" y="1874"/>
                  <a:pt x="785" y="1912"/>
                  <a:pt x="962" y="1924"/>
                </a:cubicBezTo>
                <a:cubicBezTo>
                  <a:pt x="1126" y="1924"/>
                  <a:pt x="1278" y="1874"/>
                  <a:pt x="1443" y="1785"/>
                </a:cubicBezTo>
                <a:cubicBezTo>
                  <a:pt x="1506" y="1747"/>
                  <a:pt x="1582" y="1696"/>
                  <a:pt x="1658" y="1608"/>
                </a:cubicBezTo>
                <a:cubicBezTo>
                  <a:pt x="1721" y="1545"/>
                  <a:pt x="1784" y="1469"/>
                  <a:pt x="1822" y="1367"/>
                </a:cubicBezTo>
                <a:cubicBezTo>
                  <a:pt x="1962" y="1076"/>
                  <a:pt x="1936" y="735"/>
                  <a:pt x="1759" y="444"/>
                </a:cubicBezTo>
                <a:cubicBezTo>
                  <a:pt x="1607" y="191"/>
                  <a:pt x="1329" y="26"/>
                  <a:pt x="1012" y="14"/>
                </a:cubicBezTo>
                <a:cubicBezTo>
                  <a:pt x="1000" y="1"/>
                  <a:pt x="987" y="1"/>
                  <a:pt x="97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34"/>
          <p:cNvSpPr/>
          <p:nvPr/>
        </p:nvSpPr>
        <p:spPr>
          <a:xfrm>
            <a:off x="2612926" y="823818"/>
            <a:ext cx="325424" cy="325378"/>
          </a:xfrm>
          <a:custGeom>
            <a:avLst/>
            <a:gdLst/>
            <a:ahLst/>
            <a:cxnLst/>
            <a:rect l="l" t="t" r="r" b="b"/>
            <a:pathLst>
              <a:path w="6974" h="6973" extrusionOk="0">
                <a:moveTo>
                  <a:pt x="3342" y="1"/>
                </a:moveTo>
                <a:cubicBezTo>
                  <a:pt x="3190" y="1"/>
                  <a:pt x="3063" y="64"/>
                  <a:pt x="2949" y="165"/>
                </a:cubicBezTo>
                <a:cubicBezTo>
                  <a:pt x="2848" y="266"/>
                  <a:pt x="2797" y="393"/>
                  <a:pt x="2797" y="545"/>
                </a:cubicBezTo>
                <a:lnTo>
                  <a:pt x="2797" y="2493"/>
                </a:lnTo>
                <a:lnTo>
                  <a:pt x="2810" y="2835"/>
                </a:lnTo>
                <a:lnTo>
                  <a:pt x="710" y="2848"/>
                </a:lnTo>
                <a:lnTo>
                  <a:pt x="545" y="2848"/>
                </a:lnTo>
                <a:cubicBezTo>
                  <a:pt x="254" y="2848"/>
                  <a:pt x="1" y="3088"/>
                  <a:pt x="1" y="3379"/>
                </a:cubicBezTo>
                <a:cubicBezTo>
                  <a:pt x="1" y="3670"/>
                  <a:pt x="254" y="3923"/>
                  <a:pt x="545" y="3923"/>
                </a:cubicBezTo>
                <a:lnTo>
                  <a:pt x="583" y="3923"/>
                </a:lnTo>
                <a:lnTo>
                  <a:pt x="2810" y="3911"/>
                </a:lnTo>
                <a:lnTo>
                  <a:pt x="2823" y="6277"/>
                </a:lnTo>
                <a:lnTo>
                  <a:pt x="2823" y="6340"/>
                </a:lnTo>
                <a:lnTo>
                  <a:pt x="2823" y="6391"/>
                </a:lnTo>
                <a:lnTo>
                  <a:pt x="2823" y="6429"/>
                </a:lnTo>
                <a:cubicBezTo>
                  <a:pt x="2823" y="6720"/>
                  <a:pt x="3063" y="6973"/>
                  <a:pt x="3354" y="6973"/>
                </a:cubicBezTo>
                <a:cubicBezTo>
                  <a:pt x="3506" y="6973"/>
                  <a:pt x="3633" y="6910"/>
                  <a:pt x="3746" y="6808"/>
                </a:cubicBezTo>
                <a:cubicBezTo>
                  <a:pt x="3848" y="6707"/>
                  <a:pt x="3898" y="6568"/>
                  <a:pt x="3898" y="6429"/>
                </a:cubicBezTo>
                <a:lnTo>
                  <a:pt x="3898" y="6391"/>
                </a:lnTo>
                <a:lnTo>
                  <a:pt x="3886" y="3911"/>
                </a:lnTo>
                <a:lnTo>
                  <a:pt x="6442" y="3898"/>
                </a:lnTo>
                <a:cubicBezTo>
                  <a:pt x="6733" y="3898"/>
                  <a:pt x="6973" y="3658"/>
                  <a:pt x="6973" y="3354"/>
                </a:cubicBezTo>
                <a:cubicBezTo>
                  <a:pt x="6973" y="3063"/>
                  <a:pt x="6733" y="2822"/>
                  <a:pt x="6442" y="2822"/>
                </a:cubicBezTo>
                <a:lnTo>
                  <a:pt x="3886" y="2835"/>
                </a:lnTo>
                <a:lnTo>
                  <a:pt x="3873" y="545"/>
                </a:lnTo>
                <a:cubicBezTo>
                  <a:pt x="3873" y="254"/>
                  <a:pt x="3633" y="1"/>
                  <a:pt x="334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34"/>
          <p:cNvSpPr/>
          <p:nvPr/>
        </p:nvSpPr>
        <p:spPr>
          <a:xfrm>
            <a:off x="3138979" y="687697"/>
            <a:ext cx="186650" cy="186043"/>
          </a:xfrm>
          <a:custGeom>
            <a:avLst/>
            <a:gdLst/>
            <a:ahLst/>
            <a:cxnLst/>
            <a:rect l="l" t="t" r="r" b="b"/>
            <a:pathLst>
              <a:path w="4000" h="3987" extrusionOk="0">
                <a:moveTo>
                  <a:pt x="1912" y="1"/>
                </a:moveTo>
                <a:cubicBezTo>
                  <a:pt x="1734" y="1"/>
                  <a:pt x="1595" y="140"/>
                  <a:pt x="1595" y="304"/>
                </a:cubicBezTo>
                <a:lnTo>
                  <a:pt x="1595" y="1620"/>
                </a:lnTo>
                <a:lnTo>
                  <a:pt x="317" y="1620"/>
                </a:lnTo>
                <a:cubicBezTo>
                  <a:pt x="140" y="1620"/>
                  <a:pt x="1" y="1759"/>
                  <a:pt x="1" y="1937"/>
                </a:cubicBezTo>
                <a:cubicBezTo>
                  <a:pt x="1" y="2101"/>
                  <a:pt x="140" y="2240"/>
                  <a:pt x="317" y="2240"/>
                </a:cubicBezTo>
                <a:lnTo>
                  <a:pt x="1608" y="2240"/>
                </a:lnTo>
                <a:lnTo>
                  <a:pt x="1608" y="3582"/>
                </a:lnTo>
                <a:lnTo>
                  <a:pt x="1608" y="3658"/>
                </a:lnTo>
                <a:lnTo>
                  <a:pt x="1608" y="3683"/>
                </a:lnTo>
                <a:cubicBezTo>
                  <a:pt x="1608" y="3847"/>
                  <a:pt x="1747" y="3987"/>
                  <a:pt x="1924" y="3987"/>
                </a:cubicBezTo>
                <a:cubicBezTo>
                  <a:pt x="2089" y="3987"/>
                  <a:pt x="2228" y="3847"/>
                  <a:pt x="2228" y="3683"/>
                </a:cubicBezTo>
                <a:lnTo>
                  <a:pt x="2228" y="3658"/>
                </a:lnTo>
                <a:lnTo>
                  <a:pt x="2228" y="2228"/>
                </a:lnTo>
                <a:lnTo>
                  <a:pt x="3683" y="2228"/>
                </a:lnTo>
                <a:cubicBezTo>
                  <a:pt x="3848" y="2228"/>
                  <a:pt x="3999" y="2088"/>
                  <a:pt x="3999" y="1924"/>
                </a:cubicBezTo>
                <a:cubicBezTo>
                  <a:pt x="3999" y="1747"/>
                  <a:pt x="3848" y="1608"/>
                  <a:pt x="3683" y="1608"/>
                </a:cubicBezTo>
                <a:lnTo>
                  <a:pt x="2797" y="1608"/>
                </a:lnTo>
                <a:lnTo>
                  <a:pt x="2215" y="1620"/>
                </a:lnTo>
                <a:lnTo>
                  <a:pt x="2215" y="304"/>
                </a:lnTo>
                <a:cubicBezTo>
                  <a:pt x="2215" y="140"/>
                  <a:pt x="2076" y="1"/>
                  <a:pt x="191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_AND_TWO_COLUMNS_2"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36"/>
          <p:cNvSpPr txBox="1">
            <a:spLocks noGrp="1"/>
          </p:cNvSpPr>
          <p:nvPr>
            <p:ph type="body" idx="1"/>
          </p:nvPr>
        </p:nvSpPr>
        <p:spPr>
          <a:xfrm>
            <a:off x="713225" y="1128875"/>
            <a:ext cx="7717500" cy="290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63" name="Google Shape;463;p3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64" name="Google Shape;464;p36"/>
          <p:cNvGrpSpPr/>
          <p:nvPr/>
        </p:nvGrpSpPr>
        <p:grpSpPr>
          <a:xfrm rot="-923394" flipH="1">
            <a:off x="5330285" y="1582245"/>
            <a:ext cx="4619145" cy="4002853"/>
            <a:chOff x="1466609" y="1316536"/>
            <a:chExt cx="1319403" cy="1267804"/>
          </a:xfrm>
        </p:grpSpPr>
        <p:sp>
          <p:nvSpPr>
            <p:cNvPr id="465" name="Google Shape;465;p36"/>
            <p:cNvSpPr/>
            <p:nvPr/>
          </p:nvSpPr>
          <p:spPr>
            <a:xfrm>
              <a:off x="1766659" y="1316536"/>
              <a:ext cx="111500" cy="121111"/>
            </a:xfrm>
            <a:custGeom>
              <a:avLst/>
              <a:gdLst/>
              <a:ahLst/>
              <a:cxnLst/>
              <a:rect l="l" t="t" r="r" b="b"/>
              <a:pathLst>
                <a:path w="4460" h="4460" extrusionOk="0">
                  <a:moveTo>
                    <a:pt x="2230" y="1"/>
                  </a:moveTo>
                  <a:cubicBezTo>
                    <a:pt x="1003" y="1"/>
                    <a:pt x="1" y="993"/>
                    <a:pt x="1" y="2230"/>
                  </a:cubicBezTo>
                  <a:cubicBezTo>
                    <a:pt x="1" y="3457"/>
                    <a:pt x="1003" y="4460"/>
                    <a:pt x="2230" y="4460"/>
                  </a:cubicBezTo>
                  <a:cubicBezTo>
                    <a:pt x="3467" y="4460"/>
                    <a:pt x="4460" y="3457"/>
                    <a:pt x="4460" y="2230"/>
                  </a:cubicBezTo>
                  <a:cubicBezTo>
                    <a:pt x="4460" y="993"/>
                    <a:pt x="3467" y="1"/>
                    <a:pt x="2230" y="1"/>
                  </a:cubicBezTo>
                  <a:close/>
                </a:path>
              </a:pathLst>
            </a:custGeom>
            <a:solidFill>
              <a:srgbClr val="C1D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6"/>
            <p:cNvSpPr/>
            <p:nvPr/>
          </p:nvSpPr>
          <p:spPr>
            <a:xfrm>
              <a:off x="1466609" y="1487328"/>
              <a:ext cx="1319403" cy="1097012"/>
            </a:xfrm>
            <a:custGeom>
              <a:avLst/>
              <a:gdLst/>
              <a:ahLst/>
              <a:cxnLst/>
              <a:rect l="l" t="t" r="r" b="b"/>
              <a:pathLst>
                <a:path w="83112" h="69027" extrusionOk="0">
                  <a:moveTo>
                    <a:pt x="29894" y="0"/>
                  </a:moveTo>
                  <a:cubicBezTo>
                    <a:pt x="23790" y="0"/>
                    <a:pt x="17103" y="2538"/>
                    <a:pt x="12130" y="9182"/>
                  </a:cubicBezTo>
                  <a:cubicBezTo>
                    <a:pt x="1654" y="23167"/>
                    <a:pt x="11756" y="33771"/>
                    <a:pt x="10572" y="38774"/>
                  </a:cubicBezTo>
                  <a:cubicBezTo>
                    <a:pt x="9388" y="43777"/>
                    <a:pt x="950" y="46358"/>
                    <a:pt x="342" y="55991"/>
                  </a:cubicBezTo>
                  <a:cubicBezTo>
                    <a:pt x="1" y="61570"/>
                    <a:pt x="2060" y="66562"/>
                    <a:pt x="8076" y="69027"/>
                  </a:cubicBezTo>
                  <a:lnTo>
                    <a:pt x="71142" y="69027"/>
                  </a:lnTo>
                  <a:cubicBezTo>
                    <a:pt x="73980" y="67128"/>
                    <a:pt x="78023" y="64952"/>
                    <a:pt x="79527" y="60525"/>
                  </a:cubicBezTo>
                  <a:cubicBezTo>
                    <a:pt x="83111" y="50060"/>
                    <a:pt x="74673" y="46337"/>
                    <a:pt x="70086" y="41153"/>
                  </a:cubicBezTo>
                  <a:cubicBezTo>
                    <a:pt x="65488" y="35968"/>
                    <a:pt x="74993" y="33824"/>
                    <a:pt x="73724" y="22655"/>
                  </a:cubicBezTo>
                  <a:cubicBezTo>
                    <a:pt x="73196" y="17993"/>
                    <a:pt x="68047" y="13661"/>
                    <a:pt x="61933" y="13661"/>
                  </a:cubicBezTo>
                  <a:cubicBezTo>
                    <a:pt x="60506" y="13661"/>
                    <a:pt x="59027" y="13897"/>
                    <a:pt x="57541" y="14420"/>
                  </a:cubicBezTo>
                  <a:cubicBezTo>
                    <a:pt x="55649" y="15086"/>
                    <a:pt x="54146" y="15400"/>
                    <a:pt x="52904" y="15400"/>
                  </a:cubicBezTo>
                  <a:cubicBezTo>
                    <a:pt x="48995" y="15400"/>
                    <a:pt x="47672" y="12282"/>
                    <a:pt x="44911" y="7198"/>
                  </a:cubicBezTo>
                  <a:cubicBezTo>
                    <a:pt x="42692" y="3108"/>
                    <a:pt x="36650" y="0"/>
                    <a:pt x="29894" y="0"/>
                  </a:cubicBezTo>
                  <a:close/>
                </a:path>
              </a:pathLst>
            </a:custGeom>
            <a:solidFill>
              <a:srgbClr val="C1D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TITLE_AND_TWO_COLUMNS_2_1_1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39"/>
          <p:cNvSpPr txBox="1">
            <a:spLocks noGrp="1"/>
          </p:cNvSpPr>
          <p:nvPr>
            <p:ph type="body" idx="1"/>
          </p:nvPr>
        </p:nvSpPr>
        <p:spPr>
          <a:xfrm>
            <a:off x="720000" y="1703738"/>
            <a:ext cx="3768900" cy="2326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527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Poppins"/>
              <a:buChar char="●"/>
              <a:defRPr sz="1400"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200"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200"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200"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200"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200"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200"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200"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200"/>
            </a:lvl9pPr>
          </a:lstStyle>
          <a:p>
            <a:endParaRPr/>
          </a:p>
        </p:txBody>
      </p:sp>
      <p:sp>
        <p:nvSpPr>
          <p:cNvPr id="499" name="Google Shape;499;p39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00" name="Google Shape;500;p39"/>
          <p:cNvSpPr/>
          <p:nvPr/>
        </p:nvSpPr>
        <p:spPr>
          <a:xfrm>
            <a:off x="4673850" y="259663"/>
            <a:ext cx="8664544" cy="5214628"/>
          </a:xfrm>
          <a:custGeom>
            <a:avLst/>
            <a:gdLst/>
            <a:ahLst/>
            <a:cxnLst/>
            <a:rect l="l" t="t" r="r" b="b"/>
            <a:pathLst>
              <a:path w="132734" h="79884" extrusionOk="0">
                <a:moveTo>
                  <a:pt x="84708" y="0"/>
                </a:moveTo>
                <a:cubicBezTo>
                  <a:pt x="75051" y="0"/>
                  <a:pt x="66219" y="5428"/>
                  <a:pt x="60862" y="12167"/>
                </a:cubicBezTo>
                <a:cubicBezTo>
                  <a:pt x="58879" y="14662"/>
                  <a:pt x="56555" y="15547"/>
                  <a:pt x="53942" y="15547"/>
                </a:cubicBezTo>
                <a:cubicBezTo>
                  <a:pt x="47785" y="15547"/>
                  <a:pt x="40015" y="10632"/>
                  <a:pt x="31283" y="10247"/>
                </a:cubicBezTo>
                <a:cubicBezTo>
                  <a:pt x="30803" y="10225"/>
                  <a:pt x="30333" y="10215"/>
                  <a:pt x="29871" y="10215"/>
                </a:cubicBezTo>
                <a:cubicBezTo>
                  <a:pt x="16105" y="10215"/>
                  <a:pt x="10046" y="19554"/>
                  <a:pt x="13309" y="34898"/>
                </a:cubicBezTo>
                <a:cubicBezTo>
                  <a:pt x="15721" y="46251"/>
                  <a:pt x="0" y="46423"/>
                  <a:pt x="1144" y="62098"/>
                </a:cubicBezTo>
                <a:cubicBezTo>
                  <a:pt x="2127" y="75704"/>
                  <a:pt x="21621" y="79569"/>
                  <a:pt x="21621" y="79569"/>
                </a:cubicBezTo>
                <a:cubicBezTo>
                  <a:pt x="21621" y="79569"/>
                  <a:pt x="41367" y="79626"/>
                  <a:pt x="61468" y="79706"/>
                </a:cubicBezTo>
                <a:cubicBezTo>
                  <a:pt x="65549" y="79720"/>
                  <a:pt x="69727" y="79726"/>
                  <a:pt x="73832" y="79726"/>
                </a:cubicBezTo>
                <a:cubicBezTo>
                  <a:pt x="85046" y="79726"/>
                  <a:pt x="95711" y="79686"/>
                  <a:pt x="102333" y="79686"/>
                </a:cubicBezTo>
                <a:cubicBezTo>
                  <a:pt x="104756" y="79686"/>
                  <a:pt x="106639" y="79692"/>
                  <a:pt x="107808" y="79706"/>
                </a:cubicBezTo>
                <a:cubicBezTo>
                  <a:pt x="109286" y="79723"/>
                  <a:pt x="111114" y="79884"/>
                  <a:pt x="112927" y="79884"/>
                </a:cubicBezTo>
                <a:cubicBezTo>
                  <a:pt x="114832" y="79884"/>
                  <a:pt x="116720" y="79706"/>
                  <a:pt x="118167" y="78997"/>
                </a:cubicBezTo>
                <a:cubicBezTo>
                  <a:pt x="125805" y="75258"/>
                  <a:pt x="130035" y="66775"/>
                  <a:pt x="131133" y="57102"/>
                </a:cubicBezTo>
                <a:cubicBezTo>
                  <a:pt x="132734" y="43004"/>
                  <a:pt x="124456" y="33548"/>
                  <a:pt x="115274" y="29684"/>
                </a:cubicBezTo>
                <a:cubicBezTo>
                  <a:pt x="106082" y="25819"/>
                  <a:pt x="108037" y="7651"/>
                  <a:pt x="94751" y="2049"/>
                </a:cubicBezTo>
                <a:cubicBezTo>
                  <a:pt x="91377" y="629"/>
                  <a:pt x="87995" y="0"/>
                  <a:pt x="84708" y="0"/>
                </a:cubicBezTo>
                <a:close/>
              </a:path>
            </a:pathLst>
          </a:custGeom>
          <a:solidFill>
            <a:srgbClr val="C1D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1_1_1"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9" name="Google Shape;529;p42"/>
          <p:cNvGrpSpPr/>
          <p:nvPr/>
        </p:nvGrpSpPr>
        <p:grpSpPr>
          <a:xfrm>
            <a:off x="-1689000" y="1525041"/>
            <a:ext cx="11296473" cy="5279055"/>
            <a:chOff x="-1812300" y="1811366"/>
            <a:chExt cx="11296473" cy="5279055"/>
          </a:xfrm>
        </p:grpSpPr>
        <p:grpSp>
          <p:nvGrpSpPr>
            <p:cNvPr id="530" name="Google Shape;530;p42"/>
            <p:cNvGrpSpPr/>
            <p:nvPr/>
          </p:nvGrpSpPr>
          <p:grpSpPr>
            <a:xfrm>
              <a:off x="-1812300" y="3268658"/>
              <a:ext cx="4770300" cy="3821763"/>
              <a:chOff x="1466609" y="1312665"/>
              <a:chExt cx="1431491" cy="1271674"/>
            </a:xfrm>
          </p:grpSpPr>
          <p:sp>
            <p:nvSpPr>
              <p:cNvPr id="531" name="Google Shape;531;p42"/>
              <p:cNvSpPr/>
              <p:nvPr/>
            </p:nvSpPr>
            <p:spPr>
              <a:xfrm>
                <a:off x="2725525" y="1729411"/>
                <a:ext cx="172575" cy="172825"/>
              </a:xfrm>
              <a:custGeom>
                <a:avLst/>
                <a:gdLst/>
                <a:ahLst/>
                <a:cxnLst/>
                <a:rect l="l" t="t" r="r" b="b"/>
                <a:pathLst>
                  <a:path w="6903" h="6913" extrusionOk="0">
                    <a:moveTo>
                      <a:pt x="3457" y="0"/>
                    </a:moveTo>
                    <a:cubicBezTo>
                      <a:pt x="1548" y="0"/>
                      <a:pt x="1" y="1547"/>
                      <a:pt x="1" y="3456"/>
                    </a:cubicBezTo>
                    <a:cubicBezTo>
                      <a:pt x="1" y="5366"/>
                      <a:pt x="1548" y="6913"/>
                      <a:pt x="3457" y="6913"/>
                    </a:cubicBezTo>
                    <a:cubicBezTo>
                      <a:pt x="5356" y="6913"/>
                      <a:pt x="6903" y="5366"/>
                      <a:pt x="6903" y="3456"/>
                    </a:cubicBezTo>
                    <a:cubicBezTo>
                      <a:pt x="6903" y="1547"/>
                      <a:pt x="5356" y="0"/>
                      <a:pt x="3457" y="0"/>
                    </a:cubicBezTo>
                    <a:close/>
                  </a:path>
                </a:pathLst>
              </a:custGeom>
              <a:solidFill>
                <a:srgbClr val="C1D6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42"/>
              <p:cNvSpPr/>
              <p:nvPr/>
            </p:nvSpPr>
            <p:spPr>
              <a:xfrm>
                <a:off x="2009903" y="1312665"/>
                <a:ext cx="111500" cy="111500"/>
              </a:xfrm>
              <a:custGeom>
                <a:avLst/>
                <a:gdLst/>
                <a:ahLst/>
                <a:cxnLst/>
                <a:rect l="l" t="t" r="r" b="b"/>
                <a:pathLst>
                  <a:path w="4460" h="4460" extrusionOk="0">
                    <a:moveTo>
                      <a:pt x="2230" y="1"/>
                    </a:moveTo>
                    <a:cubicBezTo>
                      <a:pt x="1003" y="1"/>
                      <a:pt x="1" y="993"/>
                      <a:pt x="1" y="2230"/>
                    </a:cubicBezTo>
                    <a:cubicBezTo>
                      <a:pt x="1" y="3457"/>
                      <a:pt x="1003" y="4460"/>
                      <a:pt x="2230" y="4460"/>
                    </a:cubicBezTo>
                    <a:cubicBezTo>
                      <a:pt x="3467" y="4460"/>
                      <a:pt x="4460" y="3457"/>
                      <a:pt x="4460" y="2230"/>
                    </a:cubicBezTo>
                    <a:cubicBezTo>
                      <a:pt x="4460" y="993"/>
                      <a:pt x="3467" y="1"/>
                      <a:pt x="2230" y="1"/>
                    </a:cubicBezTo>
                    <a:close/>
                  </a:path>
                </a:pathLst>
              </a:custGeom>
              <a:solidFill>
                <a:srgbClr val="C1D6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42"/>
              <p:cNvSpPr/>
              <p:nvPr/>
            </p:nvSpPr>
            <p:spPr>
              <a:xfrm>
                <a:off x="1466609" y="1487328"/>
                <a:ext cx="1319403" cy="1097012"/>
              </a:xfrm>
              <a:custGeom>
                <a:avLst/>
                <a:gdLst/>
                <a:ahLst/>
                <a:cxnLst/>
                <a:rect l="l" t="t" r="r" b="b"/>
                <a:pathLst>
                  <a:path w="83112" h="69027" extrusionOk="0">
                    <a:moveTo>
                      <a:pt x="29894" y="0"/>
                    </a:moveTo>
                    <a:cubicBezTo>
                      <a:pt x="23790" y="0"/>
                      <a:pt x="17103" y="2538"/>
                      <a:pt x="12130" y="9182"/>
                    </a:cubicBezTo>
                    <a:cubicBezTo>
                      <a:pt x="1654" y="23167"/>
                      <a:pt x="11756" y="33771"/>
                      <a:pt x="10572" y="38774"/>
                    </a:cubicBezTo>
                    <a:cubicBezTo>
                      <a:pt x="9388" y="43777"/>
                      <a:pt x="950" y="46358"/>
                      <a:pt x="342" y="55991"/>
                    </a:cubicBezTo>
                    <a:cubicBezTo>
                      <a:pt x="1" y="61570"/>
                      <a:pt x="2060" y="66562"/>
                      <a:pt x="8076" y="69027"/>
                    </a:cubicBezTo>
                    <a:lnTo>
                      <a:pt x="71142" y="69027"/>
                    </a:lnTo>
                    <a:cubicBezTo>
                      <a:pt x="73980" y="67128"/>
                      <a:pt x="78023" y="64952"/>
                      <a:pt x="79527" y="60525"/>
                    </a:cubicBezTo>
                    <a:cubicBezTo>
                      <a:pt x="83111" y="50060"/>
                      <a:pt x="74673" y="46337"/>
                      <a:pt x="70086" y="41153"/>
                    </a:cubicBezTo>
                    <a:cubicBezTo>
                      <a:pt x="65488" y="35968"/>
                      <a:pt x="74993" y="33824"/>
                      <a:pt x="73724" y="22655"/>
                    </a:cubicBezTo>
                    <a:cubicBezTo>
                      <a:pt x="73196" y="17993"/>
                      <a:pt x="68047" y="13661"/>
                      <a:pt x="61933" y="13661"/>
                    </a:cubicBezTo>
                    <a:cubicBezTo>
                      <a:pt x="60506" y="13661"/>
                      <a:pt x="59027" y="13897"/>
                      <a:pt x="57541" y="14420"/>
                    </a:cubicBezTo>
                    <a:cubicBezTo>
                      <a:pt x="55649" y="15086"/>
                      <a:pt x="54146" y="15400"/>
                      <a:pt x="52904" y="15400"/>
                    </a:cubicBezTo>
                    <a:cubicBezTo>
                      <a:pt x="48995" y="15400"/>
                      <a:pt x="47672" y="12282"/>
                      <a:pt x="44911" y="7198"/>
                    </a:cubicBezTo>
                    <a:cubicBezTo>
                      <a:pt x="42692" y="3108"/>
                      <a:pt x="36650" y="0"/>
                      <a:pt x="29894" y="0"/>
                    </a:cubicBezTo>
                    <a:close/>
                  </a:path>
                </a:pathLst>
              </a:custGeom>
              <a:solidFill>
                <a:srgbClr val="C1D6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4" name="Google Shape;534;p42"/>
            <p:cNvGrpSpPr/>
            <p:nvPr/>
          </p:nvGrpSpPr>
          <p:grpSpPr>
            <a:xfrm flipH="1">
              <a:off x="2839245" y="1811366"/>
              <a:ext cx="6644929" cy="3805045"/>
              <a:chOff x="2133725" y="1090150"/>
              <a:chExt cx="1994037" cy="1141833"/>
            </a:xfrm>
          </p:grpSpPr>
          <p:sp>
            <p:nvSpPr>
              <p:cNvPr id="535" name="Google Shape;535;p42"/>
              <p:cNvSpPr/>
              <p:nvPr/>
            </p:nvSpPr>
            <p:spPr>
              <a:xfrm>
                <a:off x="3955187" y="2059158"/>
                <a:ext cx="172575" cy="172825"/>
              </a:xfrm>
              <a:custGeom>
                <a:avLst/>
                <a:gdLst/>
                <a:ahLst/>
                <a:cxnLst/>
                <a:rect l="l" t="t" r="r" b="b"/>
                <a:pathLst>
                  <a:path w="6903" h="6913" extrusionOk="0">
                    <a:moveTo>
                      <a:pt x="3457" y="0"/>
                    </a:moveTo>
                    <a:cubicBezTo>
                      <a:pt x="1548" y="0"/>
                      <a:pt x="1" y="1547"/>
                      <a:pt x="1" y="3456"/>
                    </a:cubicBezTo>
                    <a:cubicBezTo>
                      <a:pt x="1" y="5366"/>
                      <a:pt x="1548" y="6913"/>
                      <a:pt x="3457" y="6913"/>
                    </a:cubicBezTo>
                    <a:cubicBezTo>
                      <a:pt x="5356" y="6913"/>
                      <a:pt x="6903" y="5366"/>
                      <a:pt x="6903" y="3456"/>
                    </a:cubicBezTo>
                    <a:cubicBezTo>
                      <a:pt x="6903" y="1547"/>
                      <a:pt x="5356" y="0"/>
                      <a:pt x="3457" y="0"/>
                    </a:cubicBezTo>
                    <a:close/>
                  </a:path>
                </a:pathLst>
              </a:custGeom>
              <a:solidFill>
                <a:srgbClr val="C1D6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42"/>
              <p:cNvSpPr/>
              <p:nvPr/>
            </p:nvSpPr>
            <p:spPr>
              <a:xfrm>
                <a:off x="2133725" y="1090150"/>
                <a:ext cx="111500" cy="111500"/>
              </a:xfrm>
              <a:custGeom>
                <a:avLst/>
                <a:gdLst/>
                <a:ahLst/>
                <a:cxnLst/>
                <a:rect l="l" t="t" r="r" b="b"/>
                <a:pathLst>
                  <a:path w="4460" h="4460" extrusionOk="0">
                    <a:moveTo>
                      <a:pt x="2230" y="1"/>
                    </a:moveTo>
                    <a:cubicBezTo>
                      <a:pt x="1003" y="1"/>
                      <a:pt x="1" y="993"/>
                      <a:pt x="1" y="2230"/>
                    </a:cubicBezTo>
                    <a:cubicBezTo>
                      <a:pt x="1" y="3457"/>
                      <a:pt x="1003" y="4460"/>
                      <a:pt x="2230" y="4460"/>
                    </a:cubicBezTo>
                    <a:cubicBezTo>
                      <a:pt x="3467" y="4460"/>
                      <a:pt x="4460" y="3457"/>
                      <a:pt x="4460" y="2230"/>
                    </a:cubicBezTo>
                    <a:cubicBezTo>
                      <a:pt x="4460" y="993"/>
                      <a:pt x="3467" y="1"/>
                      <a:pt x="2230" y="1"/>
                    </a:cubicBezTo>
                    <a:close/>
                  </a:path>
                </a:pathLst>
              </a:custGeom>
              <a:solidFill>
                <a:srgbClr val="C1D6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867925" y="2376400"/>
            <a:ext cx="42471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4600">
                <a:solidFill>
                  <a:schemeClr val="accent1"/>
                </a:solidFill>
              </a:defRPr>
            </a:lvl1pPr>
            <a:lvl2pPr lvl="1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None/>
              <a:defRPr sz="5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 hasCustomPrompt="1"/>
          </p:nvPr>
        </p:nvSpPr>
        <p:spPr>
          <a:xfrm>
            <a:off x="1024450" y="1114375"/>
            <a:ext cx="1145400" cy="10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50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024450" y="3307500"/>
            <a:ext cx="40563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grpSp>
        <p:nvGrpSpPr>
          <p:cNvPr id="20" name="Google Shape;20;p3"/>
          <p:cNvGrpSpPr/>
          <p:nvPr/>
        </p:nvGrpSpPr>
        <p:grpSpPr>
          <a:xfrm>
            <a:off x="5080616" y="946406"/>
            <a:ext cx="5176215" cy="4388872"/>
            <a:chOff x="2094250" y="748000"/>
            <a:chExt cx="2077800" cy="1761750"/>
          </a:xfrm>
        </p:grpSpPr>
        <p:sp>
          <p:nvSpPr>
            <p:cNvPr id="21" name="Google Shape;21;p3"/>
            <p:cNvSpPr/>
            <p:nvPr/>
          </p:nvSpPr>
          <p:spPr>
            <a:xfrm>
              <a:off x="3957325" y="1556600"/>
              <a:ext cx="172575" cy="172825"/>
            </a:xfrm>
            <a:custGeom>
              <a:avLst/>
              <a:gdLst/>
              <a:ahLst/>
              <a:cxnLst/>
              <a:rect l="l" t="t" r="r" b="b"/>
              <a:pathLst>
                <a:path w="6903" h="6913" extrusionOk="0">
                  <a:moveTo>
                    <a:pt x="3457" y="0"/>
                  </a:moveTo>
                  <a:cubicBezTo>
                    <a:pt x="1548" y="0"/>
                    <a:pt x="1" y="1547"/>
                    <a:pt x="1" y="3456"/>
                  </a:cubicBezTo>
                  <a:cubicBezTo>
                    <a:pt x="1" y="5366"/>
                    <a:pt x="1548" y="6913"/>
                    <a:pt x="3457" y="6913"/>
                  </a:cubicBezTo>
                  <a:cubicBezTo>
                    <a:pt x="5356" y="6913"/>
                    <a:pt x="6903" y="5366"/>
                    <a:pt x="6903" y="3456"/>
                  </a:cubicBezTo>
                  <a:cubicBezTo>
                    <a:pt x="6903" y="1547"/>
                    <a:pt x="5356" y="0"/>
                    <a:pt x="3457" y="0"/>
                  </a:cubicBezTo>
                  <a:close/>
                </a:path>
              </a:pathLst>
            </a:custGeom>
            <a:solidFill>
              <a:srgbClr val="C1D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2133725" y="1090150"/>
              <a:ext cx="111500" cy="111500"/>
            </a:xfrm>
            <a:custGeom>
              <a:avLst/>
              <a:gdLst/>
              <a:ahLst/>
              <a:cxnLst/>
              <a:rect l="l" t="t" r="r" b="b"/>
              <a:pathLst>
                <a:path w="4460" h="4460" extrusionOk="0">
                  <a:moveTo>
                    <a:pt x="2230" y="1"/>
                  </a:moveTo>
                  <a:cubicBezTo>
                    <a:pt x="1003" y="1"/>
                    <a:pt x="1" y="993"/>
                    <a:pt x="1" y="2230"/>
                  </a:cubicBezTo>
                  <a:cubicBezTo>
                    <a:pt x="1" y="3457"/>
                    <a:pt x="1003" y="4460"/>
                    <a:pt x="2230" y="4460"/>
                  </a:cubicBezTo>
                  <a:cubicBezTo>
                    <a:pt x="3467" y="4460"/>
                    <a:pt x="4460" y="3457"/>
                    <a:pt x="4460" y="2230"/>
                  </a:cubicBezTo>
                  <a:cubicBezTo>
                    <a:pt x="4460" y="993"/>
                    <a:pt x="3467" y="1"/>
                    <a:pt x="2230" y="1"/>
                  </a:cubicBezTo>
                  <a:close/>
                </a:path>
              </a:pathLst>
            </a:custGeom>
            <a:solidFill>
              <a:srgbClr val="C1D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3575700" y="748000"/>
              <a:ext cx="345925" cy="345925"/>
            </a:xfrm>
            <a:custGeom>
              <a:avLst/>
              <a:gdLst/>
              <a:ahLst/>
              <a:cxnLst/>
              <a:rect l="l" t="t" r="r" b="b"/>
              <a:pathLst>
                <a:path w="13837" h="13837" extrusionOk="0">
                  <a:moveTo>
                    <a:pt x="6924" y="0"/>
                  </a:moveTo>
                  <a:cubicBezTo>
                    <a:pt x="3094" y="0"/>
                    <a:pt x="1" y="3105"/>
                    <a:pt x="1" y="6924"/>
                  </a:cubicBezTo>
                  <a:cubicBezTo>
                    <a:pt x="1" y="10743"/>
                    <a:pt x="3094" y="13836"/>
                    <a:pt x="6924" y="13836"/>
                  </a:cubicBezTo>
                  <a:cubicBezTo>
                    <a:pt x="10743" y="13836"/>
                    <a:pt x="13836" y="10743"/>
                    <a:pt x="13836" y="6924"/>
                  </a:cubicBezTo>
                  <a:cubicBezTo>
                    <a:pt x="13836" y="3105"/>
                    <a:pt x="10743" y="0"/>
                    <a:pt x="6924" y="0"/>
                  </a:cubicBezTo>
                  <a:close/>
                </a:path>
              </a:pathLst>
            </a:custGeom>
            <a:solidFill>
              <a:srgbClr val="C1D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2094250" y="784075"/>
              <a:ext cx="2077800" cy="1725675"/>
            </a:xfrm>
            <a:custGeom>
              <a:avLst/>
              <a:gdLst/>
              <a:ahLst/>
              <a:cxnLst/>
              <a:rect l="l" t="t" r="r" b="b"/>
              <a:pathLst>
                <a:path w="83112" h="69027" extrusionOk="0">
                  <a:moveTo>
                    <a:pt x="29894" y="0"/>
                  </a:moveTo>
                  <a:cubicBezTo>
                    <a:pt x="23790" y="0"/>
                    <a:pt x="17103" y="2538"/>
                    <a:pt x="12130" y="9182"/>
                  </a:cubicBezTo>
                  <a:cubicBezTo>
                    <a:pt x="1654" y="23167"/>
                    <a:pt x="11756" y="33771"/>
                    <a:pt x="10572" y="38774"/>
                  </a:cubicBezTo>
                  <a:cubicBezTo>
                    <a:pt x="9388" y="43777"/>
                    <a:pt x="950" y="46358"/>
                    <a:pt x="342" y="55991"/>
                  </a:cubicBezTo>
                  <a:cubicBezTo>
                    <a:pt x="1" y="61570"/>
                    <a:pt x="2060" y="66562"/>
                    <a:pt x="8076" y="69027"/>
                  </a:cubicBezTo>
                  <a:lnTo>
                    <a:pt x="71142" y="69027"/>
                  </a:lnTo>
                  <a:cubicBezTo>
                    <a:pt x="73980" y="67128"/>
                    <a:pt x="78023" y="64952"/>
                    <a:pt x="79527" y="60525"/>
                  </a:cubicBezTo>
                  <a:cubicBezTo>
                    <a:pt x="83111" y="50060"/>
                    <a:pt x="74673" y="46337"/>
                    <a:pt x="70086" y="41153"/>
                  </a:cubicBezTo>
                  <a:cubicBezTo>
                    <a:pt x="65488" y="35968"/>
                    <a:pt x="74993" y="33824"/>
                    <a:pt x="73724" y="22655"/>
                  </a:cubicBezTo>
                  <a:cubicBezTo>
                    <a:pt x="73196" y="17993"/>
                    <a:pt x="68047" y="13661"/>
                    <a:pt x="61933" y="13661"/>
                  </a:cubicBezTo>
                  <a:cubicBezTo>
                    <a:pt x="60506" y="13661"/>
                    <a:pt x="59027" y="13897"/>
                    <a:pt x="57541" y="14420"/>
                  </a:cubicBezTo>
                  <a:cubicBezTo>
                    <a:pt x="55649" y="15086"/>
                    <a:pt x="54146" y="15400"/>
                    <a:pt x="52904" y="15400"/>
                  </a:cubicBezTo>
                  <a:cubicBezTo>
                    <a:pt x="48995" y="15400"/>
                    <a:pt x="47672" y="12282"/>
                    <a:pt x="44911" y="7198"/>
                  </a:cubicBezTo>
                  <a:cubicBezTo>
                    <a:pt x="42692" y="3108"/>
                    <a:pt x="36650" y="0"/>
                    <a:pt x="29894" y="0"/>
                  </a:cubicBezTo>
                  <a:close/>
                </a:path>
              </a:pathLst>
            </a:custGeom>
            <a:solidFill>
              <a:srgbClr val="C1D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25;p3"/>
          <p:cNvSpPr/>
          <p:nvPr/>
        </p:nvSpPr>
        <p:spPr>
          <a:xfrm>
            <a:off x="3638838" y="858293"/>
            <a:ext cx="325424" cy="325378"/>
          </a:xfrm>
          <a:custGeom>
            <a:avLst/>
            <a:gdLst/>
            <a:ahLst/>
            <a:cxnLst/>
            <a:rect l="l" t="t" r="r" b="b"/>
            <a:pathLst>
              <a:path w="6974" h="6973" extrusionOk="0">
                <a:moveTo>
                  <a:pt x="3342" y="1"/>
                </a:moveTo>
                <a:cubicBezTo>
                  <a:pt x="3190" y="1"/>
                  <a:pt x="3063" y="64"/>
                  <a:pt x="2949" y="165"/>
                </a:cubicBezTo>
                <a:cubicBezTo>
                  <a:pt x="2848" y="266"/>
                  <a:pt x="2797" y="393"/>
                  <a:pt x="2797" y="545"/>
                </a:cubicBezTo>
                <a:lnTo>
                  <a:pt x="2797" y="2493"/>
                </a:lnTo>
                <a:lnTo>
                  <a:pt x="2810" y="2835"/>
                </a:lnTo>
                <a:lnTo>
                  <a:pt x="710" y="2848"/>
                </a:lnTo>
                <a:lnTo>
                  <a:pt x="545" y="2848"/>
                </a:lnTo>
                <a:cubicBezTo>
                  <a:pt x="254" y="2848"/>
                  <a:pt x="1" y="3088"/>
                  <a:pt x="1" y="3379"/>
                </a:cubicBezTo>
                <a:cubicBezTo>
                  <a:pt x="1" y="3670"/>
                  <a:pt x="254" y="3923"/>
                  <a:pt x="545" y="3923"/>
                </a:cubicBezTo>
                <a:lnTo>
                  <a:pt x="583" y="3923"/>
                </a:lnTo>
                <a:lnTo>
                  <a:pt x="2810" y="3911"/>
                </a:lnTo>
                <a:lnTo>
                  <a:pt x="2823" y="6277"/>
                </a:lnTo>
                <a:lnTo>
                  <a:pt x="2823" y="6340"/>
                </a:lnTo>
                <a:lnTo>
                  <a:pt x="2823" y="6391"/>
                </a:lnTo>
                <a:lnTo>
                  <a:pt x="2823" y="6429"/>
                </a:lnTo>
                <a:cubicBezTo>
                  <a:pt x="2823" y="6720"/>
                  <a:pt x="3063" y="6973"/>
                  <a:pt x="3354" y="6973"/>
                </a:cubicBezTo>
                <a:cubicBezTo>
                  <a:pt x="3506" y="6973"/>
                  <a:pt x="3633" y="6910"/>
                  <a:pt x="3746" y="6808"/>
                </a:cubicBezTo>
                <a:cubicBezTo>
                  <a:pt x="3848" y="6707"/>
                  <a:pt x="3898" y="6568"/>
                  <a:pt x="3898" y="6429"/>
                </a:cubicBezTo>
                <a:lnTo>
                  <a:pt x="3898" y="6391"/>
                </a:lnTo>
                <a:lnTo>
                  <a:pt x="3886" y="3911"/>
                </a:lnTo>
                <a:lnTo>
                  <a:pt x="6442" y="3898"/>
                </a:lnTo>
                <a:cubicBezTo>
                  <a:pt x="6733" y="3898"/>
                  <a:pt x="6973" y="3658"/>
                  <a:pt x="6973" y="3354"/>
                </a:cubicBezTo>
                <a:cubicBezTo>
                  <a:pt x="6973" y="3063"/>
                  <a:pt x="6733" y="2822"/>
                  <a:pt x="6442" y="2822"/>
                </a:cubicBezTo>
                <a:lnTo>
                  <a:pt x="3886" y="2835"/>
                </a:lnTo>
                <a:lnTo>
                  <a:pt x="3873" y="545"/>
                </a:lnTo>
                <a:cubicBezTo>
                  <a:pt x="3873" y="254"/>
                  <a:pt x="3633" y="1"/>
                  <a:pt x="334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4164891" y="722172"/>
            <a:ext cx="186650" cy="186043"/>
          </a:xfrm>
          <a:custGeom>
            <a:avLst/>
            <a:gdLst/>
            <a:ahLst/>
            <a:cxnLst/>
            <a:rect l="l" t="t" r="r" b="b"/>
            <a:pathLst>
              <a:path w="4000" h="3987" extrusionOk="0">
                <a:moveTo>
                  <a:pt x="1912" y="1"/>
                </a:moveTo>
                <a:cubicBezTo>
                  <a:pt x="1734" y="1"/>
                  <a:pt x="1595" y="140"/>
                  <a:pt x="1595" y="304"/>
                </a:cubicBezTo>
                <a:lnTo>
                  <a:pt x="1595" y="1620"/>
                </a:lnTo>
                <a:lnTo>
                  <a:pt x="317" y="1620"/>
                </a:lnTo>
                <a:cubicBezTo>
                  <a:pt x="140" y="1620"/>
                  <a:pt x="1" y="1759"/>
                  <a:pt x="1" y="1937"/>
                </a:cubicBezTo>
                <a:cubicBezTo>
                  <a:pt x="1" y="2101"/>
                  <a:pt x="140" y="2240"/>
                  <a:pt x="317" y="2240"/>
                </a:cubicBezTo>
                <a:lnTo>
                  <a:pt x="1608" y="2240"/>
                </a:lnTo>
                <a:lnTo>
                  <a:pt x="1608" y="3582"/>
                </a:lnTo>
                <a:lnTo>
                  <a:pt x="1608" y="3658"/>
                </a:lnTo>
                <a:lnTo>
                  <a:pt x="1608" y="3683"/>
                </a:lnTo>
                <a:cubicBezTo>
                  <a:pt x="1608" y="3847"/>
                  <a:pt x="1747" y="3987"/>
                  <a:pt x="1924" y="3987"/>
                </a:cubicBezTo>
                <a:cubicBezTo>
                  <a:pt x="2089" y="3987"/>
                  <a:pt x="2228" y="3847"/>
                  <a:pt x="2228" y="3683"/>
                </a:cubicBezTo>
                <a:lnTo>
                  <a:pt x="2228" y="3658"/>
                </a:lnTo>
                <a:lnTo>
                  <a:pt x="2228" y="2228"/>
                </a:lnTo>
                <a:lnTo>
                  <a:pt x="3683" y="2228"/>
                </a:lnTo>
                <a:cubicBezTo>
                  <a:pt x="3848" y="2228"/>
                  <a:pt x="3999" y="2088"/>
                  <a:pt x="3999" y="1924"/>
                </a:cubicBezTo>
                <a:cubicBezTo>
                  <a:pt x="3999" y="1747"/>
                  <a:pt x="3848" y="1608"/>
                  <a:pt x="3683" y="1608"/>
                </a:cubicBezTo>
                <a:lnTo>
                  <a:pt x="2797" y="1608"/>
                </a:lnTo>
                <a:lnTo>
                  <a:pt x="2215" y="1620"/>
                </a:lnTo>
                <a:lnTo>
                  <a:pt x="2215" y="304"/>
                </a:lnTo>
                <a:cubicBezTo>
                  <a:pt x="2215" y="140"/>
                  <a:pt x="2076" y="1"/>
                  <a:pt x="191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3982812" y="1370563"/>
            <a:ext cx="217782" cy="216594"/>
          </a:xfrm>
          <a:custGeom>
            <a:avLst/>
            <a:gdLst/>
            <a:ahLst/>
            <a:cxnLst/>
            <a:rect l="l" t="t" r="r" b="b"/>
            <a:pathLst>
              <a:path w="4582" h="4557" extrusionOk="0">
                <a:moveTo>
                  <a:pt x="2531" y="557"/>
                </a:moveTo>
                <a:cubicBezTo>
                  <a:pt x="2683" y="583"/>
                  <a:pt x="2822" y="633"/>
                  <a:pt x="2974" y="684"/>
                </a:cubicBezTo>
                <a:cubicBezTo>
                  <a:pt x="3113" y="747"/>
                  <a:pt x="3240" y="823"/>
                  <a:pt x="3354" y="912"/>
                </a:cubicBezTo>
                <a:cubicBezTo>
                  <a:pt x="3480" y="1000"/>
                  <a:pt x="3581" y="1114"/>
                  <a:pt x="3683" y="1228"/>
                </a:cubicBezTo>
                <a:cubicBezTo>
                  <a:pt x="3759" y="1342"/>
                  <a:pt x="3834" y="1468"/>
                  <a:pt x="3898" y="1608"/>
                </a:cubicBezTo>
                <a:cubicBezTo>
                  <a:pt x="3948" y="1747"/>
                  <a:pt x="3986" y="1899"/>
                  <a:pt x="4012" y="2038"/>
                </a:cubicBezTo>
                <a:cubicBezTo>
                  <a:pt x="4037" y="2202"/>
                  <a:pt x="4037" y="2354"/>
                  <a:pt x="4012" y="2519"/>
                </a:cubicBezTo>
                <a:cubicBezTo>
                  <a:pt x="3986" y="2671"/>
                  <a:pt x="3948" y="2810"/>
                  <a:pt x="3898" y="2949"/>
                </a:cubicBezTo>
                <a:cubicBezTo>
                  <a:pt x="3834" y="3088"/>
                  <a:pt x="3759" y="3215"/>
                  <a:pt x="3670" y="3341"/>
                </a:cubicBezTo>
                <a:cubicBezTo>
                  <a:pt x="3581" y="3455"/>
                  <a:pt x="3480" y="3556"/>
                  <a:pt x="3366" y="3645"/>
                </a:cubicBezTo>
                <a:cubicBezTo>
                  <a:pt x="3240" y="3734"/>
                  <a:pt x="3113" y="3822"/>
                  <a:pt x="2961" y="3885"/>
                </a:cubicBezTo>
                <a:cubicBezTo>
                  <a:pt x="2822" y="3936"/>
                  <a:pt x="2683" y="3974"/>
                  <a:pt x="2544" y="3999"/>
                </a:cubicBezTo>
                <a:cubicBezTo>
                  <a:pt x="2468" y="4012"/>
                  <a:pt x="2379" y="4012"/>
                  <a:pt x="2303" y="4012"/>
                </a:cubicBezTo>
                <a:cubicBezTo>
                  <a:pt x="2227" y="4012"/>
                  <a:pt x="2152" y="4012"/>
                  <a:pt x="2076" y="3999"/>
                </a:cubicBezTo>
                <a:cubicBezTo>
                  <a:pt x="1911" y="3974"/>
                  <a:pt x="1759" y="3936"/>
                  <a:pt x="1620" y="3873"/>
                </a:cubicBezTo>
                <a:cubicBezTo>
                  <a:pt x="1494" y="3809"/>
                  <a:pt x="1367" y="3746"/>
                  <a:pt x="1253" y="3658"/>
                </a:cubicBezTo>
                <a:cubicBezTo>
                  <a:pt x="1165" y="3594"/>
                  <a:pt x="1101" y="3531"/>
                  <a:pt x="1038" y="3455"/>
                </a:cubicBezTo>
                <a:cubicBezTo>
                  <a:pt x="1000" y="3417"/>
                  <a:pt x="962" y="3379"/>
                  <a:pt x="924" y="3341"/>
                </a:cubicBezTo>
                <a:cubicBezTo>
                  <a:pt x="836" y="3215"/>
                  <a:pt x="760" y="3088"/>
                  <a:pt x="709" y="2962"/>
                </a:cubicBezTo>
                <a:cubicBezTo>
                  <a:pt x="646" y="2822"/>
                  <a:pt x="608" y="2671"/>
                  <a:pt x="582" y="2519"/>
                </a:cubicBezTo>
                <a:lnTo>
                  <a:pt x="582" y="2506"/>
                </a:lnTo>
                <a:lnTo>
                  <a:pt x="582" y="2481"/>
                </a:lnTo>
                <a:lnTo>
                  <a:pt x="570" y="2455"/>
                </a:lnTo>
                <a:lnTo>
                  <a:pt x="570" y="2430"/>
                </a:lnTo>
                <a:lnTo>
                  <a:pt x="570" y="2405"/>
                </a:lnTo>
                <a:lnTo>
                  <a:pt x="570" y="2380"/>
                </a:lnTo>
                <a:lnTo>
                  <a:pt x="570" y="2342"/>
                </a:lnTo>
                <a:lnTo>
                  <a:pt x="570" y="2304"/>
                </a:lnTo>
                <a:cubicBezTo>
                  <a:pt x="570" y="2304"/>
                  <a:pt x="570" y="2291"/>
                  <a:pt x="570" y="2291"/>
                </a:cubicBezTo>
                <a:cubicBezTo>
                  <a:pt x="570" y="2266"/>
                  <a:pt x="570" y="2266"/>
                  <a:pt x="570" y="2253"/>
                </a:cubicBezTo>
                <a:cubicBezTo>
                  <a:pt x="570" y="2177"/>
                  <a:pt x="582" y="2114"/>
                  <a:pt x="582" y="2051"/>
                </a:cubicBezTo>
                <a:cubicBezTo>
                  <a:pt x="582" y="2038"/>
                  <a:pt x="582" y="2025"/>
                  <a:pt x="582" y="2025"/>
                </a:cubicBezTo>
                <a:cubicBezTo>
                  <a:pt x="608" y="1924"/>
                  <a:pt x="633" y="1835"/>
                  <a:pt x="658" y="1747"/>
                </a:cubicBezTo>
                <a:cubicBezTo>
                  <a:pt x="671" y="1696"/>
                  <a:pt x="684" y="1658"/>
                  <a:pt x="709" y="1608"/>
                </a:cubicBezTo>
                <a:cubicBezTo>
                  <a:pt x="747" y="1506"/>
                  <a:pt x="810" y="1405"/>
                  <a:pt x="861" y="1317"/>
                </a:cubicBezTo>
                <a:cubicBezTo>
                  <a:pt x="899" y="1266"/>
                  <a:pt x="911" y="1241"/>
                  <a:pt x="937" y="1215"/>
                </a:cubicBezTo>
                <a:cubicBezTo>
                  <a:pt x="1025" y="1114"/>
                  <a:pt x="1127" y="1013"/>
                  <a:pt x="1240" y="912"/>
                </a:cubicBezTo>
                <a:cubicBezTo>
                  <a:pt x="1367" y="823"/>
                  <a:pt x="1494" y="747"/>
                  <a:pt x="1633" y="684"/>
                </a:cubicBezTo>
                <a:cubicBezTo>
                  <a:pt x="1772" y="633"/>
                  <a:pt x="1911" y="583"/>
                  <a:pt x="2063" y="570"/>
                </a:cubicBezTo>
                <a:cubicBezTo>
                  <a:pt x="2139" y="557"/>
                  <a:pt x="2215" y="557"/>
                  <a:pt x="2303" y="557"/>
                </a:cubicBezTo>
                <a:close/>
                <a:moveTo>
                  <a:pt x="2291" y="1"/>
                </a:moveTo>
                <a:cubicBezTo>
                  <a:pt x="2253" y="1"/>
                  <a:pt x="2202" y="13"/>
                  <a:pt x="2164" y="13"/>
                </a:cubicBezTo>
                <a:cubicBezTo>
                  <a:pt x="1607" y="39"/>
                  <a:pt x="1089" y="279"/>
                  <a:pt x="684" y="684"/>
                </a:cubicBezTo>
                <a:lnTo>
                  <a:pt x="658" y="709"/>
                </a:lnTo>
                <a:lnTo>
                  <a:pt x="633" y="735"/>
                </a:lnTo>
                <a:lnTo>
                  <a:pt x="620" y="747"/>
                </a:lnTo>
                <a:lnTo>
                  <a:pt x="608" y="773"/>
                </a:lnTo>
                <a:lnTo>
                  <a:pt x="595" y="785"/>
                </a:lnTo>
                <a:lnTo>
                  <a:pt x="570" y="810"/>
                </a:lnTo>
                <a:lnTo>
                  <a:pt x="557" y="823"/>
                </a:lnTo>
                <a:lnTo>
                  <a:pt x="532" y="848"/>
                </a:lnTo>
                <a:lnTo>
                  <a:pt x="507" y="886"/>
                </a:lnTo>
                <a:lnTo>
                  <a:pt x="481" y="912"/>
                </a:lnTo>
                <a:cubicBezTo>
                  <a:pt x="456" y="950"/>
                  <a:pt x="431" y="988"/>
                  <a:pt x="405" y="1026"/>
                </a:cubicBezTo>
                <a:lnTo>
                  <a:pt x="393" y="1051"/>
                </a:lnTo>
                <a:cubicBezTo>
                  <a:pt x="342" y="1127"/>
                  <a:pt x="291" y="1203"/>
                  <a:pt x="253" y="1304"/>
                </a:cubicBezTo>
                <a:cubicBezTo>
                  <a:pt x="64" y="1671"/>
                  <a:pt x="0" y="2101"/>
                  <a:pt x="38" y="2519"/>
                </a:cubicBezTo>
                <a:cubicBezTo>
                  <a:pt x="64" y="2759"/>
                  <a:pt x="127" y="3000"/>
                  <a:pt x="241" y="3227"/>
                </a:cubicBezTo>
                <a:cubicBezTo>
                  <a:pt x="329" y="3442"/>
                  <a:pt x="456" y="3632"/>
                  <a:pt x="620" y="3822"/>
                </a:cubicBezTo>
                <a:cubicBezTo>
                  <a:pt x="671" y="3873"/>
                  <a:pt x="734" y="3923"/>
                  <a:pt x="785" y="3987"/>
                </a:cubicBezTo>
                <a:cubicBezTo>
                  <a:pt x="798" y="3987"/>
                  <a:pt x="810" y="3999"/>
                  <a:pt x="823" y="4012"/>
                </a:cubicBezTo>
                <a:cubicBezTo>
                  <a:pt x="886" y="4063"/>
                  <a:pt x="949" y="4113"/>
                  <a:pt x="1025" y="4164"/>
                </a:cubicBezTo>
                <a:cubicBezTo>
                  <a:pt x="1329" y="4379"/>
                  <a:pt x="1721" y="4518"/>
                  <a:pt x="2164" y="4556"/>
                </a:cubicBezTo>
                <a:lnTo>
                  <a:pt x="2303" y="4556"/>
                </a:lnTo>
                <a:cubicBezTo>
                  <a:pt x="2455" y="4556"/>
                  <a:pt x="2620" y="4543"/>
                  <a:pt x="2797" y="4505"/>
                </a:cubicBezTo>
                <a:cubicBezTo>
                  <a:pt x="2987" y="4467"/>
                  <a:pt x="3189" y="4392"/>
                  <a:pt x="3404" y="4265"/>
                </a:cubicBezTo>
                <a:cubicBezTo>
                  <a:pt x="3746" y="4088"/>
                  <a:pt x="4050" y="3797"/>
                  <a:pt x="4265" y="3430"/>
                </a:cubicBezTo>
                <a:cubicBezTo>
                  <a:pt x="4455" y="3113"/>
                  <a:pt x="4568" y="2721"/>
                  <a:pt x="4581" y="2304"/>
                </a:cubicBezTo>
                <a:cubicBezTo>
                  <a:pt x="4581" y="2114"/>
                  <a:pt x="4556" y="1899"/>
                  <a:pt x="4492" y="1684"/>
                </a:cubicBezTo>
                <a:cubicBezTo>
                  <a:pt x="4442" y="1494"/>
                  <a:pt x="4353" y="1291"/>
                  <a:pt x="4239" y="1089"/>
                </a:cubicBezTo>
                <a:cubicBezTo>
                  <a:pt x="4037" y="760"/>
                  <a:pt x="3746" y="481"/>
                  <a:pt x="3392" y="279"/>
                </a:cubicBezTo>
                <a:cubicBezTo>
                  <a:pt x="3063" y="102"/>
                  <a:pt x="2683" y="1"/>
                  <a:pt x="229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/>
          <p:nvPr/>
        </p:nvSpPr>
        <p:spPr>
          <a:xfrm>
            <a:off x="4273305" y="1537768"/>
            <a:ext cx="78234" cy="77616"/>
          </a:xfrm>
          <a:custGeom>
            <a:avLst/>
            <a:gdLst/>
            <a:ahLst/>
            <a:cxnLst/>
            <a:rect l="l" t="t" r="r" b="b"/>
            <a:pathLst>
              <a:path w="1646" h="1633" extrusionOk="0">
                <a:moveTo>
                  <a:pt x="861" y="545"/>
                </a:moveTo>
                <a:cubicBezTo>
                  <a:pt x="873" y="545"/>
                  <a:pt x="899" y="545"/>
                  <a:pt x="924" y="557"/>
                </a:cubicBezTo>
                <a:cubicBezTo>
                  <a:pt x="949" y="570"/>
                  <a:pt x="975" y="582"/>
                  <a:pt x="987" y="595"/>
                </a:cubicBezTo>
                <a:cubicBezTo>
                  <a:pt x="1013" y="608"/>
                  <a:pt x="1025" y="633"/>
                  <a:pt x="1038" y="646"/>
                </a:cubicBezTo>
                <a:cubicBezTo>
                  <a:pt x="1050" y="658"/>
                  <a:pt x="1063" y="684"/>
                  <a:pt x="1076" y="709"/>
                </a:cubicBezTo>
                <a:cubicBezTo>
                  <a:pt x="1088" y="734"/>
                  <a:pt x="1088" y="747"/>
                  <a:pt x="1088" y="772"/>
                </a:cubicBezTo>
                <a:cubicBezTo>
                  <a:pt x="1088" y="798"/>
                  <a:pt x="1088" y="823"/>
                  <a:pt x="1088" y="848"/>
                </a:cubicBezTo>
                <a:cubicBezTo>
                  <a:pt x="1088" y="874"/>
                  <a:pt x="1088" y="886"/>
                  <a:pt x="1076" y="911"/>
                </a:cubicBezTo>
                <a:cubicBezTo>
                  <a:pt x="1063" y="937"/>
                  <a:pt x="1050" y="962"/>
                  <a:pt x="1038" y="975"/>
                </a:cubicBezTo>
                <a:cubicBezTo>
                  <a:pt x="1025" y="1000"/>
                  <a:pt x="1000" y="1013"/>
                  <a:pt x="987" y="1025"/>
                </a:cubicBezTo>
                <a:cubicBezTo>
                  <a:pt x="975" y="1038"/>
                  <a:pt x="949" y="1051"/>
                  <a:pt x="924" y="1063"/>
                </a:cubicBezTo>
                <a:cubicBezTo>
                  <a:pt x="899" y="1076"/>
                  <a:pt x="886" y="1076"/>
                  <a:pt x="861" y="1089"/>
                </a:cubicBezTo>
                <a:lnTo>
                  <a:pt x="785" y="1089"/>
                </a:lnTo>
                <a:cubicBezTo>
                  <a:pt x="759" y="1076"/>
                  <a:pt x="747" y="1076"/>
                  <a:pt x="721" y="1063"/>
                </a:cubicBezTo>
                <a:cubicBezTo>
                  <a:pt x="696" y="1051"/>
                  <a:pt x="671" y="1038"/>
                  <a:pt x="658" y="1025"/>
                </a:cubicBezTo>
                <a:cubicBezTo>
                  <a:pt x="633" y="1013"/>
                  <a:pt x="620" y="1000"/>
                  <a:pt x="608" y="987"/>
                </a:cubicBezTo>
                <a:cubicBezTo>
                  <a:pt x="595" y="962"/>
                  <a:pt x="582" y="949"/>
                  <a:pt x="582" y="924"/>
                </a:cubicBezTo>
                <a:lnTo>
                  <a:pt x="557" y="886"/>
                </a:lnTo>
                <a:lnTo>
                  <a:pt x="544" y="848"/>
                </a:lnTo>
                <a:cubicBezTo>
                  <a:pt x="557" y="823"/>
                  <a:pt x="557" y="798"/>
                  <a:pt x="557" y="772"/>
                </a:cubicBezTo>
                <a:cubicBezTo>
                  <a:pt x="557" y="747"/>
                  <a:pt x="570" y="722"/>
                  <a:pt x="570" y="696"/>
                </a:cubicBezTo>
                <a:cubicBezTo>
                  <a:pt x="582" y="684"/>
                  <a:pt x="595" y="658"/>
                  <a:pt x="608" y="646"/>
                </a:cubicBezTo>
                <a:cubicBezTo>
                  <a:pt x="620" y="633"/>
                  <a:pt x="633" y="608"/>
                  <a:pt x="658" y="595"/>
                </a:cubicBezTo>
                <a:lnTo>
                  <a:pt x="671" y="582"/>
                </a:lnTo>
                <a:lnTo>
                  <a:pt x="709" y="570"/>
                </a:lnTo>
                <a:cubicBezTo>
                  <a:pt x="734" y="557"/>
                  <a:pt x="759" y="545"/>
                  <a:pt x="785" y="545"/>
                </a:cubicBezTo>
                <a:close/>
                <a:moveTo>
                  <a:pt x="759" y="0"/>
                </a:moveTo>
                <a:cubicBezTo>
                  <a:pt x="696" y="0"/>
                  <a:pt x="633" y="13"/>
                  <a:pt x="570" y="38"/>
                </a:cubicBezTo>
                <a:cubicBezTo>
                  <a:pt x="544" y="38"/>
                  <a:pt x="506" y="51"/>
                  <a:pt x="481" y="76"/>
                </a:cubicBezTo>
                <a:cubicBezTo>
                  <a:pt x="418" y="102"/>
                  <a:pt x="367" y="127"/>
                  <a:pt x="317" y="178"/>
                </a:cubicBezTo>
                <a:cubicBezTo>
                  <a:pt x="291" y="190"/>
                  <a:pt x="279" y="203"/>
                  <a:pt x="253" y="228"/>
                </a:cubicBezTo>
                <a:cubicBezTo>
                  <a:pt x="165" y="304"/>
                  <a:pt x="89" y="431"/>
                  <a:pt x="38" y="570"/>
                </a:cubicBezTo>
                <a:lnTo>
                  <a:pt x="38" y="608"/>
                </a:lnTo>
                <a:lnTo>
                  <a:pt x="26" y="633"/>
                </a:lnTo>
                <a:cubicBezTo>
                  <a:pt x="13" y="709"/>
                  <a:pt x="0" y="772"/>
                  <a:pt x="13" y="848"/>
                </a:cubicBezTo>
                <a:cubicBezTo>
                  <a:pt x="13" y="886"/>
                  <a:pt x="13" y="924"/>
                  <a:pt x="26" y="962"/>
                </a:cubicBezTo>
                <a:cubicBezTo>
                  <a:pt x="38" y="1038"/>
                  <a:pt x="51" y="1101"/>
                  <a:pt x="89" y="1165"/>
                </a:cubicBezTo>
                <a:cubicBezTo>
                  <a:pt x="114" y="1228"/>
                  <a:pt x="165" y="1291"/>
                  <a:pt x="215" y="1354"/>
                </a:cubicBezTo>
                <a:cubicBezTo>
                  <a:pt x="215" y="1367"/>
                  <a:pt x="228" y="1367"/>
                  <a:pt x="228" y="1380"/>
                </a:cubicBezTo>
                <a:cubicBezTo>
                  <a:pt x="241" y="1392"/>
                  <a:pt x="253" y="1392"/>
                  <a:pt x="266" y="1405"/>
                </a:cubicBezTo>
                <a:cubicBezTo>
                  <a:pt x="392" y="1532"/>
                  <a:pt x="570" y="1607"/>
                  <a:pt x="759" y="1620"/>
                </a:cubicBezTo>
                <a:cubicBezTo>
                  <a:pt x="785" y="1633"/>
                  <a:pt x="797" y="1633"/>
                  <a:pt x="823" y="1633"/>
                </a:cubicBezTo>
                <a:cubicBezTo>
                  <a:pt x="873" y="1633"/>
                  <a:pt x="924" y="1620"/>
                  <a:pt x="975" y="1607"/>
                </a:cubicBezTo>
                <a:cubicBezTo>
                  <a:pt x="1050" y="1595"/>
                  <a:pt x="1126" y="1570"/>
                  <a:pt x="1190" y="1544"/>
                </a:cubicBezTo>
                <a:cubicBezTo>
                  <a:pt x="1304" y="1494"/>
                  <a:pt x="1405" y="1392"/>
                  <a:pt x="1519" y="1241"/>
                </a:cubicBezTo>
                <a:cubicBezTo>
                  <a:pt x="1557" y="1190"/>
                  <a:pt x="1582" y="1114"/>
                  <a:pt x="1595" y="1076"/>
                </a:cubicBezTo>
                <a:cubicBezTo>
                  <a:pt x="1620" y="1013"/>
                  <a:pt x="1633" y="949"/>
                  <a:pt x="1633" y="874"/>
                </a:cubicBezTo>
                <a:cubicBezTo>
                  <a:pt x="1645" y="709"/>
                  <a:pt x="1607" y="557"/>
                  <a:pt x="1531" y="405"/>
                </a:cubicBezTo>
                <a:cubicBezTo>
                  <a:pt x="1468" y="279"/>
                  <a:pt x="1342" y="165"/>
                  <a:pt x="1190" y="89"/>
                </a:cubicBezTo>
                <a:cubicBezTo>
                  <a:pt x="1139" y="51"/>
                  <a:pt x="1076" y="26"/>
                  <a:pt x="1013" y="13"/>
                </a:cubicBezTo>
                <a:lnTo>
                  <a:pt x="987" y="13"/>
                </a:lnTo>
                <a:cubicBezTo>
                  <a:pt x="937" y="0"/>
                  <a:pt x="899" y="0"/>
                  <a:pt x="84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_1_2"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43"/>
          <p:cNvSpPr/>
          <p:nvPr/>
        </p:nvSpPr>
        <p:spPr>
          <a:xfrm>
            <a:off x="371561" y="4234880"/>
            <a:ext cx="575089" cy="519391"/>
          </a:xfrm>
          <a:custGeom>
            <a:avLst/>
            <a:gdLst/>
            <a:ahLst/>
            <a:cxnLst/>
            <a:rect l="l" t="t" r="r" b="b"/>
            <a:pathLst>
              <a:path w="6903" h="6913" extrusionOk="0">
                <a:moveTo>
                  <a:pt x="3457" y="0"/>
                </a:moveTo>
                <a:cubicBezTo>
                  <a:pt x="1548" y="0"/>
                  <a:pt x="1" y="1547"/>
                  <a:pt x="1" y="3456"/>
                </a:cubicBezTo>
                <a:cubicBezTo>
                  <a:pt x="1" y="5366"/>
                  <a:pt x="1548" y="6913"/>
                  <a:pt x="3457" y="6913"/>
                </a:cubicBezTo>
                <a:cubicBezTo>
                  <a:pt x="5356" y="6913"/>
                  <a:pt x="6903" y="5366"/>
                  <a:pt x="6903" y="3456"/>
                </a:cubicBezTo>
                <a:cubicBezTo>
                  <a:pt x="6903" y="1547"/>
                  <a:pt x="5356" y="0"/>
                  <a:pt x="3457" y="0"/>
                </a:cubicBezTo>
                <a:close/>
              </a:path>
            </a:pathLst>
          </a:custGeom>
          <a:solidFill>
            <a:srgbClr val="C1D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43"/>
          <p:cNvSpPr/>
          <p:nvPr/>
        </p:nvSpPr>
        <p:spPr>
          <a:xfrm>
            <a:off x="527447" y="3820433"/>
            <a:ext cx="371563" cy="335091"/>
          </a:xfrm>
          <a:custGeom>
            <a:avLst/>
            <a:gdLst/>
            <a:ahLst/>
            <a:cxnLst/>
            <a:rect l="l" t="t" r="r" b="b"/>
            <a:pathLst>
              <a:path w="4460" h="4460" extrusionOk="0">
                <a:moveTo>
                  <a:pt x="2230" y="1"/>
                </a:moveTo>
                <a:cubicBezTo>
                  <a:pt x="1003" y="1"/>
                  <a:pt x="1" y="993"/>
                  <a:pt x="1" y="2230"/>
                </a:cubicBezTo>
                <a:cubicBezTo>
                  <a:pt x="1" y="3457"/>
                  <a:pt x="1003" y="4460"/>
                  <a:pt x="2230" y="4460"/>
                </a:cubicBezTo>
                <a:cubicBezTo>
                  <a:pt x="3467" y="4460"/>
                  <a:pt x="4460" y="3457"/>
                  <a:pt x="4460" y="2230"/>
                </a:cubicBezTo>
                <a:cubicBezTo>
                  <a:pt x="4460" y="993"/>
                  <a:pt x="3467" y="1"/>
                  <a:pt x="2230" y="1"/>
                </a:cubicBezTo>
                <a:close/>
              </a:path>
            </a:pathLst>
          </a:custGeom>
          <a:solidFill>
            <a:srgbClr val="C1D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43"/>
          <p:cNvSpPr/>
          <p:nvPr/>
        </p:nvSpPr>
        <p:spPr>
          <a:xfrm flipH="1">
            <a:off x="1071486" y="3820433"/>
            <a:ext cx="962761" cy="964156"/>
          </a:xfrm>
          <a:custGeom>
            <a:avLst/>
            <a:gdLst/>
            <a:ahLst/>
            <a:cxnLst/>
            <a:rect l="l" t="t" r="r" b="b"/>
            <a:pathLst>
              <a:path w="6903" h="6913" extrusionOk="0">
                <a:moveTo>
                  <a:pt x="3457" y="0"/>
                </a:moveTo>
                <a:cubicBezTo>
                  <a:pt x="1548" y="0"/>
                  <a:pt x="1" y="1547"/>
                  <a:pt x="1" y="3456"/>
                </a:cubicBezTo>
                <a:cubicBezTo>
                  <a:pt x="1" y="5366"/>
                  <a:pt x="1548" y="6913"/>
                  <a:pt x="3457" y="6913"/>
                </a:cubicBezTo>
                <a:cubicBezTo>
                  <a:pt x="5356" y="6913"/>
                  <a:pt x="6903" y="5366"/>
                  <a:pt x="6903" y="3456"/>
                </a:cubicBezTo>
                <a:cubicBezTo>
                  <a:pt x="6903" y="1547"/>
                  <a:pt x="5356" y="0"/>
                  <a:pt x="3457" y="0"/>
                </a:cubicBezTo>
                <a:close/>
              </a:path>
            </a:pathLst>
          </a:custGeom>
          <a:solidFill>
            <a:srgbClr val="C1D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43"/>
          <p:cNvSpPr/>
          <p:nvPr/>
        </p:nvSpPr>
        <p:spPr>
          <a:xfrm flipH="1">
            <a:off x="9235911" y="1525041"/>
            <a:ext cx="371563" cy="371563"/>
          </a:xfrm>
          <a:custGeom>
            <a:avLst/>
            <a:gdLst/>
            <a:ahLst/>
            <a:cxnLst/>
            <a:rect l="l" t="t" r="r" b="b"/>
            <a:pathLst>
              <a:path w="4460" h="4460" extrusionOk="0">
                <a:moveTo>
                  <a:pt x="2230" y="1"/>
                </a:moveTo>
                <a:cubicBezTo>
                  <a:pt x="1003" y="1"/>
                  <a:pt x="1" y="993"/>
                  <a:pt x="1" y="2230"/>
                </a:cubicBezTo>
                <a:cubicBezTo>
                  <a:pt x="1" y="3457"/>
                  <a:pt x="1003" y="4460"/>
                  <a:pt x="2230" y="4460"/>
                </a:cubicBezTo>
                <a:cubicBezTo>
                  <a:pt x="3467" y="4460"/>
                  <a:pt x="4460" y="3457"/>
                  <a:pt x="4460" y="2230"/>
                </a:cubicBezTo>
                <a:cubicBezTo>
                  <a:pt x="4460" y="993"/>
                  <a:pt x="3467" y="1"/>
                  <a:pt x="2230" y="1"/>
                </a:cubicBezTo>
                <a:close/>
              </a:path>
            </a:pathLst>
          </a:custGeom>
          <a:solidFill>
            <a:srgbClr val="C1D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43"/>
          <p:cNvSpPr/>
          <p:nvPr/>
        </p:nvSpPr>
        <p:spPr>
          <a:xfrm rot="10800000">
            <a:off x="5059310" y="-1415853"/>
            <a:ext cx="4893926" cy="4064552"/>
          </a:xfrm>
          <a:custGeom>
            <a:avLst/>
            <a:gdLst/>
            <a:ahLst/>
            <a:cxnLst/>
            <a:rect l="l" t="t" r="r" b="b"/>
            <a:pathLst>
              <a:path w="83112" h="69027" extrusionOk="0">
                <a:moveTo>
                  <a:pt x="29894" y="0"/>
                </a:moveTo>
                <a:cubicBezTo>
                  <a:pt x="23790" y="0"/>
                  <a:pt x="17103" y="2538"/>
                  <a:pt x="12130" y="9182"/>
                </a:cubicBezTo>
                <a:cubicBezTo>
                  <a:pt x="1654" y="23167"/>
                  <a:pt x="11756" y="33771"/>
                  <a:pt x="10572" y="38774"/>
                </a:cubicBezTo>
                <a:cubicBezTo>
                  <a:pt x="9388" y="43777"/>
                  <a:pt x="950" y="46358"/>
                  <a:pt x="342" y="55991"/>
                </a:cubicBezTo>
                <a:cubicBezTo>
                  <a:pt x="1" y="61570"/>
                  <a:pt x="2060" y="66562"/>
                  <a:pt x="8076" y="69027"/>
                </a:cubicBezTo>
                <a:lnTo>
                  <a:pt x="71142" y="69027"/>
                </a:lnTo>
                <a:cubicBezTo>
                  <a:pt x="73980" y="67128"/>
                  <a:pt x="78023" y="64952"/>
                  <a:pt x="79527" y="60525"/>
                </a:cubicBezTo>
                <a:cubicBezTo>
                  <a:pt x="83111" y="50060"/>
                  <a:pt x="74673" y="46337"/>
                  <a:pt x="70086" y="41153"/>
                </a:cubicBezTo>
                <a:cubicBezTo>
                  <a:pt x="65488" y="35968"/>
                  <a:pt x="74993" y="33824"/>
                  <a:pt x="73724" y="22655"/>
                </a:cubicBezTo>
                <a:cubicBezTo>
                  <a:pt x="73196" y="17993"/>
                  <a:pt x="68047" y="13661"/>
                  <a:pt x="61933" y="13661"/>
                </a:cubicBezTo>
                <a:cubicBezTo>
                  <a:pt x="60506" y="13661"/>
                  <a:pt x="59027" y="13897"/>
                  <a:pt x="57541" y="14420"/>
                </a:cubicBezTo>
                <a:cubicBezTo>
                  <a:pt x="55649" y="15086"/>
                  <a:pt x="54146" y="15400"/>
                  <a:pt x="52904" y="15400"/>
                </a:cubicBezTo>
                <a:cubicBezTo>
                  <a:pt x="48995" y="15400"/>
                  <a:pt x="47672" y="12282"/>
                  <a:pt x="44911" y="7198"/>
                </a:cubicBezTo>
                <a:cubicBezTo>
                  <a:pt x="42692" y="3108"/>
                  <a:pt x="36650" y="0"/>
                  <a:pt x="29894" y="0"/>
                </a:cubicBezTo>
                <a:close/>
              </a:path>
            </a:pathLst>
          </a:custGeom>
          <a:solidFill>
            <a:srgbClr val="C1D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oogle Shape;36;p5"/>
          <p:cNvGrpSpPr/>
          <p:nvPr/>
        </p:nvGrpSpPr>
        <p:grpSpPr>
          <a:xfrm flipH="1">
            <a:off x="5920110" y="-2241078"/>
            <a:ext cx="4893926" cy="4064552"/>
            <a:chOff x="2029967" y="207635"/>
            <a:chExt cx="1468589" cy="1219707"/>
          </a:xfrm>
        </p:grpSpPr>
        <p:sp>
          <p:nvSpPr>
            <p:cNvPr id="37" name="Google Shape;37;p5"/>
            <p:cNvSpPr/>
            <p:nvPr/>
          </p:nvSpPr>
          <p:spPr>
            <a:xfrm>
              <a:off x="2133725" y="1090150"/>
              <a:ext cx="111500" cy="111500"/>
            </a:xfrm>
            <a:custGeom>
              <a:avLst/>
              <a:gdLst/>
              <a:ahLst/>
              <a:cxnLst/>
              <a:rect l="l" t="t" r="r" b="b"/>
              <a:pathLst>
                <a:path w="4460" h="4460" extrusionOk="0">
                  <a:moveTo>
                    <a:pt x="2230" y="1"/>
                  </a:moveTo>
                  <a:cubicBezTo>
                    <a:pt x="1003" y="1"/>
                    <a:pt x="1" y="993"/>
                    <a:pt x="1" y="2230"/>
                  </a:cubicBezTo>
                  <a:cubicBezTo>
                    <a:pt x="1" y="3457"/>
                    <a:pt x="1003" y="4460"/>
                    <a:pt x="2230" y="4460"/>
                  </a:cubicBezTo>
                  <a:cubicBezTo>
                    <a:pt x="3467" y="4460"/>
                    <a:pt x="4460" y="3457"/>
                    <a:pt x="4460" y="2230"/>
                  </a:cubicBezTo>
                  <a:cubicBezTo>
                    <a:pt x="4460" y="993"/>
                    <a:pt x="3467" y="1"/>
                    <a:pt x="2230" y="1"/>
                  </a:cubicBezTo>
                  <a:close/>
                </a:path>
              </a:pathLst>
            </a:custGeom>
            <a:solidFill>
              <a:srgbClr val="C1D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5"/>
            <p:cNvSpPr/>
            <p:nvPr/>
          </p:nvSpPr>
          <p:spPr>
            <a:xfrm rot="10800000" flipH="1">
              <a:off x="2029967" y="207635"/>
              <a:ext cx="1468589" cy="1219707"/>
            </a:xfrm>
            <a:custGeom>
              <a:avLst/>
              <a:gdLst/>
              <a:ahLst/>
              <a:cxnLst/>
              <a:rect l="l" t="t" r="r" b="b"/>
              <a:pathLst>
                <a:path w="83112" h="69027" extrusionOk="0">
                  <a:moveTo>
                    <a:pt x="29894" y="0"/>
                  </a:moveTo>
                  <a:cubicBezTo>
                    <a:pt x="23790" y="0"/>
                    <a:pt x="17103" y="2538"/>
                    <a:pt x="12130" y="9182"/>
                  </a:cubicBezTo>
                  <a:cubicBezTo>
                    <a:pt x="1654" y="23167"/>
                    <a:pt x="11756" y="33771"/>
                    <a:pt x="10572" y="38774"/>
                  </a:cubicBezTo>
                  <a:cubicBezTo>
                    <a:pt x="9388" y="43777"/>
                    <a:pt x="950" y="46358"/>
                    <a:pt x="342" y="55991"/>
                  </a:cubicBezTo>
                  <a:cubicBezTo>
                    <a:pt x="1" y="61570"/>
                    <a:pt x="2060" y="66562"/>
                    <a:pt x="8076" y="69027"/>
                  </a:cubicBezTo>
                  <a:lnTo>
                    <a:pt x="71142" y="69027"/>
                  </a:lnTo>
                  <a:cubicBezTo>
                    <a:pt x="73980" y="67128"/>
                    <a:pt x="78023" y="64952"/>
                    <a:pt x="79527" y="60525"/>
                  </a:cubicBezTo>
                  <a:cubicBezTo>
                    <a:pt x="83111" y="50060"/>
                    <a:pt x="74673" y="46337"/>
                    <a:pt x="70086" y="41153"/>
                  </a:cubicBezTo>
                  <a:cubicBezTo>
                    <a:pt x="65488" y="35968"/>
                    <a:pt x="74993" y="33824"/>
                    <a:pt x="73724" y="22655"/>
                  </a:cubicBezTo>
                  <a:cubicBezTo>
                    <a:pt x="73196" y="17993"/>
                    <a:pt x="68047" y="13661"/>
                    <a:pt x="61933" y="13661"/>
                  </a:cubicBezTo>
                  <a:cubicBezTo>
                    <a:pt x="60506" y="13661"/>
                    <a:pt x="59027" y="13897"/>
                    <a:pt x="57541" y="14420"/>
                  </a:cubicBezTo>
                  <a:cubicBezTo>
                    <a:pt x="55649" y="15086"/>
                    <a:pt x="54146" y="15400"/>
                    <a:pt x="52904" y="15400"/>
                  </a:cubicBezTo>
                  <a:cubicBezTo>
                    <a:pt x="48995" y="15400"/>
                    <a:pt x="47672" y="12282"/>
                    <a:pt x="44911" y="7198"/>
                  </a:cubicBezTo>
                  <a:cubicBezTo>
                    <a:pt x="42692" y="3108"/>
                    <a:pt x="36650" y="0"/>
                    <a:pt x="29894" y="0"/>
                  </a:cubicBezTo>
                  <a:close/>
                </a:path>
              </a:pathLst>
            </a:custGeom>
            <a:solidFill>
              <a:srgbClr val="C1D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38100" lvl="0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814425" y="2605565"/>
            <a:ext cx="2490600" cy="9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5842425" y="2605565"/>
            <a:ext cx="2490600" cy="9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title" idx="3"/>
          </p:nvPr>
        </p:nvSpPr>
        <p:spPr>
          <a:xfrm>
            <a:off x="810972" y="2199250"/>
            <a:ext cx="249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6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title" idx="4"/>
          </p:nvPr>
        </p:nvSpPr>
        <p:spPr>
          <a:xfrm>
            <a:off x="5838975" y="2199250"/>
            <a:ext cx="249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6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5"/>
          <p:cNvSpPr/>
          <p:nvPr/>
        </p:nvSpPr>
        <p:spPr>
          <a:xfrm>
            <a:off x="8037578" y="377914"/>
            <a:ext cx="181089" cy="181089"/>
          </a:xfrm>
          <a:custGeom>
            <a:avLst/>
            <a:gdLst/>
            <a:ahLst/>
            <a:cxnLst/>
            <a:rect l="l" t="t" r="r" b="b"/>
            <a:pathLst>
              <a:path w="3810" h="3810" extrusionOk="0">
                <a:moveTo>
                  <a:pt x="1898" y="545"/>
                </a:moveTo>
                <a:cubicBezTo>
                  <a:pt x="1962" y="545"/>
                  <a:pt x="2025" y="558"/>
                  <a:pt x="2088" y="558"/>
                </a:cubicBezTo>
                <a:cubicBezTo>
                  <a:pt x="2202" y="583"/>
                  <a:pt x="2316" y="608"/>
                  <a:pt x="2442" y="659"/>
                </a:cubicBezTo>
                <a:cubicBezTo>
                  <a:pt x="2544" y="709"/>
                  <a:pt x="2632" y="760"/>
                  <a:pt x="2733" y="823"/>
                </a:cubicBezTo>
                <a:cubicBezTo>
                  <a:pt x="2822" y="899"/>
                  <a:pt x="2898" y="988"/>
                  <a:pt x="2974" y="1076"/>
                </a:cubicBezTo>
                <a:cubicBezTo>
                  <a:pt x="3037" y="1165"/>
                  <a:pt x="3100" y="1254"/>
                  <a:pt x="3151" y="1367"/>
                </a:cubicBezTo>
                <a:cubicBezTo>
                  <a:pt x="3202" y="1494"/>
                  <a:pt x="3227" y="1608"/>
                  <a:pt x="3252" y="1734"/>
                </a:cubicBezTo>
                <a:cubicBezTo>
                  <a:pt x="3265" y="1848"/>
                  <a:pt x="3265" y="1962"/>
                  <a:pt x="3252" y="2089"/>
                </a:cubicBezTo>
                <a:cubicBezTo>
                  <a:pt x="3227" y="2203"/>
                  <a:pt x="3202" y="2317"/>
                  <a:pt x="3151" y="2443"/>
                </a:cubicBezTo>
                <a:cubicBezTo>
                  <a:pt x="3100" y="2557"/>
                  <a:pt x="3037" y="2646"/>
                  <a:pt x="2974" y="2747"/>
                </a:cubicBezTo>
                <a:cubicBezTo>
                  <a:pt x="2898" y="2823"/>
                  <a:pt x="2822" y="2911"/>
                  <a:pt x="2746" y="2975"/>
                </a:cubicBezTo>
                <a:cubicBezTo>
                  <a:pt x="2645" y="3050"/>
                  <a:pt x="2544" y="3114"/>
                  <a:pt x="2430" y="3164"/>
                </a:cubicBezTo>
                <a:cubicBezTo>
                  <a:pt x="2316" y="3202"/>
                  <a:pt x="2202" y="3240"/>
                  <a:pt x="2075" y="3253"/>
                </a:cubicBezTo>
                <a:cubicBezTo>
                  <a:pt x="2025" y="3266"/>
                  <a:pt x="1962" y="3266"/>
                  <a:pt x="1898" y="3266"/>
                </a:cubicBezTo>
                <a:cubicBezTo>
                  <a:pt x="1835" y="3266"/>
                  <a:pt x="1784" y="3266"/>
                  <a:pt x="1721" y="3253"/>
                </a:cubicBezTo>
                <a:cubicBezTo>
                  <a:pt x="1595" y="3240"/>
                  <a:pt x="1481" y="3202"/>
                  <a:pt x="1367" y="3152"/>
                </a:cubicBezTo>
                <a:cubicBezTo>
                  <a:pt x="1253" y="3114"/>
                  <a:pt x="1164" y="3050"/>
                  <a:pt x="1063" y="2975"/>
                </a:cubicBezTo>
                <a:cubicBezTo>
                  <a:pt x="975" y="2911"/>
                  <a:pt x="899" y="2835"/>
                  <a:pt x="835" y="2747"/>
                </a:cubicBezTo>
                <a:cubicBezTo>
                  <a:pt x="759" y="2646"/>
                  <a:pt x="696" y="2544"/>
                  <a:pt x="646" y="2430"/>
                </a:cubicBezTo>
                <a:cubicBezTo>
                  <a:pt x="633" y="2392"/>
                  <a:pt x="620" y="2342"/>
                  <a:pt x="608" y="2304"/>
                </a:cubicBezTo>
                <a:lnTo>
                  <a:pt x="595" y="2279"/>
                </a:lnTo>
                <a:lnTo>
                  <a:pt x="595" y="2253"/>
                </a:lnTo>
                <a:lnTo>
                  <a:pt x="582" y="2228"/>
                </a:lnTo>
                <a:lnTo>
                  <a:pt x="570" y="2190"/>
                </a:lnTo>
                <a:cubicBezTo>
                  <a:pt x="570" y="2139"/>
                  <a:pt x="557" y="2114"/>
                  <a:pt x="557" y="2076"/>
                </a:cubicBezTo>
                <a:cubicBezTo>
                  <a:pt x="544" y="2025"/>
                  <a:pt x="544" y="1962"/>
                  <a:pt x="544" y="1912"/>
                </a:cubicBezTo>
                <a:cubicBezTo>
                  <a:pt x="544" y="1836"/>
                  <a:pt x="544" y="1785"/>
                  <a:pt x="557" y="1722"/>
                </a:cubicBezTo>
                <a:cubicBezTo>
                  <a:pt x="570" y="1671"/>
                  <a:pt x="570" y="1608"/>
                  <a:pt x="595" y="1557"/>
                </a:cubicBezTo>
                <a:cubicBezTo>
                  <a:pt x="608" y="1494"/>
                  <a:pt x="633" y="1431"/>
                  <a:pt x="658" y="1367"/>
                </a:cubicBezTo>
                <a:cubicBezTo>
                  <a:pt x="709" y="1266"/>
                  <a:pt x="759" y="1165"/>
                  <a:pt x="823" y="1076"/>
                </a:cubicBezTo>
                <a:cubicBezTo>
                  <a:pt x="848" y="1051"/>
                  <a:pt x="873" y="1026"/>
                  <a:pt x="886" y="1001"/>
                </a:cubicBezTo>
                <a:cubicBezTo>
                  <a:pt x="937" y="950"/>
                  <a:pt x="1000" y="887"/>
                  <a:pt x="1063" y="836"/>
                </a:cubicBezTo>
                <a:cubicBezTo>
                  <a:pt x="1088" y="811"/>
                  <a:pt x="1114" y="798"/>
                  <a:pt x="1139" y="785"/>
                </a:cubicBezTo>
                <a:cubicBezTo>
                  <a:pt x="1215" y="735"/>
                  <a:pt x="1266" y="709"/>
                  <a:pt x="1316" y="684"/>
                </a:cubicBezTo>
                <a:cubicBezTo>
                  <a:pt x="1342" y="672"/>
                  <a:pt x="1354" y="659"/>
                  <a:pt x="1367" y="659"/>
                </a:cubicBezTo>
                <a:lnTo>
                  <a:pt x="1392" y="646"/>
                </a:lnTo>
                <a:lnTo>
                  <a:pt x="1417" y="634"/>
                </a:lnTo>
                <a:lnTo>
                  <a:pt x="1443" y="634"/>
                </a:lnTo>
                <a:lnTo>
                  <a:pt x="1468" y="621"/>
                </a:lnTo>
                <a:lnTo>
                  <a:pt x="1481" y="608"/>
                </a:lnTo>
                <a:cubicBezTo>
                  <a:pt x="1481" y="608"/>
                  <a:pt x="1481" y="621"/>
                  <a:pt x="1481" y="621"/>
                </a:cubicBezTo>
                <a:lnTo>
                  <a:pt x="1506" y="608"/>
                </a:lnTo>
                <a:cubicBezTo>
                  <a:pt x="1582" y="583"/>
                  <a:pt x="1658" y="570"/>
                  <a:pt x="1721" y="558"/>
                </a:cubicBezTo>
                <a:cubicBezTo>
                  <a:pt x="1784" y="558"/>
                  <a:pt x="1848" y="545"/>
                  <a:pt x="1898" y="545"/>
                </a:cubicBezTo>
                <a:close/>
                <a:moveTo>
                  <a:pt x="1898" y="1"/>
                </a:moveTo>
                <a:cubicBezTo>
                  <a:pt x="1873" y="1"/>
                  <a:pt x="1848" y="1"/>
                  <a:pt x="1822" y="14"/>
                </a:cubicBezTo>
                <a:lnTo>
                  <a:pt x="1696" y="14"/>
                </a:lnTo>
                <a:cubicBezTo>
                  <a:pt x="1633" y="26"/>
                  <a:pt x="1582" y="39"/>
                  <a:pt x="1519" y="39"/>
                </a:cubicBezTo>
                <a:lnTo>
                  <a:pt x="1493" y="51"/>
                </a:lnTo>
                <a:cubicBezTo>
                  <a:pt x="1468" y="51"/>
                  <a:pt x="1430" y="64"/>
                  <a:pt x="1405" y="77"/>
                </a:cubicBezTo>
                <a:cubicBezTo>
                  <a:pt x="1354" y="77"/>
                  <a:pt x="1316" y="102"/>
                  <a:pt x="1278" y="115"/>
                </a:cubicBezTo>
                <a:cubicBezTo>
                  <a:pt x="1202" y="140"/>
                  <a:pt x="1139" y="165"/>
                  <a:pt x="1063" y="203"/>
                </a:cubicBezTo>
                <a:cubicBezTo>
                  <a:pt x="911" y="267"/>
                  <a:pt x="759" y="368"/>
                  <a:pt x="595" y="520"/>
                </a:cubicBezTo>
                <a:cubicBezTo>
                  <a:pt x="506" y="608"/>
                  <a:pt x="405" y="722"/>
                  <a:pt x="329" y="836"/>
                </a:cubicBezTo>
                <a:cubicBezTo>
                  <a:pt x="304" y="887"/>
                  <a:pt x="266" y="925"/>
                  <a:pt x="241" y="975"/>
                </a:cubicBezTo>
                <a:lnTo>
                  <a:pt x="228" y="1001"/>
                </a:lnTo>
                <a:cubicBezTo>
                  <a:pt x="165" y="1114"/>
                  <a:pt x="127" y="1216"/>
                  <a:pt x="89" y="1342"/>
                </a:cubicBezTo>
                <a:cubicBezTo>
                  <a:pt x="76" y="1380"/>
                  <a:pt x="64" y="1405"/>
                  <a:pt x="64" y="1418"/>
                </a:cubicBezTo>
                <a:cubicBezTo>
                  <a:pt x="38" y="1532"/>
                  <a:pt x="13" y="1659"/>
                  <a:pt x="0" y="1785"/>
                </a:cubicBezTo>
                <a:cubicBezTo>
                  <a:pt x="0" y="1899"/>
                  <a:pt x="0" y="2000"/>
                  <a:pt x="13" y="2114"/>
                </a:cubicBezTo>
                <a:cubicBezTo>
                  <a:pt x="13" y="2165"/>
                  <a:pt x="26" y="2203"/>
                  <a:pt x="38" y="2253"/>
                </a:cubicBezTo>
                <a:cubicBezTo>
                  <a:pt x="51" y="2367"/>
                  <a:pt x="76" y="2468"/>
                  <a:pt x="114" y="2570"/>
                </a:cubicBezTo>
                <a:lnTo>
                  <a:pt x="127" y="2595"/>
                </a:lnTo>
                <a:cubicBezTo>
                  <a:pt x="177" y="2721"/>
                  <a:pt x="241" y="2835"/>
                  <a:pt x="317" y="2949"/>
                </a:cubicBezTo>
                <a:cubicBezTo>
                  <a:pt x="317" y="2962"/>
                  <a:pt x="329" y="2975"/>
                  <a:pt x="342" y="2987"/>
                </a:cubicBezTo>
                <a:cubicBezTo>
                  <a:pt x="393" y="3076"/>
                  <a:pt x="468" y="3164"/>
                  <a:pt x="544" y="3240"/>
                </a:cubicBezTo>
                <a:cubicBezTo>
                  <a:pt x="810" y="3519"/>
                  <a:pt x="1177" y="3708"/>
                  <a:pt x="1557" y="3772"/>
                </a:cubicBezTo>
                <a:cubicBezTo>
                  <a:pt x="1671" y="3797"/>
                  <a:pt x="1784" y="3810"/>
                  <a:pt x="1898" y="3810"/>
                </a:cubicBezTo>
                <a:cubicBezTo>
                  <a:pt x="1987" y="3810"/>
                  <a:pt x="2088" y="3797"/>
                  <a:pt x="2189" y="3784"/>
                </a:cubicBezTo>
                <a:cubicBezTo>
                  <a:pt x="2392" y="3759"/>
                  <a:pt x="2582" y="3696"/>
                  <a:pt x="2784" y="3595"/>
                </a:cubicBezTo>
                <a:cubicBezTo>
                  <a:pt x="2923" y="3519"/>
                  <a:pt x="3075" y="3417"/>
                  <a:pt x="3240" y="3266"/>
                </a:cubicBezTo>
                <a:cubicBezTo>
                  <a:pt x="3366" y="3139"/>
                  <a:pt x="3493" y="2975"/>
                  <a:pt x="3594" y="2785"/>
                </a:cubicBezTo>
                <a:cubicBezTo>
                  <a:pt x="3683" y="2608"/>
                  <a:pt x="3746" y="2430"/>
                  <a:pt x="3771" y="2241"/>
                </a:cubicBezTo>
                <a:cubicBezTo>
                  <a:pt x="3784" y="2152"/>
                  <a:pt x="3796" y="2063"/>
                  <a:pt x="3809" y="1950"/>
                </a:cubicBezTo>
                <a:cubicBezTo>
                  <a:pt x="3809" y="1823"/>
                  <a:pt x="3796" y="1696"/>
                  <a:pt x="3771" y="1595"/>
                </a:cubicBezTo>
                <a:cubicBezTo>
                  <a:pt x="3746" y="1342"/>
                  <a:pt x="3645" y="1089"/>
                  <a:pt x="3493" y="861"/>
                </a:cubicBezTo>
                <a:cubicBezTo>
                  <a:pt x="3341" y="634"/>
                  <a:pt x="3138" y="431"/>
                  <a:pt x="2885" y="279"/>
                </a:cubicBezTo>
                <a:cubicBezTo>
                  <a:pt x="2708" y="178"/>
                  <a:pt x="2518" y="89"/>
                  <a:pt x="2303" y="51"/>
                </a:cubicBezTo>
                <a:lnTo>
                  <a:pt x="2278" y="39"/>
                </a:lnTo>
                <a:lnTo>
                  <a:pt x="2189" y="26"/>
                </a:lnTo>
                <a:lnTo>
                  <a:pt x="2126" y="26"/>
                </a:lnTo>
                <a:cubicBezTo>
                  <a:pt x="2050" y="14"/>
                  <a:pt x="1974" y="1"/>
                  <a:pt x="189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5"/>
          <p:cNvSpPr/>
          <p:nvPr/>
        </p:nvSpPr>
        <p:spPr>
          <a:xfrm>
            <a:off x="8460389" y="515427"/>
            <a:ext cx="93254" cy="91495"/>
          </a:xfrm>
          <a:custGeom>
            <a:avLst/>
            <a:gdLst/>
            <a:ahLst/>
            <a:cxnLst/>
            <a:rect l="l" t="t" r="r" b="b"/>
            <a:pathLst>
              <a:path w="1962" h="1925" extrusionOk="0">
                <a:moveTo>
                  <a:pt x="962" y="545"/>
                </a:moveTo>
                <a:cubicBezTo>
                  <a:pt x="975" y="545"/>
                  <a:pt x="987" y="558"/>
                  <a:pt x="1012" y="558"/>
                </a:cubicBezTo>
                <a:cubicBezTo>
                  <a:pt x="1050" y="558"/>
                  <a:pt x="1088" y="570"/>
                  <a:pt x="1114" y="583"/>
                </a:cubicBezTo>
                <a:cubicBezTo>
                  <a:pt x="1152" y="596"/>
                  <a:pt x="1177" y="621"/>
                  <a:pt x="1215" y="634"/>
                </a:cubicBezTo>
                <a:cubicBezTo>
                  <a:pt x="1240" y="659"/>
                  <a:pt x="1266" y="684"/>
                  <a:pt x="1291" y="709"/>
                </a:cubicBezTo>
                <a:cubicBezTo>
                  <a:pt x="1304" y="735"/>
                  <a:pt x="1329" y="773"/>
                  <a:pt x="1341" y="798"/>
                </a:cubicBezTo>
                <a:cubicBezTo>
                  <a:pt x="1354" y="836"/>
                  <a:pt x="1367" y="874"/>
                  <a:pt x="1367" y="899"/>
                </a:cubicBezTo>
                <a:cubicBezTo>
                  <a:pt x="1367" y="937"/>
                  <a:pt x="1367" y="988"/>
                  <a:pt x="1367" y="1026"/>
                </a:cubicBezTo>
                <a:cubicBezTo>
                  <a:pt x="1354" y="1051"/>
                  <a:pt x="1354" y="1089"/>
                  <a:pt x="1341" y="1127"/>
                </a:cubicBezTo>
                <a:cubicBezTo>
                  <a:pt x="1329" y="1152"/>
                  <a:pt x="1304" y="1190"/>
                  <a:pt x="1278" y="1216"/>
                </a:cubicBezTo>
                <a:cubicBezTo>
                  <a:pt x="1266" y="1241"/>
                  <a:pt x="1240" y="1266"/>
                  <a:pt x="1202" y="1292"/>
                </a:cubicBezTo>
                <a:cubicBezTo>
                  <a:pt x="1177" y="1317"/>
                  <a:pt x="1152" y="1330"/>
                  <a:pt x="1114" y="1342"/>
                </a:cubicBezTo>
                <a:cubicBezTo>
                  <a:pt x="1088" y="1355"/>
                  <a:pt x="1050" y="1367"/>
                  <a:pt x="1012" y="1367"/>
                </a:cubicBezTo>
                <a:cubicBezTo>
                  <a:pt x="987" y="1367"/>
                  <a:pt x="975" y="1380"/>
                  <a:pt x="949" y="1380"/>
                </a:cubicBezTo>
                <a:cubicBezTo>
                  <a:pt x="937" y="1380"/>
                  <a:pt x="924" y="1380"/>
                  <a:pt x="911" y="1367"/>
                </a:cubicBezTo>
                <a:cubicBezTo>
                  <a:pt x="873" y="1367"/>
                  <a:pt x="835" y="1355"/>
                  <a:pt x="797" y="1342"/>
                </a:cubicBezTo>
                <a:cubicBezTo>
                  <a:pt x="759" y="1330"/>
                  <a:pt x="734" y="1304"/>
                  <a:pt x="709" y="1292"/>
                </a:cubicBezTo>
                <a:cubicBezTo>
                  <a:pt x="683" y="1266"/>
                  <a:pt x="658" y="1241"/>
                  <a:pt x="633" y="1216"/>
                </a:cubicBezTo>
                <a:cubicBezTo>
                  <a:pt x="620" y="1190"/>
                  <a:pt x="595" y="1165"/>
                  <a:pt x="582" y="1140"/>
                </a:cubicBezTo>
                <a:lnTo>
                  <a:pt x="570" y="1102"/>
                </a:lnTo>
                <a:lnTo>
                  <a:pt x="557" y="1064"/>
                </a:lnTo>
                <a:cubicBezTo>
                  <a:pt x="557" y="1038"/>
                  <a:pt x="557" y="1026"/>
                  <a:pt x="544" y="1026"/>
                </a:cubicBezTo>
                <a:cubicBezTo>
                  <a:pt x="544" y="975"/>
                  <a:pt x="544" y="937"/>
                  <a:pt x="544" y="899"/>
                </a:cubicBezTo>
                <a:cubicBezTo>
                  <a:pt x="557" y="874"/>
                  <a:pt x="570" y="836"/>
                  <a:pt x="582" y="798"/>
                </a:cubicBezTo>
                <a:cubicBezTo>
                  <a:pt x="582" y="773"/>
                  <a:pt x="595" y="760"/>
                  <a:pt x="608" y="747"/>
                </a:cubicBezTo>
                <a:cubicBezTo>
                  <a:pt x="620" y="735"/>
                  <a:pt x="620" y="722"/>
                  <a:pt x="633" y="709"/>
                </a:cubicBezTo>
                <a:cubicBezTo>
                  <a:pt x="633" y="697"/>
                  <a:pt x="646" y="697"/>
                  <a:pt x="646" y="684"/>
                </a:cubicBezTo>
                <a:lnTo>
                  <a:pt x="683" y="659"/>
                </a:lnTo>
                <a:lnTo>
                  <a:pt x="709" y="634"/>
                </a:lnTo>
                <a:cubicBezTo>
                  <a:pt x="734" y="621"/>
                  <a:pt x="759" y="596"/>
                  <a:pt x="797" y="583"/>
                </a:cubicBezTo>
                <a:cubicBezTo>
                  <a:pt x="810" y="583"/>
                  <a:pt x="823" y="570"/>
                  <a:pt x="835" y="570"/>
                </a:cubicBezTo>
                <a:cubicBezTo>
                  <a:pt x="861" y="558"/>
                  <a:pt x="886" y="558"/>
                  <a:pt x="911" y="558"/>
                </a:cubicBezTo>
                <a:cubicBezTo>
                  <a:pt x="924" y="558"/>
                  <a:pt x="937" y="545"/>
                  <a:pt x="962" y="545"/>
                </a:cubicBezTo>
                <a:close/>
                <a:moveTo>
                  <a:pt x="924" y="1"/>
                </a:moveTo>
                <a:cubicBezTo>
                  <a:pt x="861" y="14"/>
                  <a:pt x="810" y="14"/>
                  <a:pt x="747" y="26"/>
                </a:cubicBezTo>
                <a:cubicBezTo>
                  <a:pt x="721" y="39"/>
                  <a:pt x="683" y="39"/>
                  <a:pt x="658" y="51"/>
                </a:cubicBezTo>
                <a:cubicBezTo>
                  <a:pt x="608" y="77"/>
                  <a:pt x="570" y="89"/>
                  <a:pt x="519" y="115"/>
                </a:cubicBezTo>
                <a:cubicBezTo>
                  <a:pt x="443" y="153"/>
                  <a:pt x="367" y="203"/>
                  <a:pt x="304" y="267"/>
                </a:cubicBezTo>
                <a:cubicBezTo>
                  <a:pt x="266" y="305"/>
                  <a:pt x="228" y="343"/>
                  <a:pt x="190" y="393"/>
                </a:cubicBezTo>
                <a:lnTo>
                  <a:pt x="152" y="444"/>
                </a:lnTo>
                <a:cubicBezTo>
                  <a:pt x="114" y="507"/>
                  <a:pt x="76" y="583"/>
                  <a:pt x="51" y="672"/>
                </a:cubicBezTo>
                <a:cubicBezTo>
                  <a:pt x="25" y="735"/>
                  <a:pt x="13" y="811"/>
                  <a:pt x="0" y="887"/>
                </a:cubicBezTo>
                <a:cubicBezTo>
                  <a:pt x="0" y="950"/>
                  <a:pt x="0" y="1013"/>
                  <a:pt x="13" y="1089"/>
                </a:cubicBezTo>
                <a:lnTo>
                  <a:pt x="13" y="1140"/>
                </a:lnTo>
                <a:lnTo>
                  <a:pt x="25" y="1190"/>
                </a:lnTo>
                <a:cubicBezTo>
                  <a:pt x="51" y="1292"/>
                  <a:pt x="101" y="1393"/>
                  <a:pt x="139" y="1456"/>
                </a:cubicBezTo>
                <a:cubicBezTo>
                  <a:pt x="215" y="1595"/>
                  <a:pt x="354" y="1722"/>
                  <a:pt x="506" y="1810"/>
                </a:cubicBezTo>
                <a:cubicBezTo>
                  <a:pt x="633" y="1874"/>
                  <a:pt x="785" y="1912"/>
                  <a:pt x="962" y="1924"/>
                </a:cubicBezTo>
                <a:cubicBezTo>
                  <a:pt x="1126" y="1924"/>
                  <a:pt x="1278" y="1874"/>
                  <a:pt x="1443" y="1785"/>
                </a:cubicBezTo>
                <a:cubicBezTo>
                  <a:pt x="1506" y="1747"/>
                  <a:pt x="1582" y="1696"/>
                  <a:pt x="1658" y="1608"/>
                </a:cubicBezTo>
                <a:cubicBezTo>
                  <a:pt x="1721" y="1545"/>
                  <a:pt x="1784" y="1469"/>
                  <a:pt x="1822" y="1367"/>
                </a:cubicBezTo>
                <a:cubicBezTo>
                  <a:pt x="1962" y="1076"/>
                  <a:pt x="1936" y="735"/>
                  <a:pt x="1759" y="444"/>
                </a:cubicBezTo>
                <a:cubicBezTo>
                  <a:pt x="1607" y="191"/>
                  <a:pt x="1329" y="26"/>
                  <a:pt x="1012" y="14"/>
                </a:cubicBezTo>
                <a:cubicBezTo>
                  <a:pt x="1000" y="1"/>
                  <a:pt x="987" y="1"/>
                  <a:pt x="97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5"/>
          <p:cNvSpPr/>
          <p:nvPr/>
        </p:nvSpPr>
        <p:spPr>
          <a:xfrm>
            <a:off x="8218683" y="809688"/>
            <a:ext cx="190120" cy="189502"/>
          </a:xfrm>
          <a:custGeom>
            <a:avLst/>
            <a:gdLst/>
            <a:ahLst/>
            <a:cxnLst/>
            <a:rect l="l" t="t" r="r" b="b"/>
            <a:pathLst>
              <a:path w="4000" h="3987" extrusionOk="0">
                <a:moveTo>
                  <a:pt x="1912" y="1"/>
                </a:moveTo>
                <a:cubicBezTo>
                  <a:pt x="1734" y="1"/>
                  <a:pt x="1595" y="140"/>
                  <a:pt x="1595" y="304"/>
                </a:cubicBezTo>
                <a:lnTo>
                  <a:pt x="1595" y="1620"/>
                </a:lnTo>
                <a:lnTo>
                  <a:pt x="317" y="1620"/>
                </a:lnTo>
                <a:cubicBezTo>
                  <a:pt x="140" y="1620"/>
                  <a:pt x="1" y="1759"/>
                  <a:pt x="1" y="1937"/>
                </a:cubicBezTo>
                <a:cubicBezTo>
                  <a:pt x="1" y="2101"/>
                  <a:pt x="140" y="2240"/>
                  <a:pt x="317" y="2240"/>
                </a:cubicBezTo>
                <a:lnTo>
                  <a:pt x="1608" y="2240"/>
                </a:lnTo>
                <a:lnTo>
                  <a:pt x="1608" y="3582"/>
                </a:lnTo>
                <a:lnTo>
                  <a:pt x="1608" y="3658"/>
                </a:lnTo>
                <a:lnTo>
                  <a:pt x="1608" y="3683"/>
                </a:lnTo>
                <a:cubicBezTo>
                  <a:pt x="1608" y="3847"/>
                  <a:pt x="1747" y="3987"/>
                  <a:pt x="1924" y="3987"/>
                </a:cubicBezTo>
                <a:cubicBezTo>
                  <a:pt x="2089" y="3987"/>
                  <a:pt x="2228" y="3847"/>
                  <a:pt x="2228" y="3683"/>
                </a:cubicBezTo>
                <a:lnTo>
                  <a:pt x="2228" y="3658"/>
                </a:lnTo>
                <a:lnTo>
                  <a:pt x="2228" y="2228"/>
                </a:lnTo>
                <a:lnTo>
                  <a:pt x="3683" y="2228"/>
                </a:lnTo>
                <a:cubicBezTo>
                  <a:pt x="3848" y="2228"/>
                  <a:pt x="3999" y="2088"/>
                  <a:pt x="3999" y="1924"/>
                </a:cubicBezTo>
                <a:cubicBezTo>
                  <a:pt x="3999" y="1747"/>
                  <a:pt x="3848" y="1608"/>
                  <a:pt x="3683" y="1608"/>
                </a:cubicBezTo>
                <a:lnTo>
                  <a:pt x="2797" y="1608"/>
                </a:lnTo>
                <a:lnTo>
                  <a:pt x="2215" y="1620"/>
                </a:lnTo>
                <a:lnTo>
                  <a:pt x="2215" y="304"/>
                </a:lnTo>
                <a:cubicBezTo>
                  <a:pt x="2215" y="140"/>
                  <a:pt x="2076" y="1"/>
                  <a:pt x="191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9" name="Google Shape;49;p6"/>
          <p:cNvGrpSpPr/>
          <p:nvPr/>
        </p:nvGrpSpPr>
        <p:grpSpPr>
          <a:xfrm>
            <a:off x="7905900" y="427454"/>
            <a:ext cx="264738" cy="265520"/>
            <a:chOff x="1214650" y="2770475"/>
            <a:chExt cx="313225" cy="314150"/>
          </a:xfrm>
        </p:grpSpPr>
        <p:sp>
          <p:nvSpPr>
            <p:cNvPr id="50" name="Google Shape;50;p6"/>
            <p:cNvSpPr/>
            <p:nvPr/>
          </p:nvSpPr>
          <p:spPr>
            <a:xfrm>
              <a:off x="1214650" y="2770475"/>
              <a:ext cx="313225" cy="314150"/>
            </a:xfrm>
            <a:custGeom>
              <a:avLst/>
              <a:gdLst/>
              <a:ahLst/>
              <a:cxnLst/>
              <a:rect l="l" t="t" r="r" b="b"/>
              <a:pathLst>
                <a:path w="12529" h="12566" extrusionOk="0">
                  <a:moveTo>
                    <a:pt x="6239" y="3758"/>
                  </a:moveTo>
                  <a:cubicBezTo>
                    <a:pt x="6303" y="3758"/>
                    <a:pt x="6366" y="3758"/>
                    <a:pt x="6416" y="3771"/>
                  </a:cubicBezTo>
                  <a:lnTo>
                    <a:pt x="6530" y="3771"/>
                  </a:lnTo>
                  <a:cubicBezTo>
                    <a:pt x="6619" y="3784"/>
                    <a:pt x="6708" y="3796"/>
                    <a:pt x="6796" y="3822"/>
                  </a:cubicBezTo>
                  <a:cubicBezTo>
                    <a:pt x="6834" y="3834"/>
                    <a:pt x="6859" y="3834"/>
                    <a:pt x="6897" y="3847"/>
                  </a:cubicBezTo>
                  <a:cubicBezTo>
                    <a:pt x="6973" y="3872"/>
                    <a:pt x="7049" y="3898"/>
                    <a:pt x="7138" y="3923"/>
                  </a:cubicBezTo>
                  <a:lnTo>
                    <a:pt x="7150" y="3923"/>
                  </a:lnTo>
                  <a:lnTo>
                    <a:pt x="7176" y="3936"/>
                  </a:lnTo>
                  <a:lnTo>
                    <a:pt x="7188" y="3936"/>
                  </a:lnTo>
                  <a:lnTo>
                    <a:pt x="7188" y="3948"/>
                  </a:lnTo>
                  <a:lnTo>
                    <a:pt x="7214" y="3948"/>
                  </a:lnTo>
                  <a:lnTo>
                    <a:pt x="7239" y="3961"/>
                  </a:lnTo>
                  <a:lnTo>
                    <a:pt x="7252" y="3961"/>
                  </a:lnTo>
                  <a:lnTo>
                    <a:pt x="7252" y="3973"/>
                  </a:lnTo>
                  <a:lnTo>
                    <a:pt x="7264" y="3973"/>
                  </a:lnTo>
                  <a:lnTo>
                    <a:pt x="7277" y="3986"/>
                  </a:lnTo>
                  <a:lnTo>
                    <a:pt x="7302" y="3986"/>
                  </a:lnTo>
                  <a:lnTo>
                    <a:pt x="7315" y="3999"/>
                  </a:lnTo>
                  <a:lnTo>
                    <a:pt x="7328" y="3999"/>
                  </a:lnTo>
                  <a:lnTo>
                    <a:pt x="7340" y="4011"/>
                  </a:lnTo>
                  <a:lnTo>
                    <a:pt x="7366" y="4024"/>
                  </a:lnTo>
                  <a:cubicBezTo>
                    <a:pt x="7416" y="4037"/>
                    <a:pt x="7454" y="4062"/>
                    <a:pt x="7505" y="4087"/>
                  </a:cubicBezTo>
                  <a:lnTo>
                    <a:pt x="7517" y="4100"/>
                  </a:lnTo>
                  <a:cubicBezTo>
                    <a:pt x="7695" y="4201"/>
                    <a:pt x="7872" y="4328"/>
                    <a:pt x="8036" y="4492"/>
                  </a:cubicBezTo>
                  <a:cubicBezTo>
                    <a:pt x="8061" y="4518"/>
                    <a:pt x="8087" y="4543"/>
                    <a:pt x="8112" y="4568"/>
                  </a:cubicBezTo>
                  <a:cubicBezTo>
                    <a:pt x="8213" y="4669"/>
                    <a:pt x="8302" y="4783"/>
                    <a:pt x="8378" y="4910"/>
                  </a:cubicBezTo>
                  <a:lnTo>
                    <a:pt x="8390" y="4923"/>
                  </a:lnTo>
                  <a:cubicBezTo>
                    <a:pt x="8390" y="4923"/>
                    <a:pt x="8390" y="4923"/>
                    <a:pt x="8403" y="4935"/>
                  </a:cubicBezTo>
                  <a:cubicBezTo>
                    <a:pt x="8416" y="4960"/>
                    <a:pt x="8441" y="4986"/>
                    <a:pt x="8454" y="5024"/>
                  </a:cubicBezTo>
                  <a:cubicBezTo>
                    <a:pt x="8466" y="5036"/>
                    <a:pt x="8466" y="5049"/>
                    <a:pt x="8479" y="5062"/>
                  </a:cubicBezTo>
                  <a:cubicBezTo>
                    <a:pt x="8580" y="5252"/>
                    <a:pt x="8669" y="5454"/>
                    <a:pt x="8719" y="5669"/>
                  </a:cubicBezTo>
                  <a:cubicBezTo>
                    <a:pt x="8783" y="5884"/>
                    <a:pt x="8808" y="6099"/>
                    <a:pt x="8821" y="6327"/>
                  </a:cubicBezTo>
                  <a:lnTo>
                    <a:pt x="8808" y="6314"/>
                  </a:lnTo>
                  <a:cubicBezTo>
                    <a:pt x="8808" y="6542"/>
                    <a:pt x="8783" y="6770"/>
                    <a:pt x="8732" y="6985"/>
                  </a:cubicBezTo>
                  <a:cubicBezTo>
                    <a:pt x="8669" y="7200"/>
                    <a:pt x="8580" y="7403"/>
                    <a:pt x="8479" y="7605"/>
                  </a:cubicBezTo>
                  <a:cubicBezTo>
                    <a:pt x="8365" y="7795"/>
                    <a:pt x="8239" y="7959"/>
                    <a:pt x="8087" y="8111"/>
                  </a:cubicBezTo>
                  <a:cubicBezTo>
                    <a:pt x="7935" y="8276"/>
                    <a:pt x="7745" y="8428"/>
                    <a:pt x="7555" y="8542"/>
                  </a:cubicBezTo>
                  <a:lnTo>
                    <a:pt x="7543" y="8542"/>
                  </a:lnTo>
                  <a:cubicBezTo>
                    <a:pt x="7441" y="8605"/>
                    <a:pt x="7340" y="8655"/>
                    <a:pt x="7239" y="8693"/>
                  </a:cubicBezTo>
                  <a:cubicBezTo>
                    <a:pt x="7138" y="8744"/>
                    <a:pt x="7024" y="8782"/>
                    <a:pt x="6910" y="8807"/>
                  </a:cubicBezTo>
                  <a:cubicBezTo>
                    <a:pt x="6682" y="8871"/>
                    <a:pt x="6454" y="8896"/>
                    <a:pt x="6227" y="8896"/>
                  </a:cubicBezTo>
                  <a:cubicBezTo>
                    <a:pt x="6012" y="8896"/>
                    <a:pt x="5796" y="8871"/>
                    <a:pt x="5581" y="8820"/>
                  </a:cubicBezTo>
                  <a:cubicBezTo>
                    <a:pt x="5379" y="8757"/>
                    <a:pt x="5164" y="8668"/>
                    <a:pt x="4974" y="8567"/>
                  </a:cubicBezTo>
                  <a:cubicBezTo>
                    <a:pt x="4787" y="8454"/>
                    <a:pt x="4599" y="8317"/>
                    <a:pt x="4436" y="8168"/>
                  </a:cubicBezTo>
                  <a:lnTo>
                    <a:pt x="4436" y="8168"/>
                  </a:lnTo>
                  <a:cubicBezTo>
                    <a:pt x="4287" y="8005"/>
                    <a:pt x="4150" y="7830"/>
                    <a:pt x="4038" y="7643"/>
                  </a:cubicBezTo>
                  <a:cubicBezTo>
                    <a:pt x="3911" y="7441"/>
                    <a:pt x="3822" y="7226"/>
                    <a:pt x="3759" y="6998"/>
                  </a:cubicBezTo>
                  <a:cubicBezTo>
                    <a:pt x="3709" y="6783"/>
                    <a:pt x="3671" y="6555"/>
                    <a:pt x="3671" y="6327"/>
                  </a:cubicBezTo>
                  <a:cubicBezTo>
                    <a:pt x="3671" y="6112"/>
                    <a:pt x="3709" y="5884"/>
                    <a:pt x="3759" y="5682"/>
                  </a:cubicBezTo>
                  <a:cubicBezTo>
                    <a:pt x="3810" y="5467"/>
                    <a:pt x="3898" y="5252"/>
                    <a:pt x="4012" y="5062"/>
                  </a:cubicBezTo>
                  <a:cubicBezTo>
                    <a:pt x="4113" y="4872"/>
                    <a:pt x="4253" y="4682"/>
                    <a:pt x="4417" y="4530"/>
                  </a:cubicBezTo>
                  <a:cubicBezTo>
                    <a:pt x="4556" y="4391"/>
                    <a:pt x="4708" y="4265"/>
                    <a:pt x="4873" y="4151"/>
                  </a:cubicBezTo>
                  <a:cubicBezTo>
                    <a:pt x="4898" y="4138"/>
                    <a:pt x="4911" y="4125"/>
                    <a:pt x="4936" y="4113"/>
                  </a:cubicBezTo>
                  <a:cubicBezTo>
                    <a:pt x="5037" y="4062"/>
                    <a:pt x="5138" y="4011"/>
                    <a:pt x="5240" y="3961"/>
                  </a:cubicBezTo>
                  <a:cubicBezTo>
                    <a:pt x="5354" y="3923"/>
                    <a:pt x="5467" y="3872"/>
                    <a:pt x="5581" y="3847"/>
                  </a:cubicBezTo>
                  <a:cubicBezTo>
                    <a:pt x="5758" y="3796"/>
                    <a:pt x="5961" y="3771"/>
                    <a:pt x="6151" y="3758"/>
                  </a:cubicBezTo>
                  <a:close/>
                  <a:moveTo>
                    <a:pt x="5581" y="0"/>
                  </a:moveTo>
                  <a:lnTo>
                    <a:pt x="4936" y="152"/>
                  </a:lnTo>
                  <a:lnTo>
                    <a:pt x="4291" y="291"/>
                  </a:lnTo>
                  <a:lnTo>
                    <a:pt x="4278" y="291"/>
                  </a:lnTo>
                  <a:cubicBezTo>
                    <a:pt x="4253" y="304"/>
                    <a:pt x="4240" y="317"/>
                    <a:pt x="4240" y="342"/>
                  </a:cubicBezTo>
                  <a:lnTo>
                    <a:pt x="4101" y="1481"/>
                  </a:lnTo>
                  <a:lnTo>
                    <a:pt x="4088" y="1544"/>
                  </a:lnTo>
                  <a:cubicBezTo>
                    <a:pt x="3924" y="1620"/>
                    <a:pt x="3759" y="1696"/>
                    <a:pt x="3607" y="1784"/>
                  </a:cubicBezTo>
                  <a:lnTo>
                    <a:pt x="3278" y="1607"/>
                  </a:lnTo>
                  <a:lnTo>
                    <a:pt x="2570" y="1215"/>
                  </a:lnTo>
                  <a:cubicBezTo>
                    <a:pt x="2564" y="1210"/>
                    <a:pt x="2555" y="1207"/>
                    <a:pt x="2545" y="1207"/>
                  </a:cubicBezTo>
                  <a:cubicBezTo>
                    <a:pt x="2530" y="1207"/>
                    <a:pt x="2514" y="1213"/>
                    <a:pt x="2506" y="1228"/>
                  </a:cubicBezTo>
                  <a:lnTo>
                    <a:pt x="2013" y="1670"/>
                  </a:lnTo>
                  <a:lnTo>
                    <a:pt x="1519" y="2113"/>
                  </a:lnTo>
                  <a:lnTo>
                    <a:pt x="1507" y="2113"/>
                  </a:lnTo>
                  <a:cubicBezTo>
                    <a:pt x="1494" y="2139"/>
                    <a:pt x="1494" y="2164"/>
                    <a:pt x="1494" y="2177"/>
                  </a:cubicBezTo>
                  <a:lnTo>
                    <a:pt x="1937" y="3240"/>
                  </a:lnTo>
                  <a:lnTo>
                    <a:pt x="1962" y="3315"/>
                  </a:lnTo>
                  <a:cubicBezTo>
                    <a:pt x="1886" y="3429"/>
                    <a:pt x="1810" y="3556"/>
                    <a:pt x="1735" y="3682"/>
                  </a:cubicBezTo>
                  <a:lnTo>
                    <a:pt x="1368" y="3682"/>
                  </a:lnTo>
                  <a:lnTo>
                    <a:pt x="570" y="3708"/>
                  </a:lnTo>
                  <a:cubicBezTo>
                    <a:pt x="545" y="3708"/>
                    <a:pt x="520" y="3720"/>
                    <a:pt x="520" y="3746"/>
                  </a:cubicBezTo>
                  <a:lnTo>
                    <a:pt x="317" y="4378"/>
                  </a:lnTo>
                  <a:lnTo>
                    <a:pt x="102" y="5011"/>
                  </a:lnTo>
                  <a:cubicBezTo>
                    <a:pt x="102" y="5011"/>
                    <a:pt x="102" y="5011"/>
                    <a:pt x="102" y="5024"/>
                  </a:cubicBezTo>
                  <a:cubicBezTo>
                    <a:pt x="102" y="5049"/>
                    <a:pt x="115" y="5062"/>
                    <a:pt x="127" y="5074"/>
                  </a:cubicBezTo>
                  <a:lnTo>
                    <a:pt x="1039" y="5770"/>
                  </a:lnTo>
                  <a:cubicBezTo>
                    <a:pt x="1026" y="5947"/>
                    <a:pt x="1013" y="6112"/>
                    <a:pt x="1013" y="6276"/>
                  </a:cubicBezTo>
                  <a:lnTo>
                    <a:pt x="697" y="6479"/>
                  </a:lnTo>
                  <a:lnTo>
                    <a:pt x="26" y="6909"/>
                  </a:lnTo>
                  <a:cubicBezTo>
                    <a:pt x="14" y="6909"/>
                    <a:pt x="1" y="6934"/>
                    <a:pt x="1" y="6960"/>
                  </a:cubicBezTo>
                  <a:lnTo>
                    <a:pt x="153" y="7605"/>
                  </a:lnTo>
                  <a:lnTo>
                    <a:pt x="305" y="8250"/>
                  </a:lnTo>
                  <a:cubicBezTo>
                    <a:pt x="305" y="8263"/>
                    <a:pt x="305" y="8263"/>
                    <a:pt x="305" y="8263"/>
                  </a:cubicBezTo>
                  <a:cubicBezTo>
                    <a:pt x="317" y="8288"/>
                    <a:pt x="330" y="8301"/>
                    <a:pt x="355" y="8301"/>
                  </a:cubicBezTo>
                  <a:lnTo>
                    <a:pt x="1431" y="8428"/>
                  </a:lnTo>
                  <a:cubicBezTo>
                    <a:pt x="1456" y="8478"/>
                    <a:pt x="1481" y="8542"/>
                    <a:pt x="1507" y="8592"/>
                  </a:cubicBezTo>
                  <a:cubicBezTo>
                    <a:pt x="1570" y="8719"/>
                    <a:pt x="1633" y="8845"/>
                    <a:pt x="1697" y="8972"/>
                  </a:cubicBezTo>
                  <a:lnTo>
                    <a:pt x="1545" y="9250"/>
                  </a:lnTo>
                  <a:lnTo>
                    <a:pt x="1152" y="9959"/>
                  </a:lnTo>
                  <a:cubicBezTo>
                    <a:pt x="1140" y="9971"/>
                    <a:pt x="1152" y="9997"/>
                    <a:pt x="1165" y="10009"/>
                  </a:cubicBezTo>
                  <a:lnTo>
                    <a:pt x="1595" y="10516"/>
                  </a:lnTo>
                  <a:lnTo>
                    <a:pt x="2038" y="11009"/>
                  </a:lnTo>
                  <a:cubicBezTo>
                    <a:pt x="2038" y="11009"/>
                    <a:pt x="2051" y="11022"/>
                    <a:pt x="2051" y="11022"/>
                  </a:cubicBezTo>
                  <a:cubicBezTo>
                    <a:pt x="2076" y="11034"/>
                    <a:pt x="2089" y="11034"/>
                    <a:pt x="2114" y="11034"/>
                  </a:cubicBezTo>
                  <a:lnTo>
                    <a:pt x="3152" y="10604"/>
                  </a:lnTo>
                  <a:cubicBezTo>
                    <a:pt x="3240" y="10667"/>
                    <a:pt x="3316" y="10731"/>
                    <a:pt x="3405" y="10781"/>
                  </a:cubicBezTo>
                  <a:cubicBezTo>
                    <a:pt x="3493" y="10845"/>
                    <a:pt x="3595" y="10895"/>
                    <a:pt x="3683" y="10946"/>
                  </a:cubicBezTo>
                  <a:lnTo>
                    <a:pt x="3683" y="11224"/>
                  </a:lnTo>
                  <a:lnTo>
                    <a:pt x="3696" y="12021"/>
                  </a:lnTo>
                  <a:cubicBezTo>
                    <a:pt x="3696" y="12034"/>
                    <a:pt x="3709" y="12059"/>
                    <a:pt x="3734" y="12072"/>
                  </a:cubicBezTo>
                  <a:lnTo>
                    <a:pt x="4367" y="12287"/>
                  </a:lnTo>
                  <a:lnTo>
                    <a:pt x="4987" y="12502"/>
                  </a:lnTo>
                  <a:lnTo>
                    <a:pt x="5012" y="12502"/>
                  </a:lnTo>
                  <a:cubicBezTo>
                    <a:pt x="5025" y="12502"/>
                    <a:pt x="5050" y="12502"/>
                    <a:pt x="5063" y="12477"/>
                  </a:cubicBezTo>
                  <a:lnTo>
                    <a:pt x="5746" y="11616"/>
                  </a:lnTo>
                  <a:cubicBezTo>
                    <a:pt x="5936" y="11629"/>
                    <a:pt x="6125" y="11642"/>
                    <a:pt x="6315" y="11642"/>
                  </a:cubicBezTo>
                  <a:lnTo>
                    <a:pt x="6442" y="11857"/>
                  </a:lnTo>
                  <a:lnTo>
                    <a:pt x="6847" y="12540"/>
                  </a:lnTo>
                  <a:cubicBezTo>
                    <a:pt x="6859" y="12565"/>
                    <a:pt x="6885" y="12565"/>
                    <a:pt x="6910" y="12565"/>
                  </a:cubicBezTo>
                  <a:lnTo>
                    <a:pt x="7555" y="12439"/>
                  </a:lnTo>
                  <a:lnTo>
                    <a:pt x="8213" y="12300"/>
                  </a:lnTo>
                  <a:lnTo>
                    <a:pt x="8226" y="12300"/>
                  </a:lnTo>
                  <a:cubicBezTo>
                    <a:pt x="8251" y="12287"/>
                    <a:pt x="8264" y="12274"/>
                    <a:pt x="8264" y="12249"/>
                  </a:cubicBezTo>
                  <a:lnTo>
                    <a:pt x="8416" y="11211"/>
                  </a:lnTo>
                  <a:cubicBezTo>
                    <a:pt x="8593" y="11123"/>
                    <a:pt x="8770" y="11034"/>
                    <a:pt x="8947" y="10946"/>
                  </a:cubicBezTo>
                  <a:cubicBezTo>
                    <a:pt x="8947" y="10933"/>
                    <a:pt x="8947" y="10933"/>
                    <a:pt x="8947" y="10933"/>
                  </a:cubicBezTo>
                  <a:lnTo>
                    <a:pt x="9200" y="11072"/>
                  </a:lnTo>
                  <a:lnTo>
                    <a:pt x="9909" y="11452"/>
                  </a:lnTo>
                  <a:cubicBezTo>
                    <a:pt x="9922" y="11452"/>
                    <a:pt x="9947" y="11452"/>
                    <a:pt x="9960" y="11439"/>
                  </a:cubicBezTo>
                  <a:lnTo>
                    <a:pt x="10453" y="10984"/>
                  </a:lnTo>
                  <a:lnTo>
                    <a:pt x="10947" y="10541"/>
                  </a:lnTo>
                  <a:cubicBezTo>
                    <a:pt x="10947" y="10541"/>
                    <a:pt x="10947" y="10528"/>
                    <a:pt x="10959" y="10528"/>
                  </a:cubicBezTo>
                  <a:cubicBezTo>
                    <a:pt x="10972" y="10516"/>
                    <a:pt x="10972" y="10490"/>
                    <a:pt x="10959" y="10465"/>
                  </a:cubicBezTo>
                  <a:lnTo>
                    <a:pt x="10554" y="9503"/>
                  </a:lnTo>
                  <a:cubicBezTo>
                    <a:pt x="10681" y="9339"/>
                    <a:pt x="10795" y="9149"/>
                    <a:pt x="10909" y="8972"/>
                  </a:cubicBezTo>
                  <a:lnTo>
                    <a:pt x="11200" y="8972"/>
                  </a:lnTo>
                  <a:lnTo>
                    <a:pt x="12009" y="8959"/>
                  </a:lnTo>
                  <a:cubicBezTo>
                    <a:pt x="12022" y="8959"/>
                    <a:pt x="12047" y="8946"/>
                    <a:pt x="12060" y="8934"/>
                  </a:cubicBezTo>
                  <a:lnTo>
                    <a:pt x="12275" y="8301"/>
                  </a:lnTo>
                  <a:lnTo>
                    <a:pt x="12490" y="7668"/>
                  </a:lnTo>
                  <a:cubicBezTo>
                    <a:pt x="12490" y="7668"/>
                    <a:pt x="12490" y="7668"/>
                    <a:pt x="12490" y="7656"/>
                  </a:cubicBezTo>
                  <a:cubicBezTo>
                    <a:pt x="12503" y="7630"/>
                    <a:pt x="12490" y="7618"/>
                    <a:pt x="12478" y="7605"/>
                  </a:cubicBezTo>
                  <a:lnTo>
                    <a:pt x="11579" y="6884"/>
                  </a:lnTo>
                  <a:lnTo>
                    <a:pt x="11567" y="6884"/>
                  </a:lnTo>
                  <a:cubicBezTo>
                    <a:pt x="11592" y="6694"/>
                    <a:pt x="11605" y="6504"/>
                    <a:pt x="11605" y="6314"/>
                  </a:cubicBezTo>
                  <a:lnTo>
                    <a:pt x="11832" y="6163"/>
                  </a:lnTo>
                  <a:lnTo>
                    <a:pt x="12503" y="5720"/>
                  </a:lnTo>
                  <a:cubicBezTo>
                    <a:pt x="12516" y="5707"/>
                    <a:pt x="12528" y="5682"/>
                    <a:pt x="12516" y="5669"/>
                  </a:cubicBezTo>
                  <a:lnTo>
                    <a:pt x="12364" y="5024"/>
                  </a:lnTo>
                  <a:lnTo>
                    <a:pt x="12199" y="4378"/>
                  </a:lnTo>
                  <a:cubicBezTo>
                    <a:pt x="12199" y="4366"/>
                    <a:pt x="12199" y="4366"/>
                    <a:pt x="12187" y="4366"/>
                  </a:cubicBezTo>
                  <a:cubicBezTo>
                    <a:pt x="12187" y="4340"/>
                    <a:pt x="12161" y="4328"/>
                    <a:pt x="12149" y="4328"/>
                  </a:cubicBezTo>
                  <a:lnTo>
                    <a:pt x="11162" y="4227"/>
                  </a:lnTo>
                  <a:cubicBezTo>
                    <a:pt x="11149" y="4201"/>
                    <a:pt x="11136" y="4176"/>
                    <a:pt x="11124" y="4138"/>
                  </a:cubicBezTo>
                  <a:cubicBezTo>
                    <a:pt x="11073" y="4049"/>
                    <a:pt x="11035" y="3961"/>
                    <a:pt x="10985" y="3872"/>
                  </a:cubicBezTo>
                  <a:lnTo>
                    <a:pt x="10972" y="3847"/>
                  </a:lnTo>
                  <a:lnTo>
                    <a:pt x="10972" y="3834"/>
                  </a:lnTo>
                  <a:cubicBezTo>
                    <a:pt x="10934" y="3771"/>
                    <a:pt x="10883" y="3695"/>
                    <a:pt x="10845" y="3632"/>
                  </a:cubicBezTo>
                  <a:lnTo>
                    <a:pt x="10985" y="3366"/>
                  </a:lnTo>
                  <a:lnTo>
                    <a:pt x="11339" y="2657"/>
                  </a:lnTo>
                  <a:cubicBezTo>
                    <a:pt x="11351" y="2632"/>
                    <a:pt x="11351" y="2607"/>
                    <a:pt x="11339" y="2594"/>
                  </a:cubicBezTo>
                  <a:lnTo>
                    <a:pt x="10871" y="2113"/>
                  </a:lnTo>
                  <a:lnTo>
                    <a:pt x="10415" y="1633"/>
                  </a:lnTo>
                  <a:cubicBezTo>
                    <a:pt x="10415" y="1633"/>
                    <a:pt x="10402" y="1633"/>
                    <a:pt x="10402" y="1620"/>
                  </a:cubicBezTo>
                  <a:cubicBezTo>
                    <a:pt x="10390" y="1614"/>
                    <a:pt x="10380" y="1610"/>
                    <a:pt x="10371" y="1610"/>
                  </a:cubicBezTo>
                  <a:cubicBezTo>
                    <a:pt x="10361" y="1610"/>
                    <a:pt x="10352" y="1614"/>
                    <a:pt x="10339" y="1620"/>
                  </a:cubicBezTo>
                  <a:lnTo>
                    <a:pt x="9390" y="2050"/>
                  </a:lnTo>
                  <a:cubicBezTo>
                    <a:pt x="9365" y="2037"/>
                    <a:pt x="9352" y="2012"/>
                    <a:pt x="9327" y="1999"/>
                  </a:cubicBezTo>
                  <a:cubicBezTo>
                    <a:pt x="9302" y="1987"/>
                    <a:pt x="9289" y="1974"/>
                    <a:pt x="9264" y="1962"/>
                  </a:cubicBezTo>
                  <a:cubicBezTo>
                    <a:pt x="9150" y="1873"/>
                    <a:pt x="9023" y="1810"/>
                    <a:pt x="8897" y="1734"/>
                  </a:cubicBezTo>
                  <a:lnTo>
                    <a:pt x="8897" y="1443"/>
                  </a:lnTo>
                  <a:lnTo>
                    <a:pt x="8859" y="646"/>
                  </a:lnTo>
                  <a:cubicBezTo>
                    <a:pt x="8859" y="620"/>
                    <a:pt x="8846" y="608"/>
                    <a:pt x="8821" y="595"/>
                  </a:cubicBezTo>
                  <a:lnTo>
                    <a:pt x="8188" y="392"/>
                  </a:lnTo>
                  <a:lnTo>
                    <a:pt x="7555" y="203"/>
                  </a:lnTo>
                  <a:lnTo>
                    <a:pt x="7543" y="203"/>
                  </a:lnTo>
                  <a:cubicBezTo>
                    <a:pt x="7535" y="199"/>
                    <a:pt x="7528" y="197"/>
                    <a:pt x="7521" y="197"/>
                  </a:cubicBezTo>
                  <a:cubicBezTo>
                    <a:pt x="7504" y="197"/>
                    <a:pt x="7488" y="206"/>
                    <a:pt x="7479" y="215"/>
                  </a:cubicBezTo>
                  <a:lnTo>
                    <a:pt x="6847" y="1076"/>
                  </a:lnTo>
                  <a:lnTo>
                    <a:pt x="6834" y="1076"/>
                  </a:lnTo>
                  <a:cubicBezTo>
                    <a:pt x="6695" y="1063"/>
                    <a:pt x="6556" y="1050"/>
                    <a:pt x="6416" y="1050"/>
                  </a:cubicBezTo>
                  <a:lnTo>
                    <a:pt x="6277" y="1050"/>
                  </a:lnTo>
                  <a:lnTo>
                    <a:pt x="6062" y="709"/>
                  </a:lnTo>
                  <a:lnTo>
                    <a:pt x="5645" y="25"/>
                  </a:lnTo>
                  <a:cubicBezTo>
                    <a:pt x="5632" y="13"/>
                    <a:pt x="5607" y="0"/>
                    <a:pt x="5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6"/>
            <p:cNvSpPr/>
            <p:nvPr/>
          </p:nvSpPr>
          <p:spPr>
            <a:xfrm>
              <a:off x="1277300" y="2835625"/>
              <a:ext cx="188875" cy="187025"/>
            </a:xfrm>
            <a:custGeom>
              <a:avLst/>
              <a:gdLst/>
              <a:ahLst/>
              <a:cxnLst/>
              <a:rect l="l" t="t" r="r" b="b"/>
              <a:pathLst>
                <a:path w="7555" h="7481" extrusionOk="0">
                  <a:moveTo>
                    <a:pt x="3746" y="229"/>
                  </a:moveTo>
                  <a:cubicBezTo>
                    <a:pt x="3986" y="241"/>
                    <a:pt x="4227" y="267"/>
                    <a:pt x="4455" y="305"/>
                  </a:cubicBezTo>
                  <a:cubicBezTo>
                    <a:pt x="4467" y="317"/>
                    <a:pt x="4480" y="317"/>
                    <a:pt x="4493" y="317"/>
                  </a:cubicBezTo>
                  <a:lnTo>
                    <a:pt x="4518" y="317"/>
                  </a:lnTo>
                  <a:cubicBezTo>
                    <a:pt x="4531" y="330"/>
                    <a:pt x="4531" y="330"/>
                    <a:pt x="4543" y="330"/>
                  </a:cubicBezTo>
                  <a:lnTo>
                    <a:pt x="4568" y="330"/>
                  </a:lnTo>
                  <a:cubicBezTo>
                    <a:pt x="4568" y="330"/>
                    <a:pt x="4581" y="343"/>
                    <a:pt x="4581" y="343"/>
                  </a:cubicBezTo>
                  <a:lnTo>
                    <a:pt x="4619" y="343"/>
                  </a:lnTo>
                  <a:cubicBezTo>
                    <a:pt x="4632" y="343"/>
                    <a:pt x="4632" y="355"/>
                    <a:pt x="4632" y="355"/>
                  </a:cubicBezTo>
                  <a:cubicBezTo>
                    <a:pt x="4657" y="355"/>
                    <a:pt x="4682" y="368"/>
                    <a:pt x="4708" y="368"/>
                  </a:cubicBezTo>
                  <a:cubicBezTo>
                    <a:pt x="4708" y="368"/>
                    <a:pt x="4720" y="380"/>
                    <a:pt x="4720" y="380"/>
                  </a:cubicBezTo>
                  <a:lnTo>
                    <a:pt x="4746" y="380"/>
                  </a:lnTo>
                  <a:cubicBezTo>
                    <a:pt x="4758" y="380"/>
                    <a:pt x="4758" y="393"/>
                    <a:pt x="4771" y="393"/>
                  </a:cubicBezTo>
                  <a:cubicBezTo>
                    <a:pt x="4897" y="431"/>
                    <a:pt x="5024" y="469"/>
                    <a:pt x="5138" y="532"/>
                  </a:cubicBezTo>
                  <a:lnTo>
                    <a:pt x="5151" y="532"/>
                  </a:lnTo>
                  <a:cubicBezTo>
                    <a:pt x="5163" y="532"/>
                    <a:pt x="5163" y="545"/>
                    <a:pt x="5176" y="545"/>
                  </a:cubicBezTo>
                  <a:cubicBezTo>
                    <a:pt x="5264" y="583"/>
                    <a:pt x="5366" y="634"/>
                    <a:pt x="5454" y="684"/>
                  </a:cubicBezTo>
                  <a:cubicBezTo>
                    <a:pt x="5720" y="836"/>
                    <a:pt x="5973" y="1026"/>
                    <a:pt x="6201" y="1241"/>
                  </a:cubicBezTo>
                  <a:cubicBezTo>
                    <a:pt x="6416" y="1456"/>
                    <a:pt x="6606" y="1696"/>
                    <a:pt x="6758" y="1962"/>
                  </a:cubicBezTo>
                  <a:cubicBezTo>
                    <a:pt x="6909" y="2228"/>
                    <a:pt x="7036" y="2506"/>
                    <a:pt x="7125" y="2810"/>
                  </a:cubicBezTo>
                  <a:cubicBezTo>
                    <a:pt x="7200" y="3114"/>
                    <a:pt x="7251" y="3430"/>
                    <a:pt x="7251" y="3746"/>
                  </a:cubicBezTo>
                  <a:cubicBezTo>
                    <a:pt x="7238" y="4050"/>
                    <a:pt x="7200" y="4354"/>
                    <a:pt x="7125" y="4645"/>
                  </a:cubicBezTo>
                  <a:cubicBezTo>
                    <a:pt x="7049" y="4936"/>
                    <a:pt x="6935" y="5214"/>
                    <a:pt x="6796" y="5467"/>
                  </a:cubicBezTo>
                  <a:cubicBezTo>
                    <a:pt x="6633" y="5729"/>
                    <a:pt x="6459" y="5967"/>
                    <a:pt x="6248" y="6191"/>
                  </a:cubicBezTo>
                  <a:lnTo>
                    <a:pt x="6248" y="6191"/>
                  </a:lnTo>
                  <a:cubicBezTo>
                    <a:pt x="6251" y="6187"/>
                    <a:pt x="6251" y="6184"/>
                    <a:pt x="6251" y="6176"/>
                  </a:cubicBezTo>
                  <a:lnTo>
                    <a:pt x="6251" y="6176"/>
                  </a:lnTo>
                  <a:cubicBezTo>
                    <a:pt x="6036" y="6404"/>
                    <a:pt x="5796" y="6594"/>
                    <a:pt x="5530" y="6758"/>
                  </a:cubicBezTo>
                  <a:cubicBezTo>
                    <a:pt x="5252" y="6910"/>
                    <a:pt x="4961" y="7036"/>
                    <a:pt x="4657" y="7125"/>
                  </a:cubicBezTo>
                  <a:cubicBezTo>
                    <a:pt x="4353" y="7201"/>
                    <a:pt x="4050" y="7239"/>
                    <a:pt x="3746" y="7239"/>
                  </a:cubicBezTo>
                  <a:cubicBezTo>
                    <a:pt x="3442" y="7239"/>
                    <a:pt x="3139" y="7201"/>
                    <a:pt x="2848" y="7125"/>
                  </a:cubicBezTo>
                  <a:cubicBezTo>
                    <a:pt x="2557" y="7049"/>
                    <a:pt x="2278" y="6935"/>
                    <a:pt x="2012" y="6783"/>
                  </a:cubicBezTo>
                  <a:cubicBezTo>
                    <a:pt x="1747" y="6631"/>
                    <a:pt x="1519" y="6454"/>
                    <a:pt x="1291" y="6252"/>
                  </a:cubicBezTo>
                  <a:cubicBezTo>
                    <a:pt x="1076" y="6037"/>
                    <a:pt x="886" y="5796"/>
                    <a:pt x="722" y="5531"/>
                  </a:cubicBezTo>
                  <a:cubicBezTo>
                    <a:pt x="570" y="5252"/>
                    <a:pt x="443" y="4949"/>
                    <a:pt x="355" y="4645"/>
                  </a:cubicBezTo>
                  <a:cubicBezTo>
                    <a:pt x="279" y="4354"/>
                    <a:pt x="241" y="4063"/>
                    <a:pt x="241" y="3759"/>
                  </a:cubicBezTo>
                  <a:cubicBezTo>
                    <a:pt x="241" y="3755"/>
                    <a:pt x="241" y="3750"/>
                    <a:pt x="241" y="3746"/>
                  </a:cubicBezTo>
                  <a:cubicBezTo>
                    <a:pt x="241" y="3443"/>
                    <a:pt x="279" y="3139"/>
                    <a:pt x="355" y="2835"/>
                  </a:cubicBezTo>
                  <a:cubicBezTo>
                    <a:pt x="431" y="2544"/>
                    <a:pt x="545" y="2266"/>
                    <a:pt x="696" y="2000"/>
                  </a:cubicBezTo>
                  <a:cubicBezTo>
                    <a:pt x="848" y="1747"/>
                    <a:pt x="1038" y="1494"/>
                    <a:pt x="1241" y="1279"/>
                  </a:cubicBezTo>
                  <a:cubicBezTo>
                    <a:pt x="1456" y="1064"/>
                    <a:pt x="1696" y="874"/>
                    <a:pt x="1962" y="722"/>
                  </a:cubicBezTo>
                  <a:cubicBezTo>
                    <a:pt x="2228" y="558"/>
                    <a:pt x="2531" y="444"/>
                    <a:pt x="2835" y="355"/>
                  </a:cubicBezTo>
                  <a:cubicBezTo>
                    <a:pt x="3139" y="279"/>
                    <a:pt x="3442" y="241"/>
                    <a:pt x="3746" y="229"/>
                  </a:cubicBezTo>
                  <a:close/>
                  <a:moveTo>
                    <a:pt x="3607" y="1"/>
                  </a:moveTo>
                  <a:cubicBezTo>
                    <a:pt x="3227" y="14"/>
                    <a:pt x="2860" y="77"/>
                    <a:pt x="2493" y="203"/>
                  </a:cubicBezTo>
                  <a:cubicBezTo>
                    <a:pt x="2430" y="229"/>
                    <a:pt x="2367" y="254"/>
                    <a:pt x="2291" y="292"/>
                  </a:cubicBezTo>
                  <a:cubicBezTo>
                    <a:pt x="1658" y="558"/>
                    <a:pt x="1101" y="988"/>
                    <a:pt x="709" y="1545"/>
                  </a:cubicBezTo>
                  <a:cubicBezTo>
                    <a:pt x="279" y="2152"/>
                    <a:pt x="13" y="2886"/>
                    <a:pt x="0" y="3633"/>
                  </a:cubicBezTo>
                  <a:cubicBezTo>
                    <a:pt x="0" y="3822"/>
                    <a:pt x="0" y="4025"/>
                    <a:pt x="26" y="4215"/>
                  </a:cubicBezTo>
                  <a:cubicBezTo>
                    <a:pt x="51" y="4404"/>
                    <a:pt x="89" y="4582"/>
                    <a:pt x="140" y="4771"/>
                  </a:cubicBezTo>
                  <a:cubicBezTo>
                    <a:pt x="241" y="5126"/>
                    <a:pt x="405" y="5480"/>
                    <a:pt x="608" y="5796"/>
                  </a:cubicBezTo>
                  <a:cubicBezTo>
                    <a:pt x="1025" y="6416"/>
                    <a:pt x="1620" y="6910"/>
                    <a:pt x="2316" y="7201"/>
                  </a:cubicBezTo>
                  <a:cubicBezTo>
                    <a:pt x="2767" y="7385"/>
                    <a:pt x="3257" y="7480"/>
                    <a:pt x="3749" y="7480"/>
                  </a:cubicBezTo>
                  <a:cubicBezTo>
                    <a:pt x="4002" y="7480"/>
                    <a:pt x="4256" y="7455"/>
                    <a:pt x="4505" y="7403"/>
                  </a:cubicBezTo>
                  <a:cubicBezTo>
                    <a:pt x="4885" y="7327"/>
                    <a:pt x="5252" y="7188"/>
                    <a:pt x="5593" y="6998"/>
                  </a:cubicBezTo>
                  <a:cubicBezTo>
                    <a:pt x="5745" y="6897"/>
                    <a:pt x="5910" y="6796"/>
                    <a:pt x="6049" y="6682"/>
                  </a:cubicBezTo>
                  <a:cubicBezTo>
                    <a:pt x="6201" y="6568"/>
                    <a:pt x="6340" y="6429"/>
                    <a:pt x="6479" y="6290"/>
                  </a:cubicBezTo>
                  <a:cubicBezTo>
                    <a:pt x="6985" y="5758"/>
                    <a:pt x="7314" y="5062"/>
                    <a:pt x="7441" y="4341"/>
                  </a:cubicBezTo>
                  <a:cubicBezTo>
                    <a:pt x="7555" y="3607"/>
                    <a:pt x="7454" y="2848"/>
                    <a:pt x="7150" y="2177"/>
                  </a:cubicBezTo>
                  <a:cubicBezTo>
                    <a:pt x="6985" y="1848"/>
                    <a:pt x="6796" y="1532"/>
                    <a:pt x="6542" y="1254"/>
                  </a:cubicBezTo>
                  <a:cubicBezTo>
                    <a:pt x="6302" y="988"/>
                    <a:pt x="6024" y="747"/>
                    <a:pt x="5707" y="558"/>
                  </a:cubicBezTo>
                  <a:cubicBezTo>
                    <a:pt x="5695" y="545"/>
                    <a:pt x="5669" y="532"/>
                    <a:pt x="5657" y="520"/>
                  </a:cubicBezTo>
                  <a:lnTo>
                    <a:pt x="5644" y="520"/>
                  </a:lnTo>
                  <a:cubicBezTo>
                    <a:pt x="5644" y="520"/>
                    <a:pt x="5644" y="507"/>
                    <a:pt x="5631" y="507"/>
                  </a:cubicBezTo>
                  <a:lnTo>
                    <a:pt x="5619" y="507"/>
                  </a:lnTo>
                  <a:cubicBezTo>
                    <a:pt x="5619" y="494"/>
                    <a:pt x="5606" y="494"/>
                    <a:pt x="5606" y="494"/>
                  </a:cubicBezTo>
                  <a:cubicBezTo>
                    <a:pt x="5593" y="494"/>
                    <a:pt x="5593" y="482"/>
                    <a:pt x="5581" y="482"/>
                  </a:cubicBezTo>
                  <a:cubicBezTo>
                    <a:pt x="5568" y="469"/>
                    <a:pt x="5555" y="469"/>
                    <a:pt x="5555" y="469"/>
                  </a:cubicBezTo>
                  <a:cubicBezTo>
                    <a:pt x="5555" y="469"/>
                    <a:pt x="5543" y="456"/>
                    <a:pt x="5543" y="456"/>
                  </a:cubicBezTo>
                  <a:lnTo>
                    <a:pt x="5518" y="444"/>
                  </a:lnTo>
                  <a:cubicBezTo>
                    <a:pt x="5505" y="444"/>
                    <a:pt x="5492" y="431"/>
                    <a:pt x="5492" y="431"/>
                  </a:cubicBezTo>
                  <a:lnTo>
                    <a:pt x="5480" y="431"/>
                  </a:lnTo>
                  <a:lnTo>
                    <a:pt x="5454" y="418"/>
                  </a:lnTo>
                  <a:cubicBezTo>
                    <a:pt x="5454" y="418"/>
                    <a:pt x="5454" y="406"/>
                    <a:pt x="5442" y="406"/>
                  </a:cubicBezTo>
                  <a:cubicBezTo>
                    <a:pt x="5442" y="406"/>
                    <a:pt x="5442" y="406"/>
                    <a:pt x="5429" y="393"/>
                  </a:cubicBezTo>
                  <a:lnTo>
                    <a:pt x="5416" y="393"/>
                  </a:lnTo>
                  <a:cubicBezTo>
                    <a:pt x="5404" y="393"/>
                    <a:pt x="5404" y="393"/>
                    <a:pt x="5404" y="380"/>
                  </a:cubicBezTo>
                  <a:cubicBezTo>
                    <a:pt x="5391" y="380"/>
                    <a:pt x="5391" y="380"/>
                    <a:pt x="5378" y="368"/>
                  </a:cubicBezTo>
                  <a:cubicBezTo>
                    <a:pt x="5315" y="343"/>
                    <a:pt x="5252" y="317"/>
                    <a:pt x="5189" y="292"/>
                  </a:cubicBezTo>
                  <a:cubicBezTo>
                    <a:pt x="5011" y="216"/>
                    <a:pt x="4834" y="153"/>
                    <a:pt x="4657" y="115"/>
                  </a:cubicBezTo>
                  <a:cubicBezTo>
                    <a:pt x="4657" y="115"/>
                    <a:pt x="4644" y="115"/>
                    <a:pt x="4644" y="102"/>
                  </a:cubicBezTo>
                  <a:lnTo>
                    <a:pt x="4606" y="102"/>
                  </a:lnTo>
                  <a:cubicBezTo>
                    <a:pt x="4594" y="102"/>
                    <a:pt x="4594" y="89"/>
                    <a:pt x="4594" y="89"/>
                  </a:cubicBezTo>
                  <a:lnTo>
                    <a:pt x="4556" y="89"/>
                  </a:lnTo>
                  <a:lnTo>
                    <a:pt x="4531" y="77"/>
                  </a:lnTo>
                  <a:cubicBezTo>
                    <a:pt x="4277" y="26"/>
                    <a:pt x="4012" y="1"/>
                    <a:pt x="3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Google Shape;52;p6"/>
          <p:cNvGrpSpPr/>
          <p:nvPr/>
        </p:nvGrpSpPr>
        <p:grpSpPr>
          <a:xfrm>
            <a:off x="8348028" y="306018"/>
            <a:ext cx="383951" cy="385085"/>
            <a:chOff x="1214650" y="2770475"/>
            <a:chExt cx="313225" cy="314150"/>
          </a:xfrm>
        </p:grpSpPr>
        <p:sp>
          <p:nvSpPr>
            <p:cNvPr id="53" name="Google Shape;53;p6"/>
            <p:cNvSpPr/>
            <p:nvPr/>
          </p:nvSpPr>
          <p:spPr>
            <a:xfrm>
              <a:off x="1214650" y="2770475"/>
              <a:ext cx="313225" cy="314150"/>
            </a:xfrm>
            <a:custGeom>
              <a:avLst/>
              <a:gdLst/>
              <a:ahLst/>
              <a:cxnLst/>
              <a:rect l="l" t="t" r="r" b="b"/>
              <a:pathLst>
                <a:path w="12529" h="12566" extrusionOk="0">
                  <a:moveTo>
                    <a:pt x="6239" y="3758"/>
                  </a:moveTo>
                  <a:cubicBezTo>
                    <a:pt x="6303" y="3758"/>
                    <a:pt x="6366" y="3758"/>
                    <a:pt x="6416" y="3771"/>
                  </a:cubicBezTo>
                  <a:lnTo>
                    <a:pt x="6530" y="3771"/>
                  </a:lnTo>
                  <a:cubicBezTo>
                    <a:pt x="6619" y="3784"/>
                    <a:pt x="6708" y="3796"/>
                    <a:pt x="6796" y="3822"/>
                  </a:cubicBezTo>
                  <a:cubicBezTo>
                    <a:pt x="6834" y="3834"/>
                    <a:pt x="6859" y="3834"/>
                    <a:pt x="6897" y="3847"/>
                  </a:cubicBezTo>
                  <a:cubicBezTo>
                    <a:pt x="6973" y="3872"/>
                    <a:pt x="7049" y="3898"/>
                    <a:pt x="7138" y="3923"/>
                  </a:cubicBezTo>
                  <a:lnTo>
                    <a:pt x="7150" y="3923"/>
                  </a:lnTo>
                  <a:lnTo>
                    <a:pt x="7176" y="3936"/>
                  </a:lnTo>
                  <a:lnTo>
                    <a:pt x="7188" y="3936"/>
                  </a:lnTo>
                  <a:lnTo>
                    <a:pt x="7188" y="3948"/>
                  </a:lnTo>
                  <a:lnTo>
                    <a:pt x="7214" y="3948"/>
                  </a:lnTo>
                  <a:lnTo>
                    <a:pt x="7239" y="3961"/>
                  </a:lnTo>
                  <a:lnTo>
                    <a:pt x="7252" y="3961"/>
                  </a:lnTo>
                  <a:lnTo>
                    <a:pt x="7252" y="3973"/>
                  </a:lnTo>
                  <a:lnTo>
                    <a:pt x="7264" y="3973"/>
                  </a:lnTo>
                  <a:lnTo>
                    <a:pt x="7277" y="3986"/>
                  </a:lnTo>
                  <a:lnTo>
                    <a:pt x="7302" y="3986"/>
                  </a:lnTo>
                  <a:lnTo>
                    <a:pt x="7315" y="3999"/>
                  </a:lnTo>
                  <a:lnTo>
                    <a:pt x="7328" y="3999"/>
                  </a:lnTo>
                  <a:lnTo>
                    <a:pt x="7340" y="4011"/>
                  </a:lnTo>
                  <a:lnTo>
                    <a:pt x="7366" y="4024"/>
                  </a:lnTo>
                  <a:cubicBezTo>
                    <a:pt x="7416" y="4037"/>
                    <a:pt x="7454" y="4062"/>
                    <a:pt x="7505" y="4087"/>
                  </a:cubicBezTo>
                  <a:lnTo>
                    <a:pt x="7517" y="4100"/>
                  </a:lnTo>
                  <a:cubicBezTo>
                    <a:pt x="7695" y="4201"/>
                    <a:pt x="7872" y="4328"/>
                    <a:pt x="8036" y="4492"/>
                  </a:cubicBezTo>
                  <a:cubicBezTo>
                    <a:pt x="8061" y="4518"/>
                    <a:pt x="8087" y="4543"/>
                    <a:pt x="8112" y="4568"/>
                  </a:cubicBezTo>
                  <a:cubicBezTo>
                    <a:pt x="8213" y="4669"/>
                    <a:pt x="8302" y="4783"/>
                    <a:pt x="8378" y="4910"/>
                  </a:cubicBezTo>
                  <a:lnTo>
                    <a:pt x="8390" y="4923"/>
                  </a:lnTo>
                  <a:cubicBezTo>
                    <a:pt x="8390" y="4923"/>
                    <a:pt x="8390" y="4923"/>
                    <a:pt x="8403" y="4935"/>
                  </a:cubicBezTo>
                  <a:cubicBezTo>
                    <a:pt x="8416" y="4960"/>
                    <a:pt x="8441" y="4986"/>
                    <a:pt x="8454" y="5024"/>
                  </a:cubicBezTo>
                  <a:cubicBezTo>
                    <a:pt x="8466" y="5036"/>
                    <a:pt x="8466" y="5049"/>
                    <a:pt x="8479" y="5062"/>
                  </a:cubicBezTo>
                  <a:cubicBezTo>
                    <a:pt x="8580" y="5252"/>
                    <a:pt x="8669" y="5454"/>
                    <a:pt x="8719" y="5669"/>
                  </a:cubicBezTo>
                  <a:cubicBezTo>
                    <a:pt x="8783" y="5884"/>
                    <a:pt x="8808" y="6099"/>
                    <a:pt x="8821" y="6327"/>
                  </a:cubicBezTo>
                  <a:lnTo>
                    <a:pt x="8808" y="6314"/>
                  </a:lnTo>
                  <a:cubicBezTo>
                    <a:pt x="8808" y="6542"/>
                    <a:pt x="8783" y="6770"/>
                    <a:pt x="8732" y="6985"/>
                  </a:cubicBezTo>
                  <a:cubicBezTo>
                    <a:pt x="8669" y="7200"/>
                    <a:pt x="8580" y="7403"/>
                    <a:pt x="8479" y="7605"/>
                  </a:cubicBezTo>
                  <a:cubicBezTo>
                    <a:pt x="8365" y="7795"/>
                    <a:pt x="8239" y="7959"/>
                    <a:pt x="8087" y="8111"/>
                  </a:cubicBezTo>
                  <a:cubicBezTo>
                    <a:pt x="7935" y="8276"/>
                    <a:pt x="7745" y="8428"/>
                    <a:pt x="7555" y="8542"/>
                  </a:cubicBezTo>
                  <a:lnTo>
                    <a:pt x="7543" y="8542"/>
                  </a:lnTo>
                  <a:cubicBezTo>
                    <a:pt x="7441" y="8605"/>
                    <a:pt x="7340" y="8655"/>
                    <a:pt x="7239" y="8693"/>
                  </a:cubicBezTo>
                  <a:cubicBezTo>
                    <a:pt x="7138" y="8744"/>
                    <a:pt x="7024" y="8782"/>
                    <a:pt x="6910" y="8807"/>
                  </a:cubicBezTo>
                  <a:cubicBezTo>
                    <a:pt x="6682" y="8871"/>
                    <a:pt x="6454" y="8896"/>
                    <a:pt x="6227" y="8896"/>
                  </a:cubicBezTo>
                  <a:cubicBezTo>
                    <a:pt x="6012" y="8896"/>
                    <a:pt x="5796" y="8871"/>
                    <a:pt x="5581" y="8820"/>
                  </a:cubicBezTo>
                  <a:cubicBezTo>
                    <a:pt x="5379" y="8757"/>
                    <a:pt x="5164" y="8668"/>
                    <a:pt x="4974" y="8567"/>
                  </a:cubicBezTo>
                  <a:cubicBezTo>
                    <a:pt x="4787" y="8454"/>
                    <a:pt x="4599" y="8317"/>
                    <a:pt x="4436" y="8168"/>
                  </a:cubicBezTo>
                  <a:lnTo>
                    <a:pt x="4436" y="8168"/>
                  </a:lnTo>
                  <a:cubicBezTo>
                    <a:pt x="4287" y="8005"/>
                    <a:pt x="4150" y="7830"/>
                    <a:pt x="4038" y="7643"/>
                  </a:cubicBezTo>
                  <a:cubicBezTo>
                    <a:pt x="3911" y="7441"/>
                    <a:pt x="3822" y="7226"/>
                    <a:pt x="3759" y="6998"/>
                  </a:cubicBezTo>
                  <a:cubicBezTo>
                    <a:pt x="3709" y="6783"/>
                    <a:pt x="3671" y="6555"/>
                    <a:pt x="3671" y="6327"/>
                  </a:cubicBezTo>
                  <a:cubicBezTo>
                    <a:pt x="3671" y="6112"/>
                    <a:pt x="3709" y="5884"/>
                    <a:pt x="3759" y="5682"/>
                  </a:cubicBezTo>
                  <a:cubicBezTo>
                    <a:pt x="3810" y="5467"/>
                    <a:pt x="3898" y="5252"/>
                    <a:pt x="4012" y="5062"/>
                  </a:cubicBezTo>
                  <a:cubicBezTo>
                    <a:pt x="4113" y="4872"/>
                    <a:pt x="4253" y="4682"/>
                    <a:pt x="4417" y="4530"/>
                  </a:cubicBezTo>
                  <a:cubicBezTo>
                    <a:pt x="4556" y="4391"/>
                    <a:pt x="4708" y="4265"/>
                    <a:pt x="4873" y="4151"/>
                  </a:cubicBezTo>
                  <a:cubicBezTo>
                    <a:pt x="4898" y="4138"/>
                    <a:pt x="4911" y="4125"/>
                    <a:pt x="4936" y="4113"/>
                  </a:cubicBezTo>
                  <a:cubicBezTo>
                    <a:pt x="5037" y="4062"/>
                    <a:pt x="5138" y="4011"/>
                    <a:pt x="5240" y="3961"/>
                  </a:cubicBezTo>
                  <a:cubicBezTo>
                    <a:pt x="5354" y="3923"/>
                    <a:pt x="5467" y="3872"/>
                    <a:pt x="5581" y="3847"/>
                  </a:cubicBezTo>
                  <a:cubicBezTo>
                    <a:pt x="5758" y="3796"/>
                    <a:pt x="5961" y="3771"/>
                    <a:pt x="6151" y="3758"/>
                  </a:cubicBezTo>
                  <a:close/>
                  <a:moveTo>
                    <a:pt x="5581" y="0"/>
                  </a:moveTo>
                  <a:lnTo>
                    <a:pt x="4936" y="152"/>
                  </a:lnTo>
                  <a:lnTo>
                    <a:pt x="4291" y="291"/>
                  </a:lnTo>
                  <a:lnTo>
                    <a:pt x="4278" y="291"/>
                  </a:lnTo>
                  <a:cubicBezTo>
                    <a:pt x="4253" y="304"/>
                    <a:pt x="4240" y="317"/>
                    <a:pt x="4240" y="342"/>
                  </a:cubicBezTo>
                  <a:lnTo>
                    <a:pt x="4101" y="1481"/>
                  </a:lnTo>
                  <a:lnTo>
                    <a:pt x="4088" y="1544"/>
                  </a:lnTo>
                  <a:cubicBezTo>
                    <a:pt x="3924" y="1620"/>
                    <a:pt x="3759" y="1696"/>
                    <a:pt x="3607" y="1784"/>
                  </a:cubicBezTo>
                  <a:lnTo>
                    <a:pt x="3278" y="1607"/>
                  </a:lnTo>
                  <a:lnTo>
                    <a:pt x="2570" y="1215"/>
                  </a:lnTo>
                  <a:cubicBezTo>
                    <a:pt x="2564" y="1210"/>
                    <a:pt x="2555" y="1207"/>
                    <a:pt x="2545" y="1207"/>
                  </a:cubicBezTo>
                  <a:cubicBezTo>
                    <a:pt x="2530" y="1207"/>
                    <a:pt x="2514" y="1213"/>
                    <a:pt x="2506" y="1228"/>
                  </a:cubicBezTo>
                  <a:lnTo>
                    <a:pt x="2013" y="1670"/>
                  </a:lnTo>
                  <a:lnTo>
                    <a:pt x="1519" y="2113"/>
                  </a:lnTo>
                  <a:lnTo>
                    <a:pt x="1507" y="2113"/>
                  </a:lnTo>
                  <a:cubicBezTo>
                    <a:pt x="1494" y="2139"/>
                    <a:pt x="1494" y="2164"/>
                    <a:pt x="1494" y="2177"/>
                  </a:cubicBezTo>
                  <a:lnTo>
                    <a:pt x="1937" y="3240"/>
                  </a:lnTo>
                  <a:lnTo>
                    <a:pt x="1962" y="3315"/>
                  </a:lnTo>
                  <a:cubicBezTo>
                    <a:pt x="1886" y="3429"/>
                    <a:pt x="1810" y="3556"/>
                    <a:pt x="1735" y="3682"/>
                  </a:cubicBezTo>
                  <a:lnTo>
                    <a:pt x="1368" y="3682"/>
                  </a:lnTo>
                  <a:lnTo>
                    <a:pt x="570" y="3708"/>
                  </a:lnTo>
                  <a:cubicBezTo>
                    <a:pt x="545" y="3708"/>
                    <a:pt x="520" y="3720"/>
                    <a:pt x="520" y="3746"/>
                  </a:cubicBezTo>
                  <a:lnTo>
                    <a:pt x="317" y="4378"/>
                  </a:lnTo>
                  <a:lnTo>
                    <a:pt x="102" y="5011"/>
                  </a:lnTo>
                  <a:cubicBezTo>
                    <a:pt x="102" y="5011"/>
                    <a:pt x="102" y="5011"/>
                    <a:pt x="102" y="5024"/>
                  </a:cubicBezTo>
                  <a:cubicBezTo>
                    <a:pt x="102" y="5049"/>
                    <a:pt x="115" y="5062"/>
                    <a:pt x="127" y="5074"/>
                  </a:cubicBezTo>
                  <a:lnTo>
                    <a:pt x="1039" y="5770"/>
                  </a:lnTo>
                  <a:cubicBezTo>
                    <a:pt x="1026" y="5947"/>
                    <a:pt x="1013" y="6112"/>
                    <a:pt x="1013" y="6276"/>
                  </a:cubicBezTo>
                  <a:lnTo>
                    <a:pt x="697" y="6479"/>
                  </a:lnTo>
                  <a:lnTo>
                    <a:pt x="26" y="6909"/>
                  </a:lnTo>
                  <a:cubicBezTo>
                    <a:pt x="14" y="6909"/>
                    <a:pt x="1" y="6934"/>
                    <a:pt x="1" y="6960"/>
                  </a:cubicBezTo>
                  <a:lnTo>
                    <a:pt x="153" y="7605"/>
                  </a:lnTo>
                  <a:lnTo>
                    <a:pt x="305" y="8250"/>
                  </a:lnTo>
                  <a:cubicBezTo>
                    <a:pt x="305" y="8263"/>
                    <a:pt x="305" y="8263"/>
                    <a:pt x="305" y="8263"/>
                  </a:cubicBezTo>
                  <a:cubicBezTo>
                    <a:pt x="317" y="8288"/>
                    <a:pt x="330" y="8301"/>
                    <a:pt x="355" y="8301"/>
                  </a:cubicBezTo>
                  <a:lnTo>
                    <a:pt x="1431" y="8428"/>
                  </a:lnTo>
                  <a:cubicBezTo>
                    <a:pt x="1456" y="8478"/>
                    <a:pt x="1481" y="8542"/>
                    <a:pt x="1507" y="8592"/>
                  </a:cubicBezTo>
                  <a:cubicBezTo>
                    <a:pt x="1570" y="8719"/>
                    <a:pt x="1633" y="8845"/>
                    <a:pt x="1697" y="8972"/>
                  </a:cubicBezTo>
                  <a:lnTo>
                    <a:pt x="1545" y="9250"/>
                  </a:lnTo>
                  <a:lnTo>
                    <a:pt x="1152" y="9959"/>
                  </a:lnTo>
                  <a:cubicBezTo>
                    <a:pt x="1140" y="9971"/>
                    <a:pt x="1152" y="9997"/>
                    <a:pt x="1165" y="10009"/>
                  </a:cubicBezTo>
                  <a:lnTo>
                    <a:pt x="1595" y="10516"/>
                  </a:lnTo>
                  <a:lnTo>
                    <a:pt x="2038" y="11009"/>
                  </a:lnTo>
                  <a:cubicBezTo>
                    <a:pt x="2038" y="11009"/>
                    <a:pt x="2051" y="11022"/>
                    <a:pt x="2051" y="11022"/>
                  </a:cubicBezTo>
                  <a:cubicBezTo>
                    <a:pt x="2076" y="11034"/>
                    <a:pt x="2089" y="11034"/>
                    <a:pt x="2114" y="11034"/>
                  </a:cubicBezTo>
                  <a:lnTo>
                    <a:pt x="3152" y="10604"/>
                  </a:lnTo>
                  <a:cubicBezTo>
                    <a:pt x="3240" y="10667"/>
                    <a:pt x="3316" y="10731"/>
                    <a:pt x="3405" y="10781"/>
                  </a:cubicBezTo>
                  <a:cubicBezTo>
                    <a:pt x="3493" y="10845"/>
                    <a:pt x="3595" y="10895"/>
                    <a:pt x="3683" y="10946"/>
                  </a:cubicBezTo>
                  <a:lnTo>
                    <a:pt x="3683" y="11224"/>
                  </a:lnTo>
                  <a:lnTo>
                    <a:pt x="3696" y="12021"/>
                  </a:lnTo>
                  <a:cubicBezTo>
                    <a:pt x="3696" y="12034"/>
                    <a:pt x="3709" y="12059"/>
                    <a:pt x="3734" y="12072"/>
                  </a:cubicBezTo>
                  <a:lnTo>
                    <a:pt x="4367" y="12287"/>
                  </a:lnTo>
                  <a:lnTo>
                    <a:pt x="4987" y="12502"/>
                  </a:lnTo>
                  <a:lnTo>
                    <a:pt x="5012" y="12502"/>
                  </a:lnTo>
                  <a:cubicBezTo>
                    <a:pt x="5025" y="12502"/>
                    <a:pt x="5050" y="12502"/>
                    <a:pt x="5063" y="12477"/>
                  </a:cubicBezTo>
                  <a:lnTo>
                    <a:pt x="5746" y="11616"/>
                  </a:lnTo>
                  <a:cubicBezTo>
                    <a:pt x="5936" y="11629"/>
                    <a:pt x="6125" y="11642"/>
                    <a:pt x="6315" y="11642"/>
                  </a:cubicBezTo>
                  <a:lnTo>
                    <a:pt x="6442" y="11857"/>
                  </a:lnTo>
                  <a:lnTo>
                    <a:pt x="6847" y="12540"/>
                  </a:lnTo>
                  <a:cubicBezTo>
                    <a:pt x="6859" y="12565"/>
                    <a:pt x="6885" y="12565"/>
                    <a:pt x="6910" y="12565"/>
                  </a:cubicBezTo>
                  <a:lnTo>
                    <a:pt x="7555" y="12439"/>
                  </a:lnTo>
                  <a:lnTo>
                    <a:pt x="8213" y="12300"/>
                  </a:lnTo>
                  <a:lnTo>
                    <a:pt x="8226" y="12300"/>
                  </a:lnTo>
                  <a:cubicBezTo>
                    <a:pt x="8251" y="12287"/>
                    <a:pt x="8264" y="12274"/>
                    <a:pt x="8264" y="12249"/>
                  </a:cubicBezTo>
                  <a:lnTo>
                    <a:pt x="8416" y="11211"/>
                  </a:lnTo>
                  <a:cubicBezTo>
                    <a:pt x="8593" y="11123"/>
                    <a:pt x="8770" y="11034"/>
                    <a:pt x="8947" y="10946"/>
                  </a:cubicBezTo>
                  <a:cubicBezTo>
                    <a:pt x="8947" y="10933"/>
                    <a:pt x="8947" y="10933"/>
                    <a:pt x="8947" y="10933"/>
                  </a:cubicBezTo>
                  <a:lnTo>
                    <a:pt x="9200" y="11072"/>
                  </a:lnTo>
                  <a:lnTo>
                    <a:pt x="9909" y="11452"/>
                  </a:lnTo>
                  <a:cubicBezTo>
                    <a:pt x="9922" y="11452"/>
                    <a:pt x="9947" y="11452"/>
                    <a:pt x="9960" y="11439"/>
                  </a:cubicBezTo>
                  <a:lnTo>
                    <a:pt x="10453" y="10984"/>
                  </a:lnTo>
                  <a:lnTo>
                    <a:pt x="10947" y="10541"/>
                  </a:lnTo>
                  <a:cubicBezTo>
                    <a:pt x="10947" y="10541"/>
                    <a:pt x="10947" y="10528"/>
                    <a:pt x="10959" y="10528"/>
                  </a:cubicBezTo>
                  <a:cubicBezTo>
                    <a:pt x="10972" y="10516"/>
                    <a:pt x="10972" y="10490"/>
                    <a:pt x="10959" y="10465"/>
                  </a:cubicBezTo>
                  <a:lnTo>
                    <a:pt x="10554" y="9503"/>
                  </a:lnTo>
                  <a:cubicBezTo>
                    <a:pt x="10681" y="9339"/>
                    <a:pt x="10795" y="9149"/>
                    <a:pt x="10909" y="8972"/>
                  </a:cubicBezTo>
                  <a:lnTo>
                    <a:pt x="11200" y="8972"/>
                  </a:lnTo>
                  <a:lnTo>
                    <a:pt x="12009" y="8959"/>
                  </a:lnTo>
                  <a:cubicBezTo>
                    <a:pt x="12022" y="8959"/>
                    <a:pt x="12047" y="8946"/>
                    <a:pt x="12060" y="8934"/>
                  </a:cubicBezTo>
                  <a:lnTo>
                    <a:pt x="12275" y="8301"/>
                  </a:lnTo>
                  <a:lnTo>
                    <a:pt x="12490" y="7668"/>
                  </a:lnTo>
                  <a:cubicBezTo>
                    <a:pt x="12490" y="7668"/>
                    <a:pt x="12490" y="7668"/>
                    <a:pt x="12490" y="7656"/>
                  </a:cubicBezTo>
                  <a:cubicBezTo>
                    <a:pt x="12503" y="7630"/>
                    <a:pt x="12490" y="7618"/>
                    <a:pt x="12478" y="7605"/>
                  </a:cubicBezTo>
                  <a:lnTo>
                    <a:pt x="11579" y="6884"/>
                  </a:lnTo>
                  <a:lnTo>
                    <a:pt x="11567" y="6884"/>
                  </a:lnTo>
                  <a:cubicBezTo>
                    <a:pt x="11592" y="6694"/>
                    <a:pt x="11605" y="6504"/>
                    <a:pt x="11605" y="6314"/>
                  </a:cubicBezTo>
                  <a:lnTo>
                    <a:pt x="11832" y="6163"/>
                  </a:lnTo>
                  <a:lnTo>
                    <a:pt x="12503" y="5720"/>
                  </a:lnTo>
                  <a:cubicBezTo>
                    <a:pt x="12516" y="5707"/>
                    <a:pt x="12528" y="5682"/>
                    <a:pt x="12516" y="5669"/>
                  </a:cubicBezTo>
                  <a:lnTo>
                    <a:pt x="12364" y="5024"/>
                  </a:lnTo>
                  <a:lnTo>
                    <a:pt x="12199" y="4378"/>
                  </a:lnTo>
                  <a:cubicBezTo>
                    <a:pt x="12199" y="4366"/>
                    <a:pt x="12199" y="4366"/>
                    <a:pt x="12187" y="4366"/>
                  </a:cubicBezTo>
                  <a:cubicBezTo>
                    <a:pt x="12187" y="4340"/>
                    <a:pt x="12161" y="4328"/>
                    <a:pt x="12149" y="4328"/>
                  </a:cubicBezTo>
                  <a:lnTo>
                    <a:pt x="11162" y="4227"/>
                  </a:lnTo>
                  <a:cubicBezTo>
                    <a:pt x="11149" y="4201"/>
                    <a:pt x="11136" y="4176"/>
                    <a:pt x="11124" y="4138"/>
                  </a:cubicBezTo>
                  <a:cubicBezTo>
                    <a:pt x="11073" y="4049"/>
                    <a:pt x="11035" y="3961"/>
                    <a:pt x="10985" y="3872"/>
                  </a:cubicBezTo>
                  <a:lnTo>
                    <a:pt x="10972" y="3847"/>
                  </a:lnTo>
                  <a:lnTo>
                    <a:pt x="10972" y="3834"/>
                  </a:lnTo>
                  <a:cubicBezTo>
                    <a:pt x="10934" y="3771"/>
                    <a:pt x="10883" y="3695"/>
                    <a:pt x="10845" y="3632"/>
                  </a:cubicBezTo>
                  <a:lnTo>
                    <a:pt x="10985" y="3366"/>
                  </a:lnTo>
                  <a:lnTo>
                    <a:pt x="11339" y="2657"/>
                  </a:lnTo>
                  <a:cubicBezTo>
                    <a:pt x="11351" y="2632"/>
                    <a:pt x="11351" y="2607"/>
                    <a:pt x="11339" y="2594"/>
                  </a:cubicBezTo>
                  <a:lnTo>
                    <a:pt x="10871" y="2113"/>
                  </a:lnTo>
                  <a:lnTo>
                    <a:pt x="10415" y="1633"/>
                  </a:lnTo>
                  <a:cubicBezTo>
                    <a:pt x="10415" y="1633"/>
                    <a:pt x="10402" y="1633"/>
                    <a:pt x="10402" y="1620"/>
                  </a:cubicBezTo>
                  <a:cubicBezTo>
                    <a:pt x="10390" y="1614"/>
                    <a:pt x="10380" y="1610"/>
                    <a:pt x="10371" y="1610"/>
                  </a:cubicBezTo>
                  <a:cubicBezTo>
                    <a:pt x="10361" y="1610"/>
                    <a:pt x="10352" y="1614"/>
                    <a:pt x="10339" y="1620"/>
                  </a:cubicBezTo>
                  <a:lnTo>
                    <a:pt x="9390" y="2050"/>
                  </a:lnTo>
                  <a:cubicBezTo>
                    <a:pt x="9365" y="2037"/>
                    <a:pt x="9352" y="2012"/>
                    <a:pt x="9327" y="1999"/>
                  </a:cubicBezTo>
                  <a:cubicBezTo>
                    <a:pt x="9302" y="1987"/>
                    <a:pt x="9289" y="1974"/>
                    <a:pt x="9264" y="1962"/>
                  </a:cubicBezTo>
                  <a:cubicBezTo>
                    <a:pt x="9150" y="1873"/>
                    <a:pt x="9023" y="1810"/>
                    <a:pt x="8897" y="1734"/>
                  </a:cubicBezTo>
                  <a:lnTo>
                    <a:pt x="8897" y="1443"/>
                  </a:lnTo>
                  <a:lnTo>
                    <a:pt x="8859" y="646"/>
                  </a:lnTo>
                  <a:cubicBezTo>
                    <a:pt x="8859" y="620"/>
                    <a:pt x="8846" y="608"/>
                    <a:pt x="8821" y="595"/>
                  </a:cubicBezTo>
                  <a:lnTo>
                    <a:pt x="8188" y="392"/>
                  </a:lnTo>
                  <a:lnTo>
                    <a:pt x="7555" y="203"/>
                  </a:lnTo>
                  <a:lnTo>
                    <a:pt x="7543" y="203"/>
                  </a:lnTo>
                  <a:cubicBezTo>
                    <a:pt x="7535" y="199"/>
                    <a:pt x="7528" y="197"/>
                    <a:pt x="7521" y="197"/>
                  </a:cubicBezTo>
                  <a:cubicBezTo>
                    <a:pt x="7504" y="197"/>
                    <a:pt x="7488" y="206"/>
                    <a:pt x="7479" y="215"/>
                  </a:cubicBezTo>
                  <a:lnTo>
                    <a:pt x="6847" y="1076"/>
                  </a:lnTo>
                  <a:lnTo>
                    <a:pt x="6834" y="1076"/>
                  </a:lnTo>
                  <a:cubicBezTo>
                    <a:pt x="6695" y="1063"/>
                    <a:pt x="6556" y="1050"/>
                    <a:pt x="6416" y="1050"/>
                  </a:cubicBezTo>
                  <a:lnTo>
                    <a:pt x="6277" y="1050"/>
                  </a:lnTo>
                  <a:lnTo>
                    <a:pt x="6062" y="709"/>
                  </a:lnTo>
                  <a:lnTo>
                    <a:pt x="5645" y="25"/>
                  </a:lnTo>
                  <a:cubicBezTo>
                    <a:pt x="5632" y="13"/>
                    <a:pt x="5607" y="0"/>
                    <a:pt x="5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6"/>
            <p:cNvSpPr/>
            <p:nvPr/>
          </p:nvSpPr>
          <p:spPr>
            <a:xfrm>
              <a:off x="1277300" y="2835625"/>
              <a:ext cx="188875" cy="187025"/>
            </a:xfrm>
            <a:custGeom>
              <a:avLst/>
              <a:gdLst/>
              <a:ahLst/>
              <a:cxnLst/>
              <a:rect l="l" t="t" r="r" b="b"/>
              <a:pathLst>
                <a:path w="7555" h="7481" extrusionOk="0">
                  <a:moveTo>
                    <a:pt x="3746" y="229"/>
                  </a:moveTo>
                  <a:cubicBezTo>
                    <a:pt x="3986" y="241"/>
                    <a:pt x="4227" y="267"/>
                    <a:pt x="4455" y="305"/>
                  </a:cubicBezTo>
                  <a:cubicBezTo>
                    <a:pt x="4467" y="317"/>
                    <a:pt x="4480" y="317"/>
                    <a:pt x="4493" y="317"/>
                  </a:cubicBezTo>
                  <a:lnTo>
                    <a:pt x="4518" y="317"/>
                  </a:lnTo>
                  <a:cubicBezTo>
                    <a:pt x="4531" y="330"/>
                    <a:pt x="4531" y="330"/>
                    <a:pt x="4543" y="330"/>
                  </a:cubicBezTo>
                  <a:lnTo>
                    <a:pt x="4568" y="330"/>
                  </a:lnTo>
                  <a:cubicBezTo>
                    <a:pt x="4568" y="330"/>
                    <a:pt x="4581" y="343"/>
                    <a:pt x="4581" y="343"/>
                  </a:cubicBezTo>
                  <a:lnTo>
                    <a:pt x="4619" y="343"/>
                  </a:lnTo>
                  <a:cubicBezTo>
                    <a:pt x="4632" y="343"/>
                    <a:pt x="4632" y="355"/>
                    <a:pt x="4632" y="355"/>
                  </a:cubicBezTo>
                  <a:cubicBezTo>
                    <a:pt x="4657" y="355"/>
                    <a:pt x="4682" y="368"/>
                    <a:pt x="4708" y="368"/>
                  </a:cubicBezTo>
                  <a:cubicBezTo>
                    <a:pt x="4708" y="368"/>
                    <a:pt x="4720" y="380"/>
                    <a:pt x="4720" y="380"/>
                  </a:cubicBezTo>
                  <a:lnTo>
                    <a:pt x="4746" y="380"/>
                  </a:lnTo>
                  <a:cubicBezTo>
                    <a:pt x="4758" y="380"/>
                    <a:pt x="4758" y="393"/>
                    <a:pt x="4771" y="393"/>
                  </a:cubicBezTo>
                  <a:cubicBezTo>
                    <a:pt x="4897" y="431"/>
                    <a:pt x="5024" y="469"/>
                    <a:pt x="5138" y="532"/>
                  </a:cubicBezTo>
                  <a:lnTo>
                    <a:pt x="5151" y="532"/>
                  </a:lnTo>
                  <a:cubicBezTo>
                    <a:pt x="5163" y="532"/>
                    <a:pt x="5163" y="545"/>
                    <a:pt x="5176" y="545"/>
                  </a:cubicBezTo>
                  <a:cubicBezTo>
                    <a:pt x="5264" y="583"/>
                    <a:pt x="5366" y="634"/>
                    <a:pt x="5454" y="684"/>
                  </a:cubicBezTo>
                  <a:cubicBezTo>
                    <a:pt x="5720" y="836"/>
                    <a:pt x="5973" y="1026"/>
                    <a:pt x="6201" y="1241"/>
                  </a:cubicBezTo>
                  <a:cubicBezTo>
                    <a:pt x="6416" y="1456"/>
                    <a:pt x="6606" y="1696"/>
                    <a:pt x="6758" y="1962"/>
                  </a:cubicBezTo>
                  <a:cubicBezTo>
                    <a:pt x="6909" y="2228"/>
                    <a:pt x="7036" y="2506"/>
                    <a:pt x="7125" y="2810"/>
                  </a:cubicBezTo>
                  <a:cubicBezTo>
                    <a:pt x="7200" y="3114"/>
                    <a:pt x="7251" y="3430"/>
                    <a:pt x="7251" y="3746"/>
                  </a:cubicBezTo>
                  <a:cubicBezTo>
                    <a:pt x="7238" y="4050"/>
                    <a:pt x="7200" y="4354"/>
                    <a:pt x="7125" y="4645"/>
                  </a:cubicBezTo>
                  <a:cubicBezTo>
                    <a:pt x="7049" y="4936"/>
                    <a:pt x="6935" y="5214"/>
                    <a:pt x="6796" y="5467"/>
                  </a:cubicBezTo>
                  <a:cubicBezTo>
                    <a:pt x="6633" y="5729"/>
                    <a:pt x="6459" y="5967"/>
                    <a:pt x="6248" y="6191"/>
                  </a:cubicBezTo>
                  <a:lnTo>
                    <a:pt x="6248" y="6191"/>
                  </a:lnTo>
                  <a:cubicBezTo>
                    <a:pt x="6251" y="6187"/>
                    <a:pt x="6251" y="6184"/>
                    <a:pt x="6251" y="6176"/>
                  </a:cubicBezTo>
                  <a:lnTo>
                    <a:pt x="6251" y="6176"/>
                  </a:lnTo>
                  <a:cubicBezTo>
                    <a:pt x="6036" y="6404"/>
                    <a:pt x="5796" y="6594"/>
                    <a:pt x="5530" y="6758"/>
                  </a:cubicBezTo>
                  <a:cubicBezTo>
                    <a:pt x="5252" y="6910"/>
                    <a:pt x="4961" y="7036"/>
                    <a:pt x="4657" y="7125"/>
                  </a:cubicBezTo>
                  <a:cubicBezTo>
                    <a:pt x="4353" y="7201"/>
                    <a:pt x="4050" y="7239"/>
                    <a:pt x="3746" y="7239"/>
                  </a:cubicBezTo>
                  <a:cubicBezTo>
                    <a:pt x="3442" y="7239"/>
                    <a:pt x="3139" y="7201"/>
                    <a:pt x="2848" y="7125"/>
                  </a:cubicBezTo>
                  <a:cubicBezTo>
                    <a:pt x="2557" y="7049"/>
                    <a:pt x="2278" y="6935"/>
                    <a:pt x="2012" y="6783"/>
                  </a:cubicBezTo>
                  <a:cubicBezTo>
                    <a:pt x="1747" y="6631"/>
                    <a:pt x="1519" y="6454"/>
                    <a:pt x="1291" y="6252"/>
                  </a:cubicBezTo>
                  <a:cubicBezTo>
                    <a:pt x="1076" y="6037"/>
                    <a:pt x="886" y="5796"/>
                    <a:pt x="722" y="5531"/>
                  </a:cubicBezTo>
                  <a:cubicBezTo>
                    <a:pt x="570" y="5252"/>
                    <a:pt x="443" y="4949"/>
                    <a:pt x="355" y="4645"/>
                  </a:cubicBezTo>
                  <a:cubicBezTo>
                    <a:pt x="279" y="4354"/>
                    <a:pt x="241" y="4063"/>
                    <a:pt x="241" y="3759"/>
                  </a:cubicBezTo>
                  <a:cubicBezTo>
                    <a:pt x="241" y="3755"/>
                    <a:pt x="241" y="3750"/>
                    <a:pt x="241" y="3746"/>
                  </a:cubicBezTo>
                  <a:cubicBezTo>
                    <a:pt x="241" y="3443"/>
                    <a:pt x="279" y="3139"/>
                    <a:pt x="355" y="2835"/>
                  </a:cubicBezTo>
                  <a:cubicBezTo>
                    <a:pt x="431" y="2544"/>
                    <a:pt x="545" y="2266"/>
                    <a:pt x="696" y="2000"/>
                  </a:cubicBezTo>
                  <a:cubicBezTo>
                    <a:pt x="848" y="1747"/>
                    <a:pt x="1038" y="1494"/>
                    <a:pt x="1241" y="1279"/>
                  </a:cubicBezTo>
                  <a:cubicBezTo>
                    <a:pt x="1456" y="1064"/>
                    <a:pt x="1696" y="874"/>
                    <a:pt x="1962" y="722"/>
                  </a:cubicBezTo>
                  <a:cubicBezTo>
                    <a:pt x="2228" y="558"/>
                    <a:pt x="2531" y="444"/>
                    <a:pt x="2835" y="355"/>
                  </a:cubicBezTo>
                  <a:cubicBezTo>
                    <a:pt x="3139" y="279"/>
                    <a:pt x="3442" y="241"/>
                    <a:pt x="3746" y="229"/>
                  </a:cubicBezTo>
                  <a:close/>
                  <a:moveTo>
                    <a:pt x="3607" y="1"/>
                  </a:moveTo>
                  <a:cubicBezTo>
                    <a:pt x="3227" y="14"/>
                    <a:pt x="2860" y="77"/>
                    <a:pt x="2493" y="203"/>
                  </a:cubicBezTo>
                  <a:cubicBezTo>
                    <a:pt x="2430" y="229"/>
                    <a:pt x="2367" y="254"/>
                    <a:pt x="2291" y="292"/>
                  </a:cubicBezTo>
                  <a:cubicBezTo>
                    <a:pt x="1658" y="558"/>
                    <a:pt x="1101" y="988"/>
                    <a:pt x="709" y="1545"/>
                  </a:cubicBezTo>
                  <a:cubicBezTo>
                    <a:pt x="279" y="2152"/>
                    <a:pt x="13" y="2886"/>
                    <a:pt x="0" y="3633"/>
                  </a:cubicBezTo>
                  <a:cubicBezTo>
                    <a:pt x="0" y="3822"/>
                    <a:pt x="0" y="4025"/>
                    <a:pt x="26" y="4215"/>
                  </a:cubicBezTo>
                  <a:cubicBezTo>
                    <a:pt x="51" y="4404"/>
                    <a:pt x="89" y="4582"/>
                    <a:pt x="140" y="4771"/>
                  </a:cubicBezTo>
                  <a:cubicBezTo>
                    <a:pt x="241" y="5126"/>
                    <a:pt x="405" y="5480"/>
                    <a:pt x="608" y="5796"/>
                  </a:cubicBezTo>
                  <a:cubicBezTo>
                    <a:pt x="1025" y="6416"/>
                    <a:pt x="1620" y="6910"/>
                    <a:pt x="2316" y="7201"/>
                  </a:cubicBezTo>
                  <a:cubicBezTo>
                    <a:pt x="2767" y="7385"/>
                    <a:pt x="3257" y="7480"/>
                    <a:pt x="3749" y="7480"/>
                  </a:cubicBezTo>
                  <a:cubicBezTo>
                    <a:pt x="4002" y="7480"/>
                    <a:pt x="4256" y="7455"/>
                    <a:pt x="4505" y="7403"/>
                  </a:cubicBezTo>
                  <a:cubicBezTo>
                    <a:pt x="4885" y="7327"/>
                    <a:pt x="5252" y="7188"/>
                    <a:pt x="5593" y="6998"/>
                  </a:cubicBezTo>
                  <a:cubicBezTo>
                    <a:pt x="5745" y="6897"/>
                    <a:pt x="5910" y="6796"/>
                    <a:pt x="6049" y="6682"/>
                  </a:cubicBezTo>
                  <a:cubicBezTo>
                    <a:pt x="6201" y="6568"/>
                    <a:pt x="6340" y="6429"/>
                    <a:pt x="6479" y="6290"/>
                  </a:cubicBezTo>
                  <a:cubicBezTo>
                    <a:pt x="6985" y="5758"/>
                    <a:pt x="7314" y="5062"/>
                    <a:pt x="7441" y="4341"/>
                  </a:cubicBezTo>
                  <a:cubicBezTo>
                    <a:pt x="7555" y="3607"/>
                    <a:pt x="7454" y="2848"/>
                    <a:pt x="7150" y="2177"/>
                  </a:cubicBezTo>
                  <a:cubicBezTo>
                    <a:pt x="6985" y="1848"/>
                    <a:pt x="6796" y="1532"/>
                    <a:pt x="6542" y="1254"/>
                  </a:cubicBezTo>
                  <a:cubicBezTo>
                    <a:pt x="6302" y="988"/>
                    <a:pt x="6024" y="747"/>
                    <a:pt x="5707" y="558"/>
                  </a:cubicBezTo>
                  <a:cubicBezTo>
                    <a:pt x="5695" y="545"/>
                    <a:pt x="5669" y="532"/>
                    <a:pt x="5657" y="520"/>
                  </a:cubicBezTo>
                  <a:lnTo>
                    <a:pt x="5644" y="520"/>
                  </a:lnTo>
                  <a:cubicBezTo>
                    <a:pt x="5644" y="520"/>
                    <a:pt x="5644" y="507"/>
                    <a:pt x="5631" y="507"/>
                  </a:cubicBezTo>
                  <a:lnTo>
                    <a:pt x="5619" y="507"/>
                  </a:lnTo>
                  <a:cubicBezTo>
                    <a:pt x="5619" y="494"/>
                    <a:pt x="5606" y="494"/>
                    <a:pt x="5606" y="494"/>
                  </a:cubicBezTo>
                  <a:cubicBezTo>
                    <a:pt x="5593" y="494"/>
                    <a:pt x="5593" y="482"/>
                    <a:pt x="5581" y="482"/>
                  </a:cubicBezTo>
                  <a:cubicBezTo>
                    <a:pt x="5568" y="469"/>
                    <a:pt x="5555" y="469"/>
                    <a:pt x="5555" y="469"/>
                  </a:cubicBezTo>
                  <a:cubicBezTo>
                    <a:pt x="5555" y="469"/>
                    <a:pt x="5543" y="456"/>
                    <a:pt x="5543" y="456"/>
                  </a:cubicBezTo>
                  <a:lnTo>
                    <a:pt x="5518" y="444"/>
                  </a:lnTo>
                  <a:cubicBezTo>
                    <a:pt x="5505" y="444"/>
                    <a:pt x="5492" y="431"/>
                    <a:pt x="5492" y="431"/>
                  </a:cubicBezTo>
                  <a:lnTo>
                    <a:pt x="5480" y="431"/>
                  </a:lnTo>
                  <a:lnTo>
                    <a:pt x="5454" y="418"/>
                  </a:lnTo>
                  <a:cubicBezTo>
                    <a:pt x="5454" y="418"/>
                    <a:pt x="5454" y="406"/>
                    <a:pt x="5442" y="406"/>
                  </a:cubicBezTo>
                  <a:cubicBezTo>
                    <a:pt x="5442" y="406"/>
                    <a:pt x="5442" y="406"/>
                    <a:pt x="5429" y="393"/>
                  </a:cubicBezTo>
                  <a:lnTo>
                    <a:pt x="5416" y="393"/>
                  </a:lnTo>
                  <a:cubicBezTo>
                    <a:pt x="5404" y="393"/>
                    <a:pt x="5404" y="393"/>
                    <a:pt x="5404" y="380"/>
                  </a:cubicBezTo>
                  <a:cubicBezTo>
                    <a:pt x="5391" y="380"/>
                    <a:pt x="5391" y="380"/>
                    <a:pt x="5378" y="368"/>
                  </a:cubicBezTo>
                  <a:cubicBezTo>
                    <a:pt x="5315" y="343"/>
                    <a:pt x="5252" y="317"/>
                    <a:pt x="5189" y="292"/>
                  </a:cubicBezTo>
                  <a:cubicBezTo>
                    <a:pt x="5011" y="216"/>
                    <a:pt x="4834" y="153"/>
                    <a:pt x="4657" y="115"/>
                  </a:cubicBezTo>
                  <a:cubicBezTo>
                    <a:pt x="4657" y="115"/>
                    <a:pt x="4644" y="115"/>
                    <a:pt x="4644" y="102"/>
                  </a:cubicBezTo>
                  <a:lnTo>
                    <a:pt x="4606" y="102"/>
                  </a:lnTo>
                  <a:cubicBezTo>
                    <a:pt x="4594" y="102"/>
                    <a:pt x="4594" y="89"/>
                    <a:pt x="4594" y="89"/>
                  </a:cubicBezTo>
                  <a:lnTo>
                    <a:pt x="4556" y="89"/>
                  </a:lnTo>
                  <a:lnTo>
                    <a:pt x="4531" y="77"/>
                  </a:lnTo>
                  <a:cubicBezTo>
                    <a:pt x="4277" y="26"/>
                    <a:pt x="4012" y="1"/>
                    <a:pt x="3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 txBox="1">
            <a:spLocks noGrp="1"/>
          </p:cNvSpPr>
          <p:nvPr>
            <p:ph type="title"/>
          </p:nvPr>
        </p:nvSpPr>
        <p:spPr>
          <a:xfrm>
            <a:off x="935925" y="1622350"/>
            <a:ext cx="3557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body" idx="1"/>
          </p:nvPr>
        </p:nvSpPr>
        <p:spPr>
          <a:xfrm>
            <a:off x="935925" y="2238600"/>
            <a:ext cx="3557700" cy="16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8" name="Google Shape;58;p7"/>
          <p:cNvSpPr/>
          <p:nvPr/>
        </p:nvSpPr>
        <p:spPr>
          <a:xfrm flipH="1">
            <a:off x="4887774" y="1209424"/>
            <a:ext cx="5741600" cy="4353772"/>
          </a:xfrm>
          <a:custGeom>
            <a:avLst/>
            <a:gdLst/>
            <a:ahLst/>
            <a:cxnLst/>
            <a:rect l="l" t="t" r="r" b="b"/>
            <a:pathLst>
              <a:path w="112608" h="85389" extrusionOk="0">
                <a:moveTo>
                  <a:pt x="85553" y="0"/>
                </a:moveTo>
                <a:cubicBezTo>
                  <a:pt x="84111" y="0"/>
                  <a:pt x="82580" y="76"/>
                  <a:pt x="80998" y="216"/>
                </a:cubicBezTo>
                <a:cubicBezTo>
                  <a:pt x="78872" y="405"/>
                  <a:pt x="76759" y="722"/>
                  <a:pt x="74709" y="1152"/>
                </a:cubicBezTo>
                <a:cubicBezTo>
                  <a:pt x="72419" y="1633"/>
                  <a:pt x="70128" y="2278"/>
                  <a:pt x="67914" y="2911"/>
                </a:cubicBezTo>
                <a:cubicBezTo>
                  <a:pt x="66762" y="3240"/>
                  <a:pt x="65560" y="3581"/>
                  <a:pt x="64371" y="3885"/>
                </a:cubicBezTo>
                <a:cubicBezTo>
                  <a:pt x="62827" y="4303"/>
                  <a:pt x="61005" y="4746"/>
                  <a:pt x="59183" y="5011"/>
                </a:cubicBezTo>
                <a:cubicBezTo>
                  <a:pt x="58183" y="5138"/>
                  <a:pt x="57133" y="5201"/>
                  <a:pt x="56070" y="5201"/>
                </a:cubicBezTo>
                <a:cubicBezTo>
                  <a:pt x="54855" y="5201"/>
                  <a:pt x="53564" y="5113"/>
                  <a:pt x="52261" y="4948"/>
                </a:cubicBezTo>
                <a:cubicBezTo>
                  <a:pt x="50654" y="4720"/>
                  <a:pt x="48984" y="4379"/>
                  <a:pt x="47161" y="3898"/>
                </a:cubicBezTo>
                <a:cubicBezTo>
                  <a:pt x="45605" y="3493"/>
                  <a:pt x="44061" y="2987"/>
                  <a:pt x="42555" y="2506"/>
                </a:cubicBezTo>
                <a:lnTo>
                  <a:pt x="42125" y="2367"/>
                </a:lnTo>
                <a:cubicBezTo>
                  <a:pt x="40771" y="1936"/>
                  <a:pt x="39354" y="1607"/>
                  <a:pt x="37911" y="1392"/>
                </a:cubicBezTo>
                <a:cubicBezTo>
                  <a:pt x="36621" y="1203"/>
                  <a:pt x="35368" y="1101"/>
                  <a:pt x="34179" y="1101"/>
                </a:cubicBezTo>
                <a:cubicBezTo>
                  <a:pt x="33989" y="1101"/>
                  <a:pt x="33799" y="1101"/>
                  <a:pt x="33609" y="1114"/>
                </a:cubicBezTo>
                <a:cubicBezTo>
                  <a:pt x="32255" y="1139"/>
                  <a:pt x="30851" y="1316"/>
                  <a:pt x="29433" y="1633"/>
                </a:cubicBezTo>
                <a:cubicBezTo>
                  <a:pt x="28181" y="1911"/>
                  <a:pt x="26890" y="2341"/>
                  <a:pt x="25498" y="2974"/>
                </a:cubicBezTo>
                <a:cubicBezTo>
                  <a:pt x="24309" y="3506"/>
                  <a:pt x="23119" y="4214"/>
                  <a:pt x="21968" y="5075"/>
                </a:cubicBezTo>
                <a:cubicBezTo>
                  <a:pt x="20778" y="5973"/>
                  <a:pt x="19665" y="6985"/>
                  <a:pt x="18678" y="8112"/>
                </a:cubicBezTo>
                <a:cubicBezTo>
                  <a:pt x="17450" y="9491"/>
                  <a:pt x="16387" y="11073"/>
                  <a:pt x="15539" y="12781"/>
                </a:cubicBezTo>
                <a:cubicBezTo>
                  <a:pt x="14793" y="14261"/>
                  <a:pt x="14122" y="15957"/>
                  <a:pt x="13452" y="18121"/>
                </a:cubicBezTo>
                <a:cubicBezTo>
                  <a:pt x="13072" y="19323"/>
                  <a:pt x="12730" y="20563"/>
                  <a:pt x="12389" y="21752"/>
                </a:cubicBezTo>
                <a:cubicBezTo>
                  <a:pt x="11743" y="24081"/>
                  <a:pt x="11060" y="26498"/>
                  <a:pt x="10124" y="28775"/>
                </a:cubicBezTo>
                <a:cubicBezTo>
                  <a:pt x="9858" y="29383"/>
                  <a:pt x="9579" y="29990"/>
                  <a:pt x="9276" y="30547"/>
                </a:cubicBezTo>
                <a:cubicBezTo>
                  <a:pt x="8934" y="31217"/>
                  <a:pt x="8542" y="31875"/>
                  <a:pt x="8162" y="32508"/>
                </a:cubicBezTo>
                <a:lnTo>
                  <a:pt x="8099" y="32622"/>
                </a:lnTo>
                <a:cubicBezTo>
                  <a:pt x="7390" y="33799"/>
                  <a:pt x="6656" y="34976"/>
                  <a:pt x="5935" y="36115"/>
                </a:cubicBezTo>
                <a:lnTo>
                  <a:pt x="5771" y="36368"/>
                </a:lnTo>
                <a:cubicBezTo>
                  <a:pt x="4391" y="38557"/>
                  <a:pt x="2949" y="40834"/>
                  <a:pt x="1873" y="43264"/>
                </a:cubicBezTo>
                <a:cubicBezTo>
                  <a:pt x="1304" y="44567"/>
                  <a:pt x="886" y="45769"/>
                  <a:pt x="583" y="46959"/>
                </a:cubicBezTo>
                <a:cubicBezTo>
                  <a:pt x="279" y="48224"/>
                  <a:pt x="89" y="49578"/>
                  <a:pt x="51" y="50983"/>
                </a:cubicBezTo>
                <a:cubicBezTo>
                  <a:pt x="0" y="52349"/>
                  <a:pt x="114" y="53779"/>
                  <a:pt x="405" y="55513"/>
                </a:cubicBezTo>
                <a:cubicBezTo>
                  <a:pt x="633" y="56791"/>
                  <a:pt x="975" y="58183"/>
                  <a:pt x="1481" y="59739"/>
                </a:cubicBezTo>
                <a:cubicBezTo>
                  <a:pt x="2291" y="62219"/>
                  <a:pt x="3379" y="64649"/>
                  <a:pt x="4720" y="66927"/>
                </a:cubicBezTo>
                <a:cubicBezTo>
                  <a:pt x="5986" y="69078"/>
                  <a:pt x="7529" y="71153"/>
                  <a:pt x="9326" y="73089"/>
                </a:cubicBezTo>
                <a:cubicBezTo>
                  <a:pt x="10971" y="74861"/>
                  <a:pt x="12895" y="76544"/>
                  <a:pt x="15059" y="78075"/>
                </a:cubicBezTo>
                <a:cubicBezTo>
                  <a:pt x="16046" y="78771"/>
                  <a:pt x="17108" y="79429"/>
                  <a:pt x="18222" y="80049"/>
                </a:cubicBezTo>
                <a:cubicBezTo>
                  <a:pt x="19247" y="80618"/>
                  <a:pt x="20398" y="81150"/>
                  <a:pt x="21714" y="81681"/>
                </a:cubicBezTo>
                <a:cubicBezTo>
                  <a:pt x="22689" y="82061"/>
                  <a:pt x="23688" y="82364"/>
                  <a:pt x="24549" y="82630"/>
                </a:cubicBezTo>
                <a:cubicBezTo>
                  <a:pt x="25650" y="82947"/>
                  <a:pt x="26574" y="83187"/>
                  <a:pt x="27447" y="83364"/>
                </a:cubicBezTo>
                <a:cubicBezTo>
                  <a:pt x="28396" y="83567"/>
                  <a:pt x="29370" y="83731"/>
                  <a:pt x="30433" y="83870"/>
                </a:cubicBezTo>
                <a:cubicBezTo>
                  <a:pt x="31407" y="84009"/>
                  <a:pt x="32432" y="84098"/>
                  <a:pt x="33660" y="84149"/>
                </a:cubicBezTo>
                <a:cubicBezTo>
                  <a:pt x="34204" y="84174"/>
                  <a:pt x="34748" y="84199"/>
                  <a:pt x="35305" y="84199"/>
                </a:cubicBezTo>
                <a:cubicBezTo>
                  <a:pt x="36760" y="84199"/>
                  <a:pt x="38291" y="84098"/>
                  <a:pt x="39822" y="83908"/>
                </a:cubicBezTo>
                <a:cubicBezTo>
                  <a:pt x="40910" y="83782"/>
                  <a:pt x="41961" y="83605"/>
                  <a:pt x="42922" y="83402"/>
                </a:cubicBezTo>
                <a:cubicBezTo>
                  <a:pt x="43062" y="83364"/>
                  <a:pt x="43201" y="83339"/>
                  <a:pt x="43327" y="83313"/>
                </a:cubicBezTo>
                <a:cubicBezTo>
                  <a:pt x="43441" y="83491"/>
                  <a:pt x="43580" y="83630"/>
                  <a:pt x="43758" y="83731"/>
                </a:cubicBezTo>
                <a:cubicBezTo>
                  <a:pt x="43935" y="83845"/>
                  <a:pt x="44137" y="83896"/>
                  <a:pt x="44352" y="83896"/>
                </a:cubicBezTo>
                <a:cubicBezTo>
                  <a:pt x="44454" y="83896"/>
                  <a:pt x="44555" y="83883"/>
                  <a:pt x="44669" y="83858"/>
                </a:cubicBezTo>
                <a:cubicBezTo>
                  <a:pt x="45795" y="83605"/>
                  <a:pt x="46946" y="83402"/>
                  <a:pt x="48060" y="83200"/>
                </a:cubicBezTo>
                <a:cubicBezTo>
                  <a:pt x="49224" y="82997"/>
                  <a:pt x="50414" y="82807"/>
                  <a:pt x="51590" y="82643"/>
                </a:cubicBezTo>
                <a:cubicBezTo>
                  <a:pt x="54197" y="82301"/>
                  <a:pt x="56601" y="82124"/>
                  <a:pt x="58930" y="82073"/>
                </a:cubicBezTo>
                <a:cubicBezTo>
                  <a:pt x="59259" y="82061"/>
                  <a:pt x="59588" y="82061"/>
                  <a:pt x="59917" y="82061"/>
                </a:cubicBezTo>
                <a:cubicBezTo>
                  <a:pt x="62093" y="82061"/>
                  <a:pt x="64307" y="82200"/>
                  <a:pt x="66497" y="82491"/>
                </a:cubicBezTo>
                <a:cubicBezTo>
                  <a:pt x="68800" y="82807"/>
                  <a:pt x="71128" y="83276"/>
                  <a:pt x="73380" y="83731"/>
                </a:cubicBezTo>
                <a:cubicBezTo>
                  <a:pt x="77417" y="84554"/>
                  <a:pt x="81593" y="85389"/>
                  <a:pt x="85781" y="85389"/>
                </a:cubicBezTo>
                <a:cubicBezTo>
                  <a:pt x="86237" y="85389"/>
                  <a:pt x="86680" y="85389"/>
                  <a:pt x="87122" y="85363"/>
                </a:cubicBezTo>
                <a:cubicBezTo>
                  <a:pt x="88375" y="85313"/>
                  <a:pt x="89691" y="85161"/>
                  <a:pt x="91108" y="84908"/>
                </a:cubicBezTo>
                <a:cubicBezTo>
                  <a:pt x="92311" y="84693"/>
                  <a:pt x="93551" y="84389"/>
                  <a:pt x="94791" y="83984"/>
                </a:cubicBezTo>
                <a:cubicBezTo>
                  <a:pt x="95955" y="83605"/>
                  <a:pt x="97170" y="83124"/>
                  <a:pt x="98410" y="82529"/>
                </a:cubicBezTo>
                <a:cubicBezTo>
                  <a:pt x="99485" y="82023"/>
                  <a:pt x="100561" y="81415"/>
                  <a:pt x="101624" y="80707"/>
                </a:cubicBezTo>
                <a:cubicBezTo>
                  <a:pt x="103724" y="79315"/>
                  <a:pt x="105584" y="77657"/>
                  <a:pt x="107141" y="75772"/>
                </a:cubicBezTo>
                <a:cubicBezTo>
                  <a:pt x="107963" y="74797"/>
                  <a:pt x="108697" y="73747"/>
                  <a:pt x="109330" y="72684"/>
                </a:cubicBezTo>
                <a:cubicBezTo>
                  <a:pt x="109925" y="71685"/>
                  <a:pt x="110469" y="70558"/>
                  <a:pt x="110988" y="69242"/>
                </a:cubicBezTo>
                <a:cubicBezTo>
                  <a:pt x="111911" y="66939"/>
                  <a:pt x="112430" y="64383"/>
                  <a:pt x="112544" y="61637"/>
                </a:cubicBezTo>
                <a:cubicBezTo>
                  <a:pt x="112607" y="60283"/>
                  <a:pt x="112519" y="58892"/>
                  <a:pt x="112278" y="57398"/>
                </a:cubicBezTo>
                <a:cubicBezTo>
                  <a:pt x="112089" y="56196"/>
                  <a:pt x="111747" y="54956"/>
                  <a:pt x="111253" y="53627"/>
                </a:cubicBezTo>
                <a:cubicBezTo>
                  <a:pt x="110152" y="50629"/>
                  <a:pt x="108444" y="47870"/>
                  <a:pt x="106787" y="45213"/>
                </a:cubicBezTo>
                <a:cubicBezTo>
                  <a:pt x="105369" y="42935"/>
                  <a:pt x="103914" y="40581"/>
                  <a:pt x="102826" y="38076"/>
                </a:cubicBezTo>
                <a:cubicBezTo>
                  <a:pt x="102484" y="37241"/>
                  <a:pt x="102181" y="36380"/>
                  <a:pt x="101940" y="35545"/>
                </a:cubicBezTo>
                <a:cubicBezTo>
                  <a:pt x="101662" y="34609"/>
                  <a:pt x="101459" y="33622"/>
                  <a:pt x="101307" y="32521"/>
                </a:cubicBezTo>
                <a:cubicBezTo>
                  <a:pt x="101092" y="30800"/>
                  <a:pt x="101092" y="29104"/>
                  <a:pt x="101282" y="27485"/>
                </a:cubicBezTo>
                <a:cubicBezTo>
                  <a:pt x="101510" y="26029"/>
                  <a:pt x="101890" y="24625"/>
                  <a:pt x="102421" y="23296"/>
                </a:cubicBezTo>
                <a:cubicBezTo>
                  <a:pt x="102687" y="22689"/>
                  <a:pt x="103003" y="22069"/>
                  <a:pt x="103408" y="21335"/>
                </a:cubicBezTo>
                <a:cubicBezTo>
                  <a:pt x="103775" y="20677"/>
                  <a:pt x="104167" y="19981"/>
                  <a:pt x="104509" y="19285"/>
                </a:cubicBezTo>
                <a:cubicBezTo>
                  <a:pt x="105255" y="17804"/>
                  <a:pt x="105698" y="16552"/>
                  <a:pt x="105888" y="15362"/>
                </a:cubicBezTo>
                <a:cubicBezTo>
                  <a:pt x="106002" y="14628"/>
                  <a:pt x="106040" y="13945"/>
                  <a:pt x="106015" y="13249"/>
                </a:cubicBezTo>
                <a:cubicBezTo>
                  <a:pt x="105977" y="12477"/>
                  <a:pt x="105838" y="11655"/>
                  <a:pt x="105597" y="10744"/>
                </a:cubicBezTo>
                <a:cubicBezTo>
                  <a:pt x="105306" y="9655"/>
                  <a:pt x="104863" y="8592"/>
                  <a:pt x="104281" y="7593"/>
                </a:cubicBezTo>
                <a:cubicBezTo>
                  <a:pt x="103788" y="6745"/>
                  <a:pt x="103142" y="5922"/>
                  <a:pt x="102370" y="5163"/>
                </a:cubicBezTo>
                <a:cubicBezTo>
                  <a:pt x="101700" y="4493"/>
                  <a:pt x="100877" y="3860"/>
                  <a:pt x="99928" y="3265"/>
                </a:cubicBezTo>
                <a:cubicBezTo>
                  <a:pt x="99144" y="2772"/>
                  <a:pt x="98258" y="2341"/>
                  <a:pt x="97068" y="1861"/>
                </a:cubicBezTo>
                <a:cubicBezTo>
                  <a:pt x="96170" y="1506"/>
                  <a:pt x="95196" y="1190"/>
                  <a:pt x="94069" y="924"/>
                </a:cubicBezTo>
                <a:cubicBezTo>
                  <a:pt x="93120" y="684"/>
                  <a:pt x="92070" y="507"/>
                  <a:pt x="90703" y="317"/>
                </a:cubicBezTo>
                <a:cubicBezTo>
                  <a:pt x="89691" y="190"/>
                  <a:pt x="88616" y="102"/>
                  <a:pt x="87413" y="51"/>
                </a:cubicBezTo>
                <a:cubicBezTo>
                  <a:pt x="86819" y="26"/>
                  <a:pt x="86186" y="0"/>
                  <a:pt x="85553" y="0"/>
                </a:cubicBezTo>
                <a:close/>
              </a:path>
            </a:pathLst>
          </a:custGeom>
          <a:solidFill>
            <a:srgbClr val="C1D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7"/>
          <p:cNvSpPr/>
          <p:nvPr/>
        </p:nvSpPr>
        <p:spPr>
          <a:xfrm>
            <a:off x="6865426" y="341252"/>
            <a:ext cx="868168" cy="868168"/>
          </a:xfrm>
          <a:custGeom>
            <a:avLst/>
            <a:gdLst/>
            <a:ahLst/>
            <a:cxnLst/>
            <a:rect l="l" t="t" r="r" b="b"/>
            <a:pathLst>
              <a:path w="13837" h="13837" extrusionOk="0">
                <a:moveTo>
                  <a:pt x="6924" y="0"/>
                </a:moveTo>
                <a:cubicBezTo>
                  <a:pt x="3094" y="0"/>
                  <a:pt x="1" y="3105"/>
                  <a:pt x="1" y="6924"/>
                </a:cubicBezTo>
                <a:cubicBezTo>
                  <a:pt x="1" y="10743"/>
                  <a:pt x="3094" y="13836"/>
                  <a:pt x="6924" y="13836"/>
                </a:cubicBezTo>
                <a:cubicBezTo>
                  <a:pt x="10743" y="13836"/>
                  <a:pt x="13836" y="10743"/>
                  <a:pt x="13836" y="6924"/>
                </a:cubicBezTo>
                <a:cubicBezTo>
                  <a:pt x="13836" y="3105"/>
                  <a:pt x="10743" y="0"/>
                  <a:pt x="6924" y="0"/>
                </a:cubicBezTo>
                <a:close/>
              </a:path>
            </a:pathLst>
          </a:custGeom>
          <a:solidFill>
            <a:srgbClr val="C1D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7"/>
          <p:cNvSpPr/>
          <p:nvPr/>
        </p:nvSpPr>
        <p:spPr>
          <a:xfrm>
            <a:off x="1460426" y="734668"/>
            <a:ext cx="325424" cy="325378"/>
          </a:xfrm>
          <a:custGeom>
            <a:avLst/>
            <a:gdLst/>
            <a:ahLst/>
            <a:cxnLst/>
            <a:rect l="l" t="t" r="r" b="b"/>
            <a:pathLst>
              <a:path w="6974" h="6973" extrusionOk="0">
                <a:moveTo>
                  <a:pt x="3342" y="1"/>
                </a:moveTo>
                <a:cubicBezTo>
                  <a:pt x="3190" y="1"/>
                  <a:pt x="3063" y="64"/>
                  <a:pt x="2949" y="165"/>
                </a:cubicBezTo>
                <a:cubicBezTo>
                  <a:pt x="2848" y="266"/>
                  <a:pt x="2797" y="393"/>
                  <a:pt x="2797" y="545"/>
                </a:cubicBezTo>
                <a:lnTo>
                  <a:pt x="2797" y="2493"/>
                </a:lnTo>
                <a:lnTo>
                  <a:pt x="2810" y="2835"/>
                </a:lnTo>
                <a:lnTo>
                  <a:pt x="710" y="2848"/>
                </a:lnTo>
                <a:lnTo>
                  <a:pt x="545" y="2848"/>
                </a:lnTo>
                <a:cubicBezTo>
                  <a:pt x="254" y="2848"/>
                  <a:pt x="1" y="3088"/>
                  <a:pt x="1" y="3379"/>
                </a:cubicBezTo>
                <a:cubicBezTo>
                  <a:pt x="1" y="3670"/>
                  <a:pt x="254" y="3923"/>
                  <a:pt x="545" y="3923"/>
                </a:cubicBezTo>
                <a:lnTo>
                  <a:pt x="583" y="3923"/>
                </a:lnTo>
                <a:lnTo>
                  <a:pt x="2810" y="3911"/>
                </a:lnTo>
                <a:lnTo>
                  <a:pt x="2823" y="6277"/>
                </a:lnTo>
                <a:lnTo>
                  <a:pt x="2823" y="6340"/>
                </a:lnTo>
                <a:lnTo>
                  <a:pt x="2823" y="6391"/>
                </a:lnTo>
                <a:lnTo>
                  <a:pt x="2823" y="6429"/>
                </a:lnTo>
                <a:cubicBezTo>
                  <a:pt x="2823" y="6720"/>
                  <a:pt x="3063" y="6973"/>
                  <a:pt x="3354" y="6973"/>
                </a:cubicBezTo>
                <a:cubicBezTo>
                  <a:pt x="3506" y="6973"/>
                  <a:pt x="3633" y="6910"/>
                  <a:pt x="3746" y="6808"/>
                </a:cubicBezTo>
                <a:cubicBezTo>
                  <a:pt x="3848" y="6707"/>
                  <a:pt x="3898" y="6568"/>
                  <a:pt x="3898" y="6429"/>
                </a:cubicBezTo>
                <a:lnTo>
                  <a:pt x="3898" y="6391"/>
                </a:lnTo>
                <a:lnTo>
                  <a:pt x="3886" y="3911"/>
                </a:lnTo>
                <a:lnTo>
                  <a:pt x="6442" y="3898"/>
                </a:lnTo>
                <a:cubicBezTo>
                  <a:pt x="6733" y="3898"/>
                  <a:pt x="6973" y="3658"/>
                  <a:pt x="6973" y="3354"/>
                </a:cubicBezTo>
                <a:cubicBezTo>
                  <a:pt x="6973" y="3063"/>
                  <a:pt x="6733" y="2822"/>
                  <a:pt x="6442" y="2822"/>
                </a:cubicBezTo>
                <a:lnTo>
                  <a:pt x="3886" y="2835"/>
                </a:lnTo>
                <a:lnTo>
                  <a:pt x="3873" y="545"/>
                </a:lnTo>
                <a:cubicBezTo>
                  <a:pt x="3873" y="254"/>
                  <a:pt x="3633" y="1"/>
                  <a:pt x="334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7"/>
          <p:cNvSpPr/>
          <p:nvPr/>
        </p:nvSpPr>
        <p:spPr>
          <a:xfrm>
            <a:off x="1986479" y="598547"/>
            <a:ext cx="186650" cy="186043"/>
          </a:xfrm>
          <a:custGeom>
            <a:avLst/>
            <a:gdLst/>
            <a:ahLst/>
            <a:cxnLst/>
            <a:rect l="l" t="t" r="r" b="b"/>
            <a:pathLst>
              <a:path w="4000" h="3987" extrusionOk="0">
                <a:moveTo>
                  <a:pt x="1912" y="1"/>
                </a:moveTo>
                <a:cubicBezTo>
                  <a:pt x="1734" y="1"/>
                  <a:pt x="1595" y="140"/>
                  <a:pt x="1595" y="304"/>
                </a:cubicBezTo>
                <a:lnTo>
                  <a:pt x="1595" y="1620"/>
                </a:lnTo>
                <a:lnTo>
                  <a:pt x="317" y="1620"/>
                </a:lnTo>
                <a:cubicBezTo>
                  <a:pt x="140" y="1620"/>
                  <a:pt x="1" y="1759"/>
                  <a:pt x="1" y="1937"/>
                </a:cubicBezTo>
                <a:cubicBezTo>
                  <a:pt x="1" y="2101"/>
                  <a:pt x="140" y="2240"/>
                  <a:pt x="317" y="2240"/>
                </a:cubicBezTo>
                <a:lnTo>
                  <a:pt x="1608" y="2240"/>
                </a:lnTo>
                <a:lnTo>
                  <a:pt x="1608" y="3582"/>
                </a:lnTo>
                <a:lnTo>
                  <a:pt x="1608" y="3658"/>
                </a:lnTo>
                <a:lnTo>
                  <a:pt x="1608" y="3683"/>
                </a:lnTo>
                <a:cubicBezTo>
                  <a:pt x="1608" y="3847"/>
                  <a:pt x="1747" y="3987"/>
                  <a:pt x="1924" y="3987"/>
                </a:cubicBezTo>
                <a:cubicBezTo>
                  <a:pt x="2089" y="3987"/>
                  <a:pt x="2228" y="3847"/>
                  <a:pt x="2228" y="3683"/>
                </a:cubicBezTo>
                <a:lnTo>
                  <a:pt x="2228" y="3658"/>
                </a:lnTo>
                <a:lnTo>
                  <a:pt x="2228" y="2228"/>
                </a:lnTo>
                <a:lnTo>
                  <a:pt x="3683" y="2228"/>
                </a:lnTo>
                <a:cubicBezTo>
                  <a:pt x="3848" y="2228"/>
                  <a:pt x="3999" y="2088"/>
                  <a:pt x="3999" y="1924"/>
                </a:cubicBezTo>
                <a:cubicBezTo>
                  <a:pt x="3999" y="1747"/>
                  <a:pt x="3848" y="1608"/>
                  <a:pt x="3683" y="1608"/>
                </a:cubicBezTo>
                <a:lnTo>
                  <a:pt x="2797" y="1608"/>
                </a:lnTo>
                <a:lnTo>
                  <a:pt x="2215" y="1620"/>
                </a:lnTo>
                <a:lnTo>
                  <a:pt x="2215" y="304"/>
                </a:lnTo>
                <a:cubicBezTo>
                  <a:pt x="2215" y="140"/>
                  <a:pt x="2076" y="1"/>
                  <a:pt x="191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7"/>
          <p:cNvSpPr/>
          <p:nvPr/>
        </p:nvSpPr>
        <p:spPr>
          <a:xfrm>
            <a:off x="7894173" y="704298"/>
            <a:ext cx="536599" cy="536599"/>
          </a:xfrm>
          <a:custGeom>
            <a:avLst/>
            <a:gdLst/>
            <a:ahLst/>
            <a:cxnLst/>
            <a:rect l="l" t="t" r="r" b="b"/>
            <a:pathLst>
              <a:path w="13837" h="13837" extrusionOk="0">
                <a:moveTo>
                  <a:pt x="6924" y="0"/>
                </a:moveTo>
                <a:cubicBezTo>
                  <a:pt x="3094" y="0"/>
                  <a:pt x="1" y="3105"/>
                  <a:pt x="1" y="6924"/>
                </a:cubicBezTo>
                <a:cubicBezTo>
                  <a:pt x="1" y="10743"/>
                  <a:pt x="3094" y="13836"/>
                  <a:pt x="6924" y="13836"/>
                </a:cubicBezTo>
                <a:cubicBezTo>
                  <a:pt x="10743" y="13836"/>
                  <a:pt x="13836" y="10743"/>
                  <a:pt x="13836" y="6924"/>
                </a:cubicBezTo>
                <a:cubicBezTo>
                  <a:pt x="13836" y="3105"/>
                  <a:pt x="10743" y="0"/>
                  <a:pt x="6924" y="0"/>
                </a:cubicBezTo>
                <a:close/>
              </a:path>
            </a:pathLst>
          </a:custGeom>
          <a:solidFill>
            <a:srgbClr val="C1D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3"/>
          <p:cNvSpPr txBox="1">
            <a:spLocks noGrp="1"/>
          </p:cNvSpPr>
          <p:nvPr>
            <p:ph type="title"/>
          </p:nvPr>
        </p:nvSpPr>
        <p:spPr>
          <a:xfrm>
            <a:off x="726816" y="1895300"/>
            <a:ext cx="2269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6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subTitle" idx="1"/>
          </p:nvPr>
        </p:nvSpPr>
        <p:spPr>
          <a:xfrm>
            <a:off x="720000" y="2280725"/>
            <a:ext cx="22695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title" idx="2"/>
          </p:nvPr>
        </p:nvSpPr>
        <p:spPr>
          <a:xfrm>
            <a:off x="3443816" y="1895300"/>
            <a:ext cx="2269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6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subTitle" idx="3"/>
          </p:nvPr>
        </p:nvSpPr>
        <p:spPr>
          <a:xfrm>
            <a:off x="3443750" y="2280700"/>
            <a:ext cx="22698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title" idx="4"/>
          </p:nvPr>
        </p:nvSpPr>
        <p:spPr>
          <a:xfrm>
            <a:off x="720438" y="3611675"/>
            <a:ext cx="2269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6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subTitle" idx="5"/>
          </p:nvPr>
        </p:nvSpPr>
        <p:spPr>
          <a:xfrm>
            <a:off x="720375" y="3994175"/>
            <a:ext cx="22698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title" idx="6"/>
          </p:nvPr>
        </p:nvSpPr>
        <p:spPr>
          <a:xfrm>
            <a:off x="3443358" y="3611675"/>
            <a:ext cx="2269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38100"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6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subTitle" idx="7"/>
          </p:nvPr>
        </p:nvSpPr>
        <p:spPr>
          <a:xfrm>
            <a:off x="3443225" y="3994150"/>
            <a:ext cx="22695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title" idx="8"/>
          </p:nvPr>
        </p:nvSpPr>
        <p:spPr>
          <a:xfrm>
            <a:off x="713225" y="1378923"/>
            <a:ext cx="8187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106" name="Google Shape;106;p13"/>
          <p:cNvSpPr txBox="1">
            <a:spLocks noGrp="1"/>
          </p:cNvSpPr>
          <p:nvPr>
            <p:ph type="title" idx="9"/>
          </p:nvPr>
        </p:nvSpPr>
        <p:spPr>
          <a:xfrm>
            <a:off x="3437134" y="1378923"/>
            <a:ext cx="8187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title" idx="13"/>
          </p:nvPr>
        </p:nvSpPr>
        <p:spPr>
          <a:xfrm>
            <a:off x="720450" y="3108450"/>
            <a:ext cx="8187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title" idx="14"/>
          </p:nvPr>
        </p:nvSpPr>
        <p:spPr>
          <a:xfrm>
            <a:off x="720000" y="539500"/>
            <a:ext cx="77040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title" idx="15"/>
          </p:nvPr>
        </p:nvSpPr>
        <p:spPr>
          <a:xfrm>
            <a:off x="3440846" y="3108451"/>
            <a:ext cx="8187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title" idx="16"/>
          </p:nvPr>
        </p:nvSpPr>
        <p:spPr>
          <a:xfrm>
            <a:off x="6161042" y="1895300"/>
            <a:ext cx="2269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6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subTitle" idx="17"/>
          </p:nvPr>
        </p:nvSpPr>
        <p:spPr>
          <a:xfrm>
            <a:off x="6160976" y="2280700"/>
            <a:ext cx="22698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3"/>
          <p:cNvSpPr txBox="1">
            <a:spLocks noGrp="1"/>
          </p:cNvSpPr>
          <p:nvPr>
            <p:ph type="title" idx="18"/>
          </p:nvPr>
        </p:nvSpPr>
        <p:spPr>
          <a:xfrm>
            <a:off x="6160958" y="3611675"/>
            <a:ext cx="2269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38100"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6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subTitle" idx="19"/>
          </p:nvPr>
        </p:nvSpPr>
        <p:spPr>
          <a:xfrm>
            <a:off x="6160825" y="3994150"/>
            <a:ext cx="22698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title" idx="20"/>
          </p:nvPr>
        </p:nvSpPr>
        <p:spPr>
          <a:xfrm>
            <a:off x="6160900" y="1378925"/>
            <a:ext cx="8187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3"/>
          <p:cNvSpPr txBox="1">
            <a:spLocks noGrp="1"/>
          </p:cNvSpPr>
          <p:nvPr>
            <p:ph type="title" idx="21"/>
          </p:nvPr>
        </p:nvSpPr>
        <p:spPr>
          <a:xfrm>
            <a:off x="6165950" y="3108450"/>
            <a:ext cx="8187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3"/>
          <p:cNvSpPr/>
          <p:nvPr/>
        </p:nvSpPr>
        <p:spPr>
          <a:xfrm>
            <a:off x="7427142" y="-571838"/>
            <a:ext cx="2412135" cy="2412066"/>
          </a:xfrm>
          <a:custGeom>
            <a:avLst/>
            <a:gdLst/>
            <a:ahLst/>
            <a:cxnLst/>
            <a:rect l="l" t="t" r="r" b="b"/>
            <a:pathLst>
              <a:path w="13837" h="13837" extrusionOk="0">
                <a:moveTo>
                  <a:pt x="6924" y="0"/>
                </a:moveTo>
                <a:cubicBezTo>
                  <a:pt x="3094" y="0"/>
                  <a:pt x="1" y="3105"/>
                  <a:pt x="1" y="6924"/>
                </a:cubicBezTo>
                <a:cubicBezTo>
                  <a:pt x="1" y="10743"/>
                  <a:pt x="3094" y="13836"/>
                  <a:pt x="6924" y="13836"/>
                </a:cubicBezTo>
                <a:cubicBezTo>
                  <a:pt x="10743" y="13836"/>
                  <a:pt x="13836" y="10743"/>
                  <a:pt x="13836" y="6924"/>
                </a:cubicBezTo>
                <a:cubicBezTo>
                  <a:pt x="13836" y="3105"/>
                  <a:pt x="10743" y="0"/>
                  <a:pt x="6924" y="0"/>
                </a:cubicBezTo>
                <a:close/>
              </a:path>
            </a:pathLst>
          </a:custGeom>
          <a:solidFill>
            <a:srgbClr val="C1D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3"/>
          <p:cNvSpPr/>
          <p:nvPr/>
        </p:nvSpPr>
        <p:spPr>
          <a:xfrm>
            <a:off x="8668319" y="1868008"/>
            <a:ext cx="627335" cy="627335"/>
          </a:xfrm>
          <a:custGeom>
            <a:avLst/>
            <a:gdLst/>
            <a:ahLst/>
            <a:cxnLst/>
            <a:rect l="l" t="t" r="r" b="b"/>
            <a:pathLst>
              <a:path w="13837" h="13837" extrusionOk="0">
                <a:moveTo>
                  <a:pt x="6924" y="0"/>
                </a:moveTo>
                <a:cubicBezTo>
                  <a:pt x="3094" y="0"/>
                  <a:pt x="1" y="3105"/>
                  <a:pt x="1" y="6924"/>
                </a:cubicBezTo>
                <a:cubicBezTo>
                  <a:pt x="1" y="10743"/>
                  <a:pt x="3094" y="13836"/>
                  <a:pt x="6924" y="13836"/>
                </a:cubicBezTo>
                <a:cubicBezTo>
                  <a:pt x="10743" y="13836"/>
                  <a:pt x="13836" y="10743"/>
                  <a:pt x="13836" y="6924"/>
                </a:cubicBezTo>
                <a:cubicBezTo>
                  <a:pt x="13836" y="3105"/>
                  <a:pt x="10743" y="0"/>
                  <a:pt x="6924" y="0"/>
                </a:cubicBezTo>
                <a:close/>
              </a:path>
            </a:pathLst>
          </a:custGeom>
          <a:solidFill>
            <a:srgbClr val="C1D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3"/>
          <p:cNvSpPr/>
          <p:nvPr/>
        </p:nvSpPr>
        <p:spPr>
          <a:xfrm>
            <a:off x="7014010" y="261359"/>
            <a:ext cx="323267" cy="323302"/>
          </a:xfrm>
          <a:custGeom>
            <a:avLst/>
            <a:gdLst/>
            <a:ahLst/>
            <a:cxnLst/>
            <a:rect l="l" t="t" r="r" b="b"/>
            <a:pathLst>
              <a:path w="13837" h="13837" extrusionOk="0">
                <a:moveTo>
                  <a:pt x="6924" y="0"/>
                </a:moveTo>
                <a:cubicBezTo>
                  <a:pt x="3094" y="0"/>
                  <a:pt x="1" y="3105"/>
                  <a:pt x="1" y="6924"/>
                </a:cubicBezTo>
                <a:cubicBezTo>
                  <a:pt x="1" y="10743"/>
                  <a:pt x="3094" y="13836"/>
                  <a:pt x="6924" y="13836"/>
                </a:cubicBezTo>
                <a:cubicBezTo>
                  <a:pt x="10743" y="13836"/>
                  <a:pt x="13836" y="10743"/>
                  <a:pt x="13836" y="6924"/>
                </a:cubicBezTo>
                <a:cubicBezTo>
                  <a:pt x="13836" y="3105"/>
                  <a:pt x="10743" y="0"/>
                  <a:pt x="6924" y="0"/>
                </a:cubicBezTo>
                <a:close/>
              </a:path>
            </a:pathLst>
          </a:custGeom>
          <a:solidFill>
            <a:srgbClr val="C1D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4"/>
          <p:cNvSpPr txBox="1">
            <a:spLocks noGrp="1"/>
          </p:cNvSpPr>
          <p:nvPr>
            <p:ph type="ctrTitle"/>
          </p:nvPr>
        </p:nvSpPr>
        <p:spPr>
          <a:xfrm>
            <a:off x="713225" y="1957700"/>
            <a:ext cx="4517100" cy="15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5000" b="1">
                <a:solidFill>
                  <a:srgbClr val="2483D5"/>
                </a:solidFill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None/>
              <a:defRPr sz="5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14"/>
          <p:cNvSpPr txBox="1">
            <a:spLocks noGrp="1"/>
          </p:cNvSpPr>
          <p:nvPr>
            <p:ph type="title" idx="2" hasCustomPrompt="1"/>
          </p:nvPr>
        </p:nvSpPr>
        <p:spPr>
          <a:xfrm>
            <a:off x="3775475" y="1003087"/>
            <a:ext cx="14553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5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22" name="Google Shape;122;p14"/>
          <p:cNvSpPr txBox="1">
            <a:spLocks noGrp="1"/>
          </p:cNvSpPr>
          <p:nvPr>
            <p:ph type="subTitle" idx="1"/>
          </p:nvPr>
        </p:nvSpPr>
        <p:spPr>
          <a:xfrm>
            <a:off x="713225" y="3752363"/>
            <a:ext cx="42240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2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5"/>
          <p:cNvSpPr txBox="1">
            <a:spLocks noGrp="1"/>
          </p:cNvSpPr>
          <p:nvPr>
            <p:ph type="ctrTitle"/>
          </p:nvPr>
        </p:nvSpPr>
        <p:spPr>
          <a:xfrm>
            <a:off x="4163400" y="1957700"/>
            <a:ext cx="4170000" cy="15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4600">
                <a:solidFill>
                  <a:schemeClr val="accent1"/>
                </a:solidFill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None/>
              <a:defRPr sz="5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25" name="Google Shape;125;p15"/>
          <p:cNvSpPr txBox="1">
            <a:spLocks noGrp="1"/>
          </p:cNvSpPr>
          <p:nvPr>
            <p:ph type="title" idx="2" hasCustomPrompt="1"/>
          </p:nvPr>
        </p:nvSpPr>
        <p:spPr>
          <a:xfrm>
            <a:off x="5235900" y="1296192"/>
            <a:ext cx="20250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5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26" name="Google Shape;126;p15"/>
          <p:cNvSpPr txBox="1">
            <a:spLocks noGrp="1"/>
          </p:cNvSpPr>
          <p:nvPr>
            <p:ph type="subTitle" idx="1"/>
          </p:nvPr>
        </p:nvSpPr>
        <p:spPr>
          <a:xfrm>
            <a:off x="4220913" y="3349950"/>
            <a:ext cx="40551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grpSp>
        <p:nvGrpSpPr>
          <p:cNvPr id="127" name="Google Shape;127;p15"/>
          <p:cNvGrpSpPr/>
          <p:nvPr/>
        </p:nvGrpSpPr>
        <p:grpSpPr>
          <a:xfrm>
            <a:off x="-1182934" y="754618"/>
            <a:ext cx="5176215" cy="4388872"/>
            <a:chOff x="2094250" y="748000"/>
            <a:chExt cx="2077800" cy="1761750"/>
          </a:xfrm>
        </p:grpSpPr>
        <p:sp>
          <p:nvSpPr>
            <p:cNvPr id="128" name="Google Shape;128;p15"/>
            <p:cNvSpPr/>
            <p:nvPr/>
          </p:nvSpPr>
          <p:spPr>
            <a:xfrm>
              <a:off x="3957325" y="1556600"/>
              <a:ext cx="172575" cy="172825"/>
            </a:xfrm>
            <a:custGeom>
              <a:avLst/>
              <a:gdLst/>
              <a:ahLst/>
              <a:cxnLst/>
              <a:rect l="l" t="t" r="r" b="b"/>
              <a:pathLst>
                <a:path w="6903" h="6913" extrusionOk="0">
                  <a:moveTo>
                    <a:pt x="3457" y="0"/>
                  </a:moveTo>
                  <a:cubicBezTo>
                    <a:pt x="1548" y="0"/>
                    <a:pt x="1" y="1547"/>
                    <a:pt x="1" y="3456"/>
                  </a:cubicBezTo>
                  <a:cubicBezTo>
                    <a:pt x="1" y="5366"/>
                    <a:pt x="1548" y="6913"/>
                    <a:pt x="3457" y="6913"/>
                  </a:cubicBezTo>
                  <a:cubicBezTo>
                    <a:pt x="5356" y="6913"/>
                    <a:pt x="6903" y="5366"/>
                    <a:pt x="6903" y="3456"/>
                  </a:cubicBezTo>
                  <a:cubicBezTo>
                    <a:pt x="6903" y="1547"/>
                    <a:pt x="5356" y="0"/>
                    <a:pt x="3457" y="0"/>
                  </a:cubicBezTo>
                  <a:close/>
                </a:path>
              </a:pathLst>
            </a:custGeom>
            <a:solidFill>
              <a:srgbClr val="C1D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5"/>
            <p:cNvSpPr/>
            <p:nvPr/>
          </p:nvSpPr>
          <p:spPr>
            <a:xfrm>
              <a:off x="2133725" y="1090150"/>
              <a:ext cx="111500" cy="111500"/>
            </a:xfrm>
            <a:custGeom>
              <a:avLst/>
              <a:gdLst/>
              <a:ahLst/>
              <a:cxnLst/>
              <a:rect l="l" t="t" r="r" b="b"/>
              <a:pathLst>
                <a:path w="4460" h="4460" extrusionOk="0">
                  <a:moveTo>
                    <a:pt x="2230" y="1"/>
                  </a:moveTo>
                  <a:cubicBezTo>
                    <a:pt x="1003" y="1"/>
                    <a:pt x="1" y="993"/>
                    <a:pt x="1" y="2230"/>
                  </a:cubicBezTo>
                  <a:cubicBezTo>
                    <a:pt x="1" y="3457"/>
                    <a:pt x="1003" y="4460"/>
                    <a:pt x="2230" y="4460"/>
                  </a:cubicBezTo>
                  <a:cubicBezTo>
                    <a:pt x="3467" y="4460"/>
                    <a:pt x="4460" y="3457"/>
                    <a:pt x="4460" y="2230"/>
                  </a:cubicBezTo>
                  <a:cubicBezTo>
                    <a:pt x="4460" y="993"/>
                    <a:pt x="3467" y="1"/>
                    <a:pt x="2230" y="1"/>
                  </a:cubicBezTo>
                  <a:close/>
                </a:path>
              </a:pathLst>
            </a:custGeom>
            <a:solidFill>
              <a:srgbClr val="C1D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5"/>
            <p:cNvSpPr/>
            <p:nvPr/>
          </p:nvSpPr>
          <p:spPr>
            <a:xfrm>
              <a:off x="3575700" y="748000"/>
              <a:ext cx="345925" cy="345925"/>
            </a:xfrm>
            <a:custGeom>
              <a:avLst/>
              <a:gdLst/>
              <a:ahLst/>
              <a:cxnLst/>
              <a:rect l="l" t="t" r="r" b="b"/>
              <a:pathLst>
                <a:path w="13837" h="13837" extrusionOk="0">
                  <a:moveTo>
                    <a:pt x="6924" y="0"/>
                  </a:moveTo>
                  <a:cubicBezTo>
                    <a:pt x="3094" y="0"/>
                    <a:pt x="1" y="3105"/>
                    <a:pt x="1" y="6924"/>
                  </a:cubicBezTo>
                  <a:cubicBezTo>
                    <a:pt x="1" y="10743"/>
                    <a:pt x="3094" y="13836"/>
                    <a:pt x="6924" y="13836"/>
                  </a:cubicBezTo>
                  <a:cubicBezTo>
                    <a:pt x="10743" y="13836"/>
                    <a:pt x="13836" y="10743"/>
                    <a:pt x="13836" y="6924"/>
                  </a:cubicBezTo>
                  <a:cubicBezTo>
                    <a:pt x="13836" y="3105"/>
                    <a:pt x="10743" y="0"/>
                    <a:pt x="6924" y="0"/>
                  </a:cubicBezTo>
                  <a:close/>
                </a:path>
              </a:pathLst>
            </a:custGeom>
            <a:solidFill>
              <a:srgbClr val="C1D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5"/>
            <p:cNvSpPr/>
            <p:nvPr/>
          </p:nvSpPr>
          <p:spPr>
            <a:xfrm>
              <a:off x="2094250" y="784075"/>
              <a:ext cx="2077800" cy="1725675"/>
            </a:xfrm>
            <a:custGeom>
              <a:avLst/>
              <a:gdLst/>
              <a:ahLst/>
              <a:cxnLst/>
              <a:rect l="l" t="t" r="r" b="b"/>
              <a:pathLst>
                <a:path w="83112" h="69027" extrusionOk="0">
                  <a:moveTo>
                    <a:pt x="29894" y="0"/>
                  </a:moveTo>
                  <a:cubicBezTo>
                    <a:pt x="23790" y="0"/>
                    <a:pt x="17103" y="2538"/>
                    <a:pt x="12130" y="9182"/>
                  </a:cubicBezTo>
                  <a:cubicBezTo>
                    <a:pt x="1654" y="23167"/>
                    <a:pt x="11756" y="33771"/>
                    <a:pt x="10572" y="38774"/>
                  </a:cubicBezTo>
                  <a:cubicBezTo>
                    <a:pt x="9388" y="43777"/>
                    <a:pt x="950" y="46358"/>
                    <a:pt x="342" y="55991"/>
                  </a:cubicBezTo>
                  <a:cubicBezTo>
                    <a:pt x="1" y="61570"/>
                    <a:pt x="2060" y="66562"/>
                    <a:pt x="8076" y="69027"/>
                  </a:cubicBezTo>
                  <a:lnTo>
                    <a:pt x="71142" y="69027"/>
                  </a:lnTo>
                  <a:cubicBezTo>
                    <a:pt x="73980" y="67128"/>
                    <a:pt x="78023" y="64952"/>
                    <a:pt x="79527" y="60525"/>
                  </a:cubicBezTo>
                  <a:cubicBezTo>
                    <a:pt x="83111" y="50060"/>
                    <a:pt x="74673" y="46337"/>
                    <a:pt x="70086" y="41153"/>
                  </a:cubicBezTo>
                  <a:cubicBezTo>
                    <a:pt x="65488" y="35968"/>
                    <a:pt x="74993" y="33824"/>
                    <a:pt x="73724" y="22655"/>
                  </a:cubicBezTo>
                  <a:cubicBezTo>
                    <a:pt x="73196" y="17993"/>
                    <a:pt x="68047" y="13661"/>
                    <a:pt x="61933" y="13661"/>
                  </a:cubicBezTo>
                  <a:cubicBezTo>
                    <a:pt x="60506" y="13661"/>
                    <a:pt x="59027" y="13897"/>
                    <a:pt x="57541" y="14420"/>
                  </a:cubicBezTo>
                  <a:cubicBezTo>
                    <a:pt x="55649" y="15086"/>
                    <a:pt x="54146" y="15400"/>
                    <a:pt x="52904" y="15400"/>
                  </a:cubicBezTo>
                  <a:cubicBezTo>
                    <a:pt x="48995" y="15400"/>
                    <a:pt x="47672" y="12282"/>
                    <a:pt x="44911" y="7198"/>
                  </a:cubicBezTo>
                  <a:cubicBezTo>
                    <a:pt x="42692" y="3108"/>
                    <a:pt x="36650" y="0"/>
                    <a:pt x="29894" y="0"/>
                  </a:cubicBezTo>
                  <a:close/>
                </a:path>
              </a:pathLst>
            </a:custGeom>
            <a:solidFill>
              <a:srgbClr val="C1D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" name="Google Shape;132;p15"/>
          <p:cNvGrpSpPr/>
          <p:nvPr/>
        </p:nvGrpSpPr>
        <p:grpSpPr>
          <a:xfrm>
            <a:off x="8235778" y="457206"/>
            <a:ext cx="383951" cy="385085"/>
            <a:chOff x="1214650" y="2770475"/>
            <a:chExt cx="313225" cy="314150"/>
          </a:xfrm>
        </p:grpSpPr>
        <p:sp>
          <p:nvSpPr>
            <p:cNvPr id="133" name="Google Shape;133;p15"/>
            <p:cNvSpPr/>
            <p:nvPr/>
          </p:nvSpPr>
          <p:spPr>
            <a:xfrm>
              <a:off x="1214650" y="2770475"/>
              <a:ext cx="313225" cy="314150"/>
            </a:xfrm>
            <a:custGeom>
              <a:avLst/>
              <a:gdLst/>
              <a:ahLst/>
              <a:cxnLst/>
              <a:rect l="l" t="t" r="r" b="b"/>
              <a:pathLst>
                <a:path w="12529" h="12566" extrusionOk="0">
                  <a:moveTo>
                    <a:pt x="6239" y="3758"/>
                  </a:moveTo>
                  <a:cubicBezTo>
                    <a:pt x="6303" y="3758"/>
                    <a:pt x="6366" y="3758"/>
                    <a:pt x="6416" y="3771"/>
                  </a:cubicBezTo>
                  <a:lnTo>
                    <a:pt x="6530" y="3771"/>
                  </a:lnTo>
                  <a:cubicBezTo>
                    <a:pt x="6619" y="3784"/>
                    <a:pt x="6708" y="3796"/>
                    <a:pt x="6796" y="3822"/>
                  </a:cubicBezTo>
                  <a:cubicBezTo>
                    <a:pt x="6834" y="3834"/>
                    <a:pt x="6859" y="3834"/>
                    <a:pt x="6897" y="3847"/>
                  </a:cubicBezTo>
                  <a:cubicBezTo>
                    <a:pt x="6973" y="3872"/>
                    <a:pt x="7049" y="3898"/>
                    <a:pt x="7138" y="3923"/>
                  </a:cubicBezTo>
                  <a:lnTo>
                    <a:pt x="7150" y="3923"/>
                  </a:lnTo>
                  <a:lnTo>
                    <a:pt x="7176" y="3936"/>
                  </a:lnTo>
                  <a:lnTo>
                    <a:pt x="7188" y="3936"/>
                  </a:lnTo>
                  <a:lnTo>
                    <a:pt x="7188" y="3948"/>
                  </a:lnTo>
                  <a:lnTo>
                    <a:pt x="7214" y="3948"/>
                  </a:lnTo>
                  <a:lnTo>
                    <a:pt x="7239" y="3961"/>
                  </a:lnTo>
                  <a:lnTo>
                    <a:pt x="7252" y="3961"/>
                  </a:lnTo>
                  <a:lnTo>
                    <a:pt x="7252" y="3973"/>
                  </a:lnTo>
                  <a:lnTo>
                    <a:pt x="7264" y="3973"/>
                  </a:lnTo>
                  <a:lnTo>
                    <a:pt x="7277" y="3986"/>
                  </a:lnTo>
                  <a:lnTo>
                    <a:pt x="7302" y="3986"/>
                  </a:lnTo>
                  <a:lnTo>
                    <a:pt x="7315" y="3999"/>
                  </a:lnTo>
                  <a:lnTo>
                    <a:pt x="7328" y="3999"/>
                  </a:lnTo>
                  <a:lnTo>
                    <a:pt x="7340" y="4011"/>
                  </a:lnTo>
                  <a:lnTo>
                    <a:pt x="7366" y="4024"/>
                  </a:lnTo>
                  <a:cubicBezTo>
                    <a:pt x="7416" y="4037"/>
                    <a:pt x="7454" y="4062"/>
                    <a:pt x="7505" y="4087"/>
                  </a:cubicBezTo>
                  <a:lnTo>
                    <a:pt x="7517" y="4100"/>
                  </a:lnTo>
                  <a:cubicBezTo>
                    <a:pt x="7695" y="4201"/>
                    <a:pt x="7872" y="4328"/>
                    <a:pt x="8036" y="4492"/>
                  </a:cubicBezTo>
                  <a:cubicBezTo>
                    <a:pt x="8061" y="4518"/>
                    <a:pt x="8087" y="4543"/>
                    <a:pt x="8112" y="4568"/>
                  </a:cubicBezTo>
                  <a:cubicBezTo>
                    <a:pt x="8213" y="4669"/>
                    <a:pt x="8302" y="4783"/>
                    <a:pt x="8378" y="4910"/>
                  </a:cubicBezTo>
                  <a:lnTo>
                    <a:pt x="8390" y="4923"/>
                  </a:lnTo>
                  <a:cubicBezTo>
                    <a:pt x="8390" y="4923"/>
                    <a:pt x="8390" y="4923"/>
                    <a:pt x="8403" y="4935"/>
                  </a:cubicBezTo>
                  <a:cubicBezTo>
                    <a:pt x="8416" y="4960"/>
                    <a:pt x="8441" y="4986"/>
                    <a:pt x="8454" y="5024"/>
                  </a:cubicBezTo>
                  <a:cubicBezTo>
                    <a:pt x="8466" y="5036"/>
                    <a:pt x="8466" y="5049"/>
                    <a:pt x="8479" y="5062"/>
                  </a:cubicBezTo>
                  <a:cubicBezTo>
                    <a:pt x="8580" y="5252"/>
                    <a:pt x="8669" y="5454"/>
                    <a:pt x="8719" y="5669"/>
                  </a:cubicBezTo>
                  <a:cubicBezTo>
                    <a:pt x="8783" y="5884"/>
                    <a:pt x="8808" y="6099"/>
                    <a:pt x="8821" y="6327"/>
                  </a:cubicBezTo>
                  <a:lnTo>
                    <a:pt x="8808" y="6314"/>
                  </a:lnTo>
                  <a:cubicBezTo>
                    <a:pt x="8808" y="6542"/>
                    <a:pt x="8783" y="6770"/>
                    <a:pt x="8732" y="6985"/>
                  </a:cubicBezTo>
                  <a:cubicBezTo>
                    <a:pt x="8669" y="7200"/>
                    <a:pt x="8580" y="7403"/>
                    <a:pt x="8479" y="7605"/>
                  </a:cubicBezTo>
                  <a:cubicBezTo>
                    <a:pt x="8365" y="7795"/>
                    <a:pt x="8239" y="7959"/>
                    <a:pt x="8087" y="8111"/>
                  </a:cubicBezTo>
                  <a:cubicBezTo>
                    <a:pt x="7935" y="8276"/>
                    <a:pt x="7745" y="8428"/>
                    <a:pt x="7555" y="8542"/>
                  </a:cubicBezTo>
                  <a:lnTo>
                    <a:pt x="7543" y="8542"/>
                  </a:lnTo>
                  <a:cubicBezTo>
                    <a:pt x="7441" y="8605"/>
                    <a:pt x="7340" y="8655"/>
                    <a:pt x="7239" y="8693"/>
                  </a:cubicBezTo>
                  <a:cubicBezTo>
                    <a:pt x="7138" y="8744"/>
                    <a:pt x="7024" y="8782"/>
                    <a:pt x="6910" y="8807"/>
                  </a:cubicBezTo>
                  <a:cubicBezTo>
                    <a:pt x="6682" y="8871"/>
                    <a:pt x="6454" y="8896"/>
                    <a:pt x="6227" y="8896"/>
                  </a:cubicBezTo>
                  <a:cubicBezTo>
                    <a:pt x="6012" y="8896"/>
                    <a:pt x="5796" y="8871"/>
                    <a:pt x="5581" y="8820"/>
                  </a:cubicBezTo>
                  <a:cubicBezTo>
                    <a:pt x="5379" y="8757"/>
                    <a:pt x="5164" y="8668"/>
                    <a:pt x="4974" y="8567"/>
                  </a:cubicBezTo>
                  <a:cubicBezTo>
                    <a:pt x="4787" y="8454"/>
                    <a:pt x="4599" y="8317"/>
                    <a:pt x="4436" y="8168"/>
                  </a:cubicBezTo>
                  <a:lnTo>
                    <a:pt x="4436" y="8168"/>
                  </a:lnTo>
                  <a:cubicBezTo>
                    <a:pt x="4287" y="8005"/>
                    <a:pt x="4150" y="7830"/>
                    <a:pt x="4038" y="7643"/>
                  </a:cubicBezTo>
                  <a:cubicBezTo>
                    <a:pt x="3911" y="7441"/>
                    <a:pt x="3822" y="7226"/>
                    <a:pt x="3759" y="6998"/>
                  </a:cubicBezTo>
                  <a:cubicBezTo>
                    <a:pt x="3709" y="6783"/>
                    <a:pt x="3671" y="6555"/>
                    <a:pt x="3671" y="6327"/>
                  </a:cubicBezTo>
                  <a:cubicBezTo>
                    <a:pt x="3671" y="6112"/>
                    <a:pt x="3709" y="5884"/>
                    <a:pt x="3759" y="5682"/>
                  </a:cubicBezTo>
                  <a:cubicBezTo>
                    <a:pt x="3810" y="5467"/>
                    <a:pt x="3898" y="5252"/>
                    <a:pt x="4012" y="5062"/>
                  </a:cubicBezTo>
                  <a:cubicBezTo>
                    <a:pt x="4113" y="4872"/>
                    <a:pt x="4253" y="4682"/>
                    <a:pt x="4417" y="4530"/>
                  </a:cubicBezTo>
                  <a:cubicBezTo>
                    <a:pt x="4556" y="4391"/>
                    <a:pt x="4708" y="4265"/>
                    <a:pt x="4873" y="4151"/>
                  </a:cubicBezTo>
                  <a:cubicBezTo>
                    <a:pt x="4898" y="4138"/>
                    <a:pt x="4911" y="4125"/>
                    <a:pt x="4936" y="4113"/>
                  </a:cubicBezTo>
                  <a:cubicBezTo>
                    <a:pt x="5037" y="4062"/>
                    <a:pt x="5138" y="4011"/>
                    <a:pt x="5240" y="3961"/>
                  </a:cubicBezTo>
                  <a:cubicBezTo>
                    <a:pt x="5354" y="3923"/>
                    <a:pt x="5467" y="3872"/>
                    <a:pt x="5581" y="3847"/>
                  </a:cubicBezTo>
                  <a:cubicBezTo>
                    <a:pt x="5758" y="3796"/>
                    <a:pt x="5961" y="3771"/>
                    <a:pt x="6151" y="3758"/>
                  </a:cubicBezTo>
                  <a:close/>
                  <a:moveTo>
                    <a:pt x="5581" y="0"/>
                  </a:moveTo>
                  <a:lnTo>
                    <a:pt x="4936" y="152"/>
                  </a:lnTo>
                  <a:lnTo>
                    <a:pt x="4291" y="291"/>
                  </a:lnTo>
                  <a:lnTo>
                    <a:pt x="4278" y="291"/>
                  </a:lnTo>
                  <a:cubicBezTo>
                    <a:pt x="4253" y="304"/>
                    <a:pt x="4240" y="317"/>
                    <a:pt x="4240" y="342"/>
                  </a:cubicBezTo>
                  <a:lnTo>
                    <a:pt x="4101" y="1481"/>
                  </a:lnTo>
                  <a:lnTo>
                    <a:pt x="4088" y="1544"/>
                  </a:lnTo>
                  <a:cubicBezTo>
                    <a:pt x="3924" y="1620"/>
                    <a:pt x="3759" y="1696"/>
                    <a:pt x="3607" y="1784"/>
                  </a:cubicBezTo>
                  <a:lnTo>
                    <a:pt x="3278" y="1607"/>
                  </a:lnTo>
                  <a:lnTo>
                    <a:pt x="2570" y="1215"/>
                  </a:lnTo>
                  <a:cubicBezTo>
                    <a:pt x="2564" y="1210"/>
                    <a:pt x="2555" y="1207"/>
                    <a:pt x="2545" y="1207"/>
                  </a:cubicBezTo>
                  <a:cubicBezTo>
                    <a:pt x="2530" y="1207"/>
                    <a:pt x="2514" y="1213"/>
                    <a:pt x="2506" y="1228"/>
                  </a:cubicBezTo>
                  <a:lnTo>
                    <a:pt x="2013" y="1670"/>
                  </a:lnTo>
                  <a:lnTo>
                    <a:pt x="1519" y="2113"/>
                  </a:lnTo>
                  <a:lnTo>
                    <a:pt x="1507" y="2113"/>
                  </a:lnTo>
                  <a:cubicBezTo>
                    <a:pt x="1494" y="2139"/>
                    <a:pt x="1494" y="2164"/>
                    <a:pt x="1494" y="2177"/>
                  </a:cubicBezTo>
                  <a:lnTo>
                    <a:pt x="1937" y="3240"/>
                  </a:lnTo>
                  <a:lnTo>
                    <a:pt x="1962" y="3315"/>
                  </a:lnTo>
                  <a:cubicBezTo>
                    <a:pt x="1886" y="3429"/>
                    <a:pt x="1810" y="3556"/>
                    <a:pt x="1735" y="3682"/>
                  </a:cubicBezTo>
                  <a:lnTo>
                    <a:pt x="1368" y="3682"/>
                  </a:lnTo>
                  <a:lnTo>
                    <a:pt x="570" y="3708"/>
                  </a:lnTo>
                  <a:cubicBezTo>
                    <a:pt x="545" y="3708"/>
                    <a:pt x="520" y="3720"/>
                    <a:pt x="520" y="3746"/>
                  </a:cubicBezTo>
                  <a:lnTo>
                    <a:pt x="317" y="4378"/>
                  </a:lnTo>
                  <a:lnTo>
                    <a:pt x="102" y="5011"/>
                  </a:lnTo>
                  <a:cubicBezTo>
                    <a:pt x="102" y="5011"/>
                    <a:pt x="102" y="5011"/>
                    <a:pt x="102" y="5024"/>
                  </a:cubicBezTo>
                  <a:cubicBezTo>
                    <a:pt x="102" y="5049"/>
                    <a:pt x="115" y="5062"/>
                    <a:pt x="127" y="5074"/>
                  </a:cubicBezTo>
                  <a:lnTo>
                    <a:pt x="1039" y="5770"/>
                  </a:lnTo>
                  <a:cubicBezTo>
                    <a:pt x="1026" y="5947"/>
                    <a:pt x="1013" y="6112"/>
                    <a:pt x="1013" y="6276"/>
                  </a:cubicBezTo>
                  <a:lnTo>
                    <a:pt x="697" y="6479"/>
                  </a:lnTo>
                  <a:lnTo>
                    <a:pt x="26" y="6909"/>
                  </a:lnTo>
                  <a:cubicBezTo>
                    <a:pt x="14" y="6909"/>
                    <a:pt x="1" y="6934"/>
                    <a:pt x="1" y="6960"/>
                  </a:cubicBezTo>
                  <a:lnTo>
                    <a:pt x="153" y="7605"/>
                  </a:lnTo>
                  <a:lnTo>
                    <a:pt x="305" y="8250"/>
                  </a:lnTo>
                  <a:cubicBezTo>
                    <a:pt x="305" y="8263"/>
                    <a:pt x="305" y="8263"/>
                    <a:pt x="305" y="8263"/>
                  </a:cubicBezTo>
                  <a:cubicBezTo>
                    <a:pt x="317" y="8288"/>
                    <a:pt x="330" y="8301"/>
                    <a:pt x="355" y="8301"/>
                  </a:cubicBezTo>
                  <a:lnTo>
                    <a:pt x="1431" y="8428"/>
                  </a:lnTo>
                  <a:cubicBezTo>
                    <a:pt x="1456" y="8478"/>
                    <a:pt x="1481" y="8542"/>
                    <a:pt x="1507" y="8592"/>
                  </a:cubicBezTo>
                  <a:cubicBezTo>
                    <a:pt x="1570" y="8719"/>
                    <a:pt x="1633" y="8845"/>
                    <a:pt x="1697" y="8972"/>
                  </a:cubicBezTo>
                  <a:lnTo>
                    <a:pt x="1545" y="9250"/>
                  </a:lnTo>
                  <a:lnTo>
                    <a:pt x="1152" y="9959"/>
                  </a:lnTo>
                  <a:cubicBezTo>
                    <a:pt x="1140" y="9971"/>
                    <a:pt x="1152" y="9997"/>
                    <a:pt x="1165" y="10009"/>
                  </a:cubicBezTo>
                  <a:lnTo>
                    <a:pt x="1595" y="10516"/>
                  </a:lnTo>
                  <a:lnTo>
                    <a:pt x="2038" y="11009"/>
                  </a:lnTo>
                  <a:cubicBezTo>
                    <a:pt x="2038" y="11009"/>
                    <a:pt x="2051" y="11022"/>
                    <a:pt x="2051" y="11022"/>
                  </a:cubicBezTo>
                  <a:cubicBezTo>
                    <a:pt x="2076" y="11034"/>
                    <a:pt x="2089" y="11034"/>
                    <a:pt x="2114" y="11034"/>
                  </a:cubicBezTo>
                  <a:lnTo>
                    <a:pt x="3152" y="10604"/>
                  </a:lnTo>
                  <a:cubicBezTo>
                    <a:pt x="3240" y="10667"/>
                    <a:pt x="3316" y="10731"/>
                    <a:pt x="3405" y="10781"/>
                  </a:cubicBezTo>
                  <a:cubicBezTo>
                    <a:pt x="3493" y="10845"/>
                    <a:pt x="3595" y="10895"/>
                    <a:pt x="3683" y="10946"/>
                  </a:cubicBezTo>
                  <a:lnTo>
                    <a:pt x="3683" y="11224"/>
                  </a:lnTo>
                  <a:lnTo>
                    <a:pt x="3696" y="12021"/>
                  </a:lnTo>
                  <a:cubicBezTo>
                    <a:pt x="3696" y="12034"/>
                    <a:pt x="3709" y="12059"/>
                    <a:pt x="3734" y="12072"/>
                  </a:cubicBezTo>
                  <a:lnTo>
                    <a:pt x="4367" y="12287"/>
                  </a:lnTo>
                  <a:lnTo>
                    <a:pt x="4987" y="12502"/>
                  </a:lnTo>
                  <a:lnTo>
                    <a:pt x="5012" y="12502"/>
                  </a:lnTo>
                  <a:cubicBezTo>
                    <a:pt x="5025" y="12502"/>
                    <a:pt x="5050" y="12502"/>
                    <a:pt x="5063" y="12477"/>
                  </a:cubicBezTo>
                  <a:lnTo>
                    <a:pt x="5746" y="11616"/>
                  </a:lnTo>
                  <a:cubicBezTo>
                    <a:pt x="5936" y="11629"/>
                    <a:pt x="6125" y="11642"/>
                    <a:pt x="6315" y="11642"/>
                  </a:cubicBezTo>
                  <a:lnTo>
                    <a:pt x="6442" y="11857"/>
                  </a:lnTo>
                  <a:lnTo>
                    <a:pt x="6847" y="12540"/>
                  </a:lnTo>
                  <a:cubicBezTo>
                    <a:pt x="6859" y="12565"/>
                    <a:pt x="6885" y="12565"/>
                    <a:pt x="6910" y="12565"/>
                  </a:cubicBezTo>
                  <a:lnTo>
                    <a:pt x="7555" y="12439"/>
                  </a:lnTo>
                  <a:lnTo>
                    <a:pt x="8213" y="12300"/>
                  </a:lnTo>
                  <a:lnTo>
                    <a:pt x="8226" y="12300"/>
                  </a:lnTo>
                  <a:cubicBezTo>
                    <a:pt x="8251" y="12287"/>
                    <a:pt x="8264" y="12274"/>
                    <a:pt x="8264" y="12249"/>
                  </a:cubicBezTo>
                  <a:lnTo>
                    <a:pt x="8416" y="11211"/>
                  </a:lnTo>
                  <a:cubicBezTo>
                    <a:pt x="8593" y="11123"/>
                    <a:pt x="8770" y="11034"/>
                    <a:pt x="8947" y="10946"/>
                  </a:cubicBezTo>
                  <a:cubicBezTo>
                    <a:pt x="8947" y="10933"/>
                    <a:pt x="8947" y="10933"/>
                    <a:pt x="8947" y="10933"/>
                  </a:cubicBezTo>
                  <a:lnTo>
                    <a:pt x="9200" y="11072"/>
                  </a:lnTo>
                  <a:lnTo>
                    <a:pt x="9909" y="11452"/>
                  </a:lnTo>
                  <a:cubicBezTo>
                    <a:pt x="9922" y="11452"/>
                    <a:pt x="9947" y="11452"/>
                    <a:pt x="9960" y="11439"/>
                  </a:cubicBezTo>
                  <a:lnTo>
                    <a:pt x="10453" y="10984"/>
                  </a:lnTo>
                  <a:lnTo>
                    <a:pt x="10947" y="10541"/>
                  </a:lnTo>
                  <a:cubicBezTo>
                    <a:pt x="10947" y="10541"/>
                    <a:pt x="10947" y="10528"/>
                    <a:pt x="10959" y="10528"/>
                  </a:cubicBezTo>
                  <a:cubicBezTo>
                    <a:pt x="10972" y="10516"/>
                    <a:pt x="10972" y="10490"/>
                    <a:pt x="10959" y="10465"/>
                  </a:cubicBezTo>
                  <a:lnTo>
                    <a:pt x="10554" y="9503"/>
                  </a:lnTo>
                  <a:cubicBezTo>
                    <a:pt x="10681" y="9339"/>
                    <a:pt x="10795" y="9149"/>
                    <a:pt x="10909" y="8972"/>
                  </a:cubicBezTo>
                  <a:lnTo>
                    <a:pt x="11200" y="8972"/>
                  </a:lnTo>
                  <a:lnTo>
                    <a:pt x="12009" y="8959"/>
                  </a:lnTo>
                  <a:cubicBezTo>
                    <a:pt x="12022" y="8959"/>
                    <a:pt x="12047" y="8946"/>
                    <a:pt x="12060" y="8934"/>
                  </a:cubicBezTo>
                  <a:lnTo>
                    <a:pt x="12275" y="8301"/>
                  </a:lnTo>
                  <a:lnTo>
                    <a:pt x="12490" y="7668"/>
                  </a:lnTo>
                  <a:cubicBezTo>
                    <a:pt x="12490" y="7668"/>
                    <a:pt x="12490" y="7668"/>
                    <a:pt x="12490" y="7656"/>
                  </a:cubicBezTo>
                  <a:cubicBezTo>
                    <a:pt x="12503" y="7630"/>
                    <a:pt x="12490" y="7618"/>
                    <a:pt x="12478" y="7605"/>
                  </a:cubicBezTo>
                  <a:lnTo>
                    <a:pt x="11579" y="6884"/>
                  </a:lnTo>
                  <a:lnTo>
                    <a:pt x="11567" y="6884"/>
                  </a:lnTo>
                  <a:cubicBezTo>
                    <a:pt x="11592" y="6694"/>
                    <a:pt x="11605" y="6504"/>
                    <a:pt x="11605" y="6314"/>
                  </a:cubicBezTo>
                  <a:lnTo>
                    <a:pt x="11832" y="6163"/>
                  </a:lnTo>
                  <a:lnTo>
                    <a:pt x="12503" y="5720"/>
                  </a:lnTo>
                  <a:cubicBezTo>
                    <a:pt x="12516" y="5707"/>
                    <a:pt x="12528" y="5682"/>
                    <a:pt x="12516" y="5669"/>
                  </a:cubicBezTo>
                  <a:lnTo>
                    <a:pt x="12364" y="5024"/>
                  </a:lnTo>
                  <a:lnTo>
                    <a:pt x="12199" y="4378"/>
                  </a:lnTo>
                  <a:cubicBezTo>
                    <a:pt x="12199" y="4366"/>
                    <a:pt x="12199" y="4366"/>
                    <a:pt x="12187" y="4366"/>
                  </a:cubicBezTo>
                  <a:cubicBezTo>
                    <a:pt x="12187" y="4340"/>
                    <a:pt x="12161" y="4328"/>
                    <a:pt x="12149" y="4328"/>
                  </a:cubicBezTo>
                  <a:lnTo>
                    <a:pt x="11162" y="4227"/>
                  </a:lnTo>
                  <a:cubicBezTo>
                    <a:pt x="11149" y="4201"/>
                    <a:pt x="11136" y="4176"/>
                    <a:pt x="11124" y="4138"/>
                  </a:cubicBezTo>
                  <a:cubicBezTo>
                    <a:pt x="11073" y="4049"/>
                    <a:pt x="11035" y="3961"/>
                    <a:pt x="10985" y="3872"/>
                  </a:cubicBezTo>
                  <a:lnTo>
                    <a:pt x="10972" y="3847"/>
                  </a:lnTo>
                  <a:lnTo>
                    <a:pt x="10972" y="3834"/>
                  </a:lnTo>
                  <a:cubicBezTo>
                    <a:pt x="10934" y="3771"/>
                    <a:pt x="10883" y="3695"/>
                    <a:pt x="10845" y="3632"/>
                  </a:cubicBezTo>
                  <a:lnTo>
                    <a:pt x="10985" y="3366"/>
                  </a:lnTo>
                  <a:lnTo>
                    <a:pt x="11339" y="2657"/>
                  </a:lnTo>
                  <a:cubicBezTo>
                    <a:pt x="11351" y="2632"/>
                    <a:pt x="11351" y="2607"/>
                    <a:pt x="11339" y="2594"/>
                  </a:cubicBezTo>
                  <a:lnTo>
                    <a:pt x="10871" y="2113"/>
                  </a:lnTo>
                  <a:lnTo>
                    <a:pt x="10415" y="1633"/>
                  </a:lnTo>
                  <a:cubicBezTo>
                    <a:pt x="10415" y="1633"/>
                    <a:pt x="10402" y="1633"/>
                    <a:pt x="10402" y="1620"/>
                  </a:cubicBezTo>
                  <a:cubicBezTo>
                    <a:pt x="10390" y="1614"/>
                    <a:pt x="10380" y="1610"/>
                    <a:pt x="10371" y="1610"/>
                  </a:cubicBezTo>
                  <a:cubicBezTo>
                    <a:pt x="10361" y="1610"/>
                    <a:pt x="10352" y="1614"/>
                    <a:pt x="10339" y="1620"/>
                  </a:cubicBezTo>
                  <a:lnTo>
                    <a:pt x="9390" y="2050"/>
                  </a:lnTo>
                  <a:cubicBezTo>
                    <a:pt x="9365" y="2037"/>
                    <a:pt x="9352" y="2012"/>
                    <a:pt x="9327" y="1999"/>
                  </a:cubicBezTo>
                  <a:cubicBezTo>
                    <a:pt x="9302" y="1987"/>
                    <a:pt x="9289" y="1974"/>
                    <a:pt x="9264" y="1962"/>
                  </a:cubicBezTo>
                  <a:cubicBezTo>
                    <a:pt x="9150" y="1873"/>
                    <a:pt x="9023" y="1810"/>
                    <a:pt x="8897" y="1734"/>
                  </a:cubicBezTo>
                  <a:lnTo>
                    <a:pt x="8897" y="1443"/>
                  </a:lnTo>
                  <a:lnTo>
                    <a:pt x="8859" y="646"/>
                  </a:lnTo>
                  <a:cubicBezTo>
                    <a:pt x="8859" y="620"/>
                    <a:pt x="8846" y="608"/>
                    <a:pt x="8821" y="595"/>
                  </a:cubicBezTo>
                  <a:lnTo>
                    <a:pt x="8188" y="392"/>
                  </a:lnTo>
                  <a:lnTo>
                    <a:pt x="7555" y="203"/>
                  </a:lnTo>
                  <a:lnTo>
                    <a:pt x="7543" y="203"/>
                  </a:lnTo>
                  <a:cubicBezTo>
                    <a:pt x="7535" y="199"/>
                    <a:pt x="7528" y="197"/>
                    <a:pt x="7521" y="197"/>
                  </a:cubicBezTo>
                  <a:cubicBezTo>
                    <a:pt x="7504" y="197"/>
                    <a:pt x="7488" y="206"/>
                    <a:pt x="7479" y="215"/>
                  </a:cubicBezTo>
                  <a:lnTo>
                    <a:pt x="6847" y="1076"/>
                  </a:lnTo>
                  <a:lnTo>
                    <a:pt x="6834" y="1076"/>
                  </a:lnTo>
                  <a:cubicBezTo>
                    <a:pt x="6695" y="1063"/>
                    <a:pt x="6556" y="1050"/>
                    <a:pt x="6416" y="1050"/>
                  </a:cubicBezTo>
                  <a:lnTo>
                    <a:pt x="6277" y="1050"/>
                  </a:lnTo>
                  <a:lnTo>
                    <a:pt x="6062" y="709"/>
                  </a:lnTo>
                  <a:lnTo>
                    <a:pt x="5645" y="25"/>
                  </a:lnTo>
                  <a:cubicBezTo>
                    <a:pt x="5632" y="13"/>
                    <a:pt x="5607" y="0"/>
                    <a:pt x="5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5"/>
            <p:cNvSpPr/>
            <p:nvPr/>
          </p:nvSpPr>
          <p:spPr>
            <a:xfrm>
              <a:off x="1277300" y="2835625"/>
              <a:ext cx="188875" cy="187025"/>
            </a:xfrm>
            <a:custGeom>
              <a:avLst/>
              <a:gdLst/>
              <a:ahLst/>
              <a:cxnLst/>
              <a:rect l="l" t="t" r="r" b="b"/>
              <a:pathLst>
                <a:path w="7555" h="7481" extrusionOk="0">
                  <a:moveTo>
                    <a:pt x="3746" y="229"/>
                  </a:moveTo>
                  <a:cubicBezTo>
                    <a:pt x="3986" y="241"/>
                    <a:pt x="4227" y="267"/>
                    <a:pt x="4455" y="305"/>
                  </a:cubicBezTo>
                  <a:cubicBezTo>
                    <a:pt x="4467" y="317"/>
                    <a:pt x="4480" y="317"/>
                    <a:pt x="4493" y="317"/>
                  </a:cubicBezTo>
                  <a:lnTo>
                    <a:pt x="4518" y="317"/>
                  </a:lnTo>
                  <a:cubicBezTo>
                    <a:pt x="4531" y="330"/>
                    <a:pt x="4531" y="330"/>
                    <a:pt x="4543" y="330"/>
                  </a:cubicBezTo>
                  <a:lnTo>
                    <a:pt x="4568" y="330"/>
                  </a:lnTo>
                  <a:cubicBezTo>
                    <a:pt x="4568" y="330"/>
                    <a:pt x="4581" y="343"/>
                    <a:pt x="4581" y="343"/>
                  </a:cubicBezTo>
                  <a:lnTo>
                    <a:pt x="4619" y="343"/>
                  </a:lnTo>
                  <a:cubicBezTo>
                    <a:pt x="4632" y="343"/>
                    <a:pt x="4632" y="355"/>
                    <a:pt x="4632" y="355"/>
                  </a:cubicBezTo>
                  <a:cubicBezTo>
                    <a:pt x="4657" y="355"/>
                    <a:pt x="4682" y="368"/>
                    <a:pt x="4708" y="368"/>
                  </a:cubicBezTo>
                  <a:cubicBezTo>
                    <a:pt x="4708" y="368"/>
                    <a:pt x="4720" y="380"/>
                    <a:pt x="4720" y="380"/>
                  </a:cubicBezTo>
                  <a:lnTo>
                    <a:pt x="4746" y="380"/>
                  </a:lnTo>
                  <a:cubicBezTo>
                    <a:pt x="4758" y="380"/>
                    <a:pt x="4758" y="393"/>
                    <a:pt x="4771" y="393"/>
                  </a:cubicBezTo>
                  <a:cubicBezTo>
                    <a:pt x="4897" y="431"/>
                    <a:pt x="5024" y="469"/>
                    <a:pt x="5138" y="532"/>
                  </a:cubicBezTo>
                  <a:lnTo>
                    <a:pt x="5151" y="532"/>
                  </a:lnTo>
                  <a:cubicBezTo>
                    <a:pt x="5163" y="532"/>
                    <a:pt x="5163" y="545"/>
                    <a:pt x="5176" y="545"/>
                  </a:cubicBezTo>
                  <a:cubicBezTo>
                    <a:pt x="5264" y="583"/>
                    <a:pt x="5366" y="634"/>
                    <a:pt x="5454" y="684"/>
                  </a:cubicBezTo>
                  <a:cubicBezTo>
                    <a:pt x="5720" y="836"/>
                    <a:pt x="5973" y="1026"/>
                    <a:pt x="6201" y="1241"/>
                  </a:cubicBezTo>
                  <a:cubicBezTo>
                    <a:pt x="6416" y="1456"/>
                    <a:pt x="6606" y="1696"/>
                    <a:pt x="6758" y="1962"/>
                  </a:cubicBezTo>
                  <a:cubicBezTo>
                    <a:pt x="6909" y="2228"/>
                    <a:pt x="7036" y="2506"/>
                    <a:pt x="7125" y="2810"/>
                  </a:cubicBezTo>
                  <a:cubicBezTo>
                    <a:pt x="7200" y="3114"/>
                    <a:pt x="7251" y="3430"/>
                    <a:pt x="7251" y="3746"/>
                  </a:cubicBezTo>
                  <a:cubicBezTo>
                    <a:pt x="7238" y="4050"/>
                    <a:pt x="7200" y="4354"/>
                    <a:pt x="7125" y="4645"/>
                  </a:cubicBezTo>
                  <a:cubicBezTo>
                    <a:pt x="7049" y="4936"/>
                    <a:pt x="6935" y="5214"/>
                    <a:pt x="6796" y="5467"/>
                  </a:cubicBezTo>
                  <a:cubicBezTo>
                    <a:pt x="6633" y="5729"/>
                    <a:pt x="6459" y="5967"/>
                    <a:pt x="6248" y="6191"/>
                  </a:cubicBezTo>
                  <a:lnTo>
                    <a:pt x="6248" y="6191"/>
                  </a:lnTo>
                  <a:cubicBezTo>
                    <a:pt x="6251" y="6187"/>
                    <a:pt x="6251" y="6184"/>
                    <a:pt x="6251" y="6176"/>
                  </a:cubicBezTo>
                  <a:lnTo>
                    <a:pt x="6251" y="6176"/>
                  </a:lnTo>
                  <a:cubicBezTo>
                    <a:pt x="6036" y="6404"/>
                    <a:pt x="5796" y="6594"/>
                    <a:pt x="5530" y="6758"/>
                  </a:cubicBezTo>
                  <a:cubicBezTo>
                    <a:pt x="5252" y="6910"/>
                    <a:pt x="4961" y="7036"/>
                    <a:pt x="4657" y="7125"/>
                  </a:cubicBezTo>
                  <a:cubicBezTo>
                    <a:pt x="4353" y="7201"/>
                    <a:pt x="4050" y="7239"/>
                    <a:pt x="3746" y="7239"/>
                  </a:cubicBezTo>
                  <a:cubicBezTo>
                    <a:pt x="3442" y="7239"/>
                    <a:pt x="3139" y="7201"/>
                    <a:pt x="2848" y="7125"/>
                  </a:cubicBezTo>
                  <a:cubicBezTo>
                    <a:pt x="2557" y="7049"/>
                    <a:pt x="2278" y="6935"/>
                    <a:pt x="2012" y="6783"/>
                  </a:cubicBezTo>
                  <a:cubicBezTo>
                    <a:pt x="1747" y="6631"/>
                    <a:pt x="1519" y="6454"/>
                    <a:pt x="1291" y="6252"/>
                  </a:cubicBezTo>
                  <a:cubicBezTo>
                    <a:pt x="1076" y="6037"/>
                    <a:pt x="886" y="5796"/>
                    <a:pt x="722" y="5531"/>
                  </a:cubicBezTo>
                  <a:cubicBezTo>
                    <a:pt x="570" y="5252"/>
                    <a:pt x="443" y="4949"/>
                    <a:pt x="355" y="4645"/>
                  </a:cubicBezTo>
                  <a:cubicBezTo>
                    <a:pt x="279" y="4354"/>
                    <a:pt x="241" y="4063"/>
                    <a:pt x="241" y="3759"/>
                  </a:cubicBezTo>
                  <a:cubicBezTo>
                    <a:pt x="241" y="3755"/>
                    <a:pt x="241" y="3750"/>
                    <a:pt x="241" y="3746"/>
                  </a:cubicBezTo>
                  <a:cubicBezTo>
                    <a:pt x="241" y="3443"/>
                    <a:pt x="279" y="3139"/>
                    <a:pt x="355" y="2835"/>
                  </a:cubicBezTo>
                  <a:cubicBezTo>
                    <a:pt x="431" y="2544"/>
                    <a:pt x="545" y="2266"/>
                    <a:pt x="696" y="2000"/>
                  </a:cubicBezTo>
                  <a:cubicBezTo>
                    <a:pt x="848" y="1747"/>
                    <a:pt x="1038" y="1494"/>
                    <a:pt x="1241" y="1279"/>
                  </a:cubicBezTo>
                  <a:cubicBezTo>
                    <a:pt x="1456" y="1064"/>
                    <a:pt x="1696" y="874"/>
                    <a:pt x="1962" y="722"/>
                  </a:cubicBezTo>
                  <a:cubicBezTo>
                    <a:pt x="2228" y="558"/>
                    <a:pt x="2531" y="444"/>
                    <a:pt x="2835" y="355"/>
                  </a:cubicBezTo>
                  <a:cubicBezTo>
                    <a:pt x="3139" y="279"/>
                    <a:pt x="3442" y="241"/>
                    <a:pt x="3746" y="229"/>
                  </a:cubicBezTo>
                  <a:close/>
                  <a:moveTo>
                    <a:pt x="3607" y="1"/>
                  </a:moveTo>
                  <a:cubicBezTo>
                    <a:pt x="3227" y="14"/>
                    <a:pt x="2860" y="77"/>
                    <a:pt x="2493" y="203"/>
                  </a:cubicBezTo>
                  <a:cubicBezTo>
                    <a:pt x="2430" y="229"/>
                    <a:pt x="2367" y="254"/>
                    <a:pt x="2291" y="292"/>
                  </a:cubicBezTo>
                  <a:cubicBezTo>
                    <a:pt x="1658" y="558"/>
                    <a:pt x="1101" y="988"/>
                    <a:pt x="709" y="1545"/>
                  </a:cubicBezTo>
                  <a:cubicBezTo>
                    <a:pt x="279" y="2152"/>
                    <a:pt x="13" y="2886"/>
                    <a:pt x="0" y="3633"/>
                  </a:cubicBezTo>
                  <a:cubicBezTo>
                    <a:pt x="0" y="3822"/>
                    <a:pt x="0" y="4025"/>
                    <a:pt x="26" y="4215"/>
                  </a:cubicBezTo>
                  <a:cubicBezTo>
                    <a:pt x="51" y="4404"/>
                    <a:pt x="89" y="4582"/>
                    <a:pt x="140" y="4771"/>
                  </a:cubicBezTo>
                  <a:cubicBezTo>
                    <a:pt x="241" y="5126"/>
                    <a:pt x="405" y="5480"/>
                    <a:pt x="608" y="5796"/>
                  </a:cubicBezTo>
                  <a:cubicBezTo>
                    <a:pt x="1025" y="6416"/>
                    <a:pt x="1620" y="6910"/>
                    <a:pt x="2316" y="7201"/>
                  </a:cubicBezTo>
                  <a:cubicBezTo>
                    <a:pt x="2767" y="7385"/>
                    <a:pt x="3257" y="7480"/>
                    <a:pt x="3749" y="7480"/>
                  </a:cubicBezTo>
                  <a:cubicBezTo>
                    <a:pt x="4002" y="7480"/>
                    <a:pt x="4256" y="7455"/>
                    <a:pt x="4505" y="7403"/>
                  </a:cubicBezTo>
                  <a:cubicBezTo>
                    <a:pt x="4885" y="7327"/>
                    <a:pt x="5252" y="7188"/>
                    <a:pt x="5593" y="6998"/>
                  </a:cubicBezTo>
                  <a:cubicBezTo>
                    <a:pt x="5745" y="6897"/>
                    <a:pt x="5910" y="6796"/>
                    <a:pt x="6049" y="6682"/>
                  </a:cubicBezTo>
                  <a:cubicBezTo>
                    <a:pt x="6201" y="6568"/>
                    <a:pt x="6340" y="6429"/>
                    <a:pt x="6479" y="6290"/>
                  </a:cubicBezTo>
                  <a:cubicBezTo>
                    <a:pt x="6985" y="5758"/>
                    <a:pt x="7314" y="5062"/>
                    <a:pt x="7441" y="4341"/>
                  </a:cubicBezTo>
                  <a:cubicBezTo>
                    <a:pt x="7555" y="3607"/>
                    <a:pt x="7454" y="2848"/>
                    <a:pt x="7150" y="2177"/>
                  </a:cubicBezTo>
                  <a:cubicBezTo>
                    <a:pt x="6985" y="1848"/>
                    <a:pt x="6796" y="1532"/>
                    <a:pt x="6542" y="1254"/>
                  </a:cubicBezTo>
                  <a:cubicBezTo>
                    <a:pt x="6302" y="988"/>
                    <a:pt x="6024" y="747"/>
                    <a:pt x="5707" y="558"/>
                  </a:cubicBezTo>
                  <a:cubicBezTo>
                    <a:pt x="5695" y="545"/>
                    <a:pt x="5669" y="532"/>
                    <a:pt x="5657" y="520"/>
                  </a:cubicBezTo>
                  <a:lnTo>
                    <a:pt x="5644" y="520"/>
                  </a:lnTo>
                  <a:cubicBezTo>
                    <a:pt x="5644" y="520"/>
                    <a:pt x="5644" y="507"/>
                    <a:pt x="5631" y="507"/>
                  </a:cubicBezTo>
                  <a:lnTo>
                    <a:pt x="5619" y="507"/>
                  </a:lnTo>
                  <a:cubicBezTo>
                    <a:pt x="5619" y="494"/>
                    <a:pt x="5606" y="494"/>
                    <a:pt x="5606" y="494"/>
                  </a:cubicBezTo>
                  <a:cubicBezTo>
                    <a:pt x="5593" y="494"/>
                    <a:pt x="5593" y="482"/>
                    <a:pt x="5581" y="482"/>
                  </a:cubicBezTo>
                  <a:cubicBezTo>
                    <a:pt x="5568" y="469"/>
                    <a:pt x="5555" y="469"/>
                    <a:pt x="5555" y="469"/>
                  </a:cubicBezTo>
                  <a:cubicBezTo>
                    <a:pt x="5555" y="469"/>
                    <a:pt x="5543" y="456"/>
                    <a:pt x="5543" y="456"/>
                  </a:cubicBezTo>
                  <a:lnTo>
                    <a:pt x="5518" y="444"/>
                  </a:lnTo>
                  <a:cubicBezTo>
                    <a:pt x="5505" y="444"/>
                    <a:pt x="5492" y="431"/>
                    <a:pt x="5492" y="431"/>
                  </a:cubicBezTo>
                  <a:lnTo>
                    <a:pt x="5480" y="431"/>
                  </a:lnTo>
                  <a:lnTo>
                    <a:pt x="5454" y="418"/>
                  </a:lnTo>
                  <a:cubicBezTo>
                    <a:pt x="5454" y="418"/>
                    <a:pt x="5454" y="406"/>
                    <a:pt x="5442" y="406"/>
                  </a:cubicBezTo>
                  <a:cubicBezTo>
                    <a:pt x="5442" y="406"/>
                    <a:pt x="5442" y="406"/>
                    <a:pt x="5429" y="393"/>
                  </a:cubicBezTo>
                  <a:lnTo>
                    <a:pt x="5416" y="393"/>
                  </a:lnTo>
                  <a:cubicBezTo>
                    <a:pt x="5404" y="393"/>
                    <a:pt x="5404" y="393"/>
                    <a:pt x="5404" y="380"/>
                  </a:cubicBezTo>
                  <a:cubicBezTo>
                    <a:pt x="5391" y="380"/>
                    <a:pt x="5391" y="380"/>
                    <a:pt x="5378" y="368"/>
                  </a:cubicBezTo>
                  <a:cubicBezTo>
                    <a:pt x="5315" y="343"/>
                    <a:pt x="5252" y="317"/>
                    <a:pt x="5189" y="292"/>
                  </a:cubicBezTo>
                  <a:cubicBezTo>
                    <a:pt x="5011" y="216"/>
                    <a:pt x="4834" y="153"/>
                    <a:pt x="4657" y="115"/>
                  </a:cubicBezTo>
                  <a:cubicBezTo>
                    <a:pt x="4657" y="115"/>
                    <a:pt x="4644" y="115"/>
                    <a:pt x="4644" y="102"/>
                  </a:cubicBezTo>
                  <a:lnTo>
                    <a:pt x="4606" y="102"/>
                  </a:lnTo>
                  <a:cubicBezTo>
                    <a:pt x="4594" y="102"/>
                    <a:pt x="4594" y="89"/>
                    <a:pt x="4594" y="89"/>
                  </a:cubicBezTo>
                  <a:lnTo>
                    <a:pt x="4556" y="89"/>
                  </a:lnTo>
                  <a:lnTo>
                    <a:pt x="4531" y="77"/>
                  </a:lnTo>
                  <a:cubicBezTo>
                    <a:pt x="4277" y="26"/>
                    <a:pt x="4012" y="1"/>
                    <a:pt x="3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" name="Google Shape;135;p15"/>
          <p:cNvGrpSpPr/>
          <p:nvPr/>
        </p:nvGrpSpPr>
        <p:grpSpPr>
          <a:xfrm>
            <a:off x="7793650" y="578641"/>
            <a:ext cx="264738" cy="265520"/>
            <a:chOff x="1214650" y="2770475"/>
            <a:chExt cx="313225" cy="314150"/>
          </a:xfrm>
        </p:grpSpPr>
        <p:sp>
          <p:nvSpPr>
            <p:cNvPr id="136" name="Google Shape;136;p15"/>
            <p:cNvSpPr/>
            <p:nvPr/>
          </p:nvSpPr>
          <p:spPr>
            <a:xfrm>
              <a:off x="1214650" y="2770475"/>
              <a:ext cx="313225" cy="314150"/>
            </a:xfrm>
            <a:custGeom>
              <a:avLst/>
              <a:gdLst/>
              <a:ahLst/>
              <a:cxnLst/>
              <a:rect l="l" t="t" r="r" b="b"/>
              <a:pathLst>
                <a:path w="12529" h="12566" extrusionOk="0">
                  <a:moveTo>
                    <a:pt x="6239" y="3758"/>
                  </a:moveTo>
                  <a:cubicBezTo>
                    <a:pt x="6303" y="3758"/>
                    <a:pt x="6366" y="3758"/>
                    <a:pt x="6416" y="3771"/>
                  </a:cubicBezTo>
                  <a:lnTo>
                    <a:pt x="6530" y="3771"/>
                  </a:lnTo>
                  <a:cubicBezTo>
                    <a:pt x="6619" y="3784"/>
                    <a:pt x="6708" y="3796"/>
                    <a:pt x="6796" y="3822"/>
                  </a:cubicBezTo>
                  <a:cubicBezTo>
                    <a:pt x="6834" y="3834"/>
                    <a:pt x="6859" y="3834"/>
                    <a:pt x="6897" y="3847"/>
                  </a:cubicBezTo>
                  <a:cubicBezTo>
                    <a:pt x="6973" y="3872"/>
                    <a:pt x="7049" y="3898"/>
                    <a:pt x="7138" y="3923"/>
                  </a:cubicBezTo>
                  <a:lnTo>
                    <a:pt x="7150" y="3923"/>
                  </a:lnTo>
                  <a:lnTo>
                    <a:pt x="7176" y="3936"/>
                  </a:lnTo>
                  <a:lnTo>
                    <a:pt x="7188" y="3936"/>
                  </a:lnTo>
                  <a:lnTo>
                    <a:pt x="7188" y="3948"/>
                  </a:lnTo>
                  <a:lnTo>
                    <a:pt x="7214" y="3948"/>
                  </a:lnTo>
                  <a:lnTo>
                    <a:pt x="7239" y="3961"/>
                  </a:lnTo>
                  <a:lnTo>
                    <a:pt x="7252" y="3961"/>
                  </a:lnTo>
                  <a:lnTo>
                    <a:pt x="7252" y="3973"/>
                  </a:lnTo>
                  <a:lnTo>
                    <a:pt x="7264" y="3973"/>
                  </a:lnTo>
                  <a:lnTo>
                    <a:pt x="7277" y="3986"/>
                  </a:lnTo>
                  <a:lnTo>
                    <a:pt x="7302" y="3986"/>
                  </a:lnTo>
                  <a:lnTo>
                    <a:pt x="7315" y="3999"/>
                  </a:lnTo>
                  <a:lnTo>
                    <a:pt x="7328" y="3999"/>
                  </a:lnTo>
                  <a:lnTo>
                    <a:pt x="7340" y="4011"/>
                  </a:lnTo>
                  <a:lnTo>
                    <a:pt x="7366" y="4024"/>
                  </a:lnTo>
                  <a:cubicBezTo>
                    <a:pt x="7416" y="4037"/>
                    <a:pt x="7454" y="4062"/>
                    <a:pt x="7505" y="4087"/>
                  </a:cubicBezTo>
                  <a:lnTo>
                    <a:pt x="7517" y="4100"/>
                  </a:lnTo>
                  <a:cubicBezTo>
                    <a:pt x="7695" y="4201"/>
                    <a:pt x="7872" y="4328"/>
                    <a:pt x="8036" y="4492"/>
                  </a:cubicBezTo>
                  <a:cubicBezTo>
                    <a:pt x="8061" y="4518"/>
                    <a:pt x="8087" y="4543"/>
                    <a:pt x="8112" y="4568"/>
                  </a:cubicBezTo>
                  <a:cubicBezTo>
                    <a:pt x="8213" y="4669"/>
                    <a:pt x="8302" y="4783"/>
                    <a:pt x="8378" y="4910"/>
                  </a:cubicBezTo>
                  <a:lnTo>
                    <a:pt x="8390" y="4923"/>
                  </a:lnTo>
                  <a:cubicBezTo>
                    <a:pt x="8390" y="4923"/>
                    <a:pt x="8390" y="4923"/>
                    <a:pt x="8403" y="4935"/>
                  </a:cubicBezTo>
                  <a:cubicBezTo>
                    <a:pt x="8416" y="4960"/>
                    <a:pt x="8441" y="4986"/>
                    <a:pt x="8454" y="5024"/>
                  </a:cubicBezTo>
                  <a:cubicBezTo>
                    <a:pt x="8466" y="5036"/>
                    <a:pt x="8466" y="5049"/>
                    <a:pt x="8479" y="5062"/>
                  </a:cubicBezTo>
                  <a:cubicBezTo>
                    <a:pt x="8580" y="5252"/>
                    <a:pt x="8669" y="5454"/>
                    <a:pt x="8719" y="5669"/>
                  </a:cubicBezTo>
                  <a:cubicBezTo>
                    <a:pt x="8783" y="5884"/>
                    <a:pt x="8808" y="6099"/>
                    <a:pt x="8821" y="6327"/>
                  </a:cubicBezTo>
                  <a:lnTo>
                    <a:pt x="8808" y="6314"/>
                  </a:lnTo>
                  <a:cubicBezTo>
                    <a:pt x="8808" y="6542"/>
                    <a:pt x="8783" y="6770"/>
                    <a:pt x="8732" y="6985"/>
                  </a:cubicBezTo>
                  <a:cubicBezTo>
                    <a:pt x="8669" y="7200"/>
                    <a:pt x="8580" y="7403"/>
                    <a:pt x="8479" y="7605"/>
                  </a:cubicBezTo>
                  <a:cubicBezTo>
                    <a:pt x="8365" y="7795"/>
                    <a:pt x="8239" y="7959"/>
                    <a:pt x="8087" y="8111"/>
                  </a:cubicBezTo>
                  <a:cubicBezTo>
                    <a:pt x="7935" y="8276"/>
                    <a:pt x="7745" y="8428"/>
                    <a:pt x="7555" y="8542"/>
                  </a:cubicBezTo>
                  <a:lnTo>
                    <a:pt x="7543" y="8542"/>
                  </a:lnTo>
                  <a:cubicBezTo>
                    <a:pt x="7441" y="8605"/>
                    <a:pt x="7340" y="8655"/>
                    <a:pt x="7239" y="8693"/>
                  </a:cubicBezTo>
                  <a:cubicBezTo>
                    <a:pt x="7138" y="8744"/>
                    <a:pt x="7024" y="8782"/>
                    <a:pt x="6910" y="8807"/>
                  </a:cubicBezTo>
                  <a:cubicBezTo>
                    <a:pt x="6682" y="8871"/>
                    <a:pt x="6454" y="8896"/>
                    <a:pt x="6227" y="8896"/>
                  </a:cubicBezTo>
                  <a:cubicBezTo>
                    <a:pt x="6012" y="8896"/>
                    <a:pt x="5796" y="8871"/>
                    <a:pt x="5581" y="8820"/>
                  </a:cubicBezTo>
                  <a:cubicBezTo>
                    <a:pt x="5379" y="8757"/>
                    <a:pt x="5164" y="8668"/>
                    <a:pt x="4974" y="8567"/>
                  </a:cubicBezTo>
                  <a:cubicBezTo>
                    <a:pt x="4787" y="8454"/>
                    <a:pt x="4599" y="8317"/>
                    <a:pt x="4436" y="8168"/>
                  </a:cubicBezTo>
                  <a:lnTo>
                    <a:pt x="4436" y="8168"/>
                  </a:lnTo>
                  <a:cubicBezTo>
                    <a:pt x="4287" y="8005"/>
                    <a:pt x="4150" y="7830"/>
                    <a:pt x="4038" y="7643"/>
                  </a:cubicBezTo>
                  <a:cubicBezTo>
                    <a:pt x="3911" y="7441"/>
                    <a:pt x="3822" y="7226"/>
                    <a:pt x="3759" y="6998"/>
                  </a:cubicBezTo>
                  <a:cubicBezTo>
                    <a:pt x="3709" y="6783"/>
                    <a:pt x="3671" y="6555"/>
                    <a:pt x="3671" y="6327"/>
                  </a:cubicBezTo>
                  <a:cubicBezTo>
                    <a:pt x="3671" y="6112"/>
                    <a:pt x="3709" y="5884"/>
                    <a:pt x="3759" y="5682"/>
                  </a:cubicBezTo>
                  <a:cubicBezTo>
                    <a:pt x="3810" y="5467"/>
                    <a:pt x="3898" y="5252"/>
                    <a:pt x="4012" y="5062"/>
                  </a:cubicBezTo>
                  <a:cubicBezTo>
                    <a:pt x="4113" y="4872"/>
                    <a:pt x="4253" y="4682"/>
                    <a:pt x="4417" y="4530"/>
                  </a:cubicBezTo>
                  <a:cubicBezTo>
                    <a:pt x="4556" y="4391"/>
                    <a:pt x="4708" y="4265"/>
                    <a:pt x="4873" y="4151"/>
                  </a:cubicBezTo>
                  <a:cubicBezTo>
                    <a:pt x="4898" y="4138"/>
                    <a:pt x="4911" y="4125"/>
                    <a:pt x="4936" y="4113"/>
                  </a:cubicBezTo>
                  <a:cubicBezTo>
                    <a:pt x="5037" y="4062"/>
                    <a:pt x="5138" y="4011"/>
                    <a:pt x="5240" y="3961"/>
                  </a:cubicBezTo>
                  <a:cubicBezTo>
                    <a:pt x="5354" y="3923"/>
                    <a:pt x="5467" y="3872"/>
                    <a:pt x="5581" y="3847"/>
                  </a:cubicBezTo>
                  <a:cubicBezTo>
                    <a:pt x="5758" y="3796"/>
                    <a:pt x="5961" y="3771"/>
                    <a:pt x="6151" y="3758"/>
                  </a:cubicBezTo>
                  <a:close/>
                  <a:moveTo>
                    <a:pt x="5581" y="0"/>
                  </a:moveTo>
                  <a:lnTo>
                    <a:pt x="4936" y="152"/>
                  </a:lnTo>
                  <a:lnTo>
                    <a:pt x="4291" y="291"/>
                  </a:lnTo>
                  <a:lnTo>
                    <a:pt x="4278" y="291"/>
                  </a:lnTo>
                  <a:cubicBezTo>
                    <a:pt x="4253" y="304"/>
                    <a:pt x="4240" y="317"/>
                    <a:pt x="4240" y="342"/>
                  </a:cubicBezTo>
                  <a:lnTo>
                    <a:pt x="4101" y="1481"/>
                  </a:lnTo>
                  <a:lnTo>
                    <a:pt x="4088" y="1544"/>
                  </a:lnTo>
                  <a:cubicBezTo>
                    <a:pt x="3924" y="1620"/>
                    <a:pt x="3759" y="1696"/>
                    <a:pt x="3607" y="1784"/>
                  </a:cubicBezTo>
                  <a:lnTo>
                    <a:pt x="3278" y="1607"/>
                  </a:lnTo>
                  <a:lnTo>
                    <a:pt x="2570" y="1215"/>
                  </a:lnTo>
                  <a:cubicBezTo>
                    <a:pt x="2564" y="1210"/>
                    <a:pt x="2555" y="1207"/>
                    <a:pt x="2545" y="1207"/>
                  </a:cubicBezTo>
                  <a:cubicBezTo>
                    <a:pt x="2530" y="1207"/>
                    <a:pt x="2514" y="1213"/>
                    <a:pt x="2506" y="1228"/>
                  </a:cubicBezTo>
                  <a:lnTo>
                    <a:pt x="2013" y="1670"/>
                  </a:lnTo>
                  <a:lnTo>
                    <a:pt x="1519" y="2113"/>
                  </a:lnTo>
                  <a:lnTo>
                    <a:pt x="1507" y="2113"/>
                  </a:lnTo>
                  <a:cubicBezTo>
                    <a:pt x="1494" y="2139"/>
                    <a:pt x="1494" y="2164"/>
                    <a:pt x="1494" y="2177"/>
                  </a:cubicBezTo>
                  <a:lnTo>
                    <a:pt x="1937" y="3240"/>
                  </a:lnTo>
                  <a:lnTo>
                    <a:pt x="1962" y="3315"/>
                  </a:lnTo>
                  <a:cubicBezTo>
                    <a:pt x="1886" y="3429"/>
                    <a:pt x="1810" y="3556"/>
                    <a:pt x="1735" y="3682"/>
                  </a:cubicBezTo>
                  <a:lnTo>
                    <a:pt x="1368" y="3682"/>
                  </a:lnTo>
                  <a:lnTo>
                    <a:pt x="570" y="3708"/>
                  </a:lnTo>
                  <a:cubicBezTo>
                    <a:pt x="545" y="3708"/>
                    <a:pt x="520" y="3720"/>
                    <a:pt x="520" y="3746"/>
                  </a:cubicBezTo>
                  <a:lnTo>
                    <a:pt x="317" y="4378"/>
                  </a:lnTo>
                  <a:lnTo>
                    <a:pt x="102" y="5011"/>
                  </a:lnTo>
                  <a:cubicBezTo>
                    <a:pt x="102" y="5011"/>
                    <a:pt x="102" y="5011"/>
                    <a:pt x="102" y="5024"/>
                  </a:cubicBezTo>
                  <a:cubicBezTo>
                    <a:pt x="102" y="5049"/>
                    <a:pt x="115" y="5062"/>
                    <a:pt x="127" y="5074"/>
                  </a:cubicBezTo>
                  <a:lnTo>
                    <a:pt x="1039" y="5770"/>
                  </a:lnTo>
                  <a:cubicBezTo>
                    <a:pt x="1026" y="5947"/>
                    <a:pt x="1013" y="6112"/>
                    <a:pt x="1013" y="6276"/>
                  </a:cubicBezTo>
                  <a:lnTo>
                    <a:pt x="697" y="6479"/>
                  </a:lnTo>
                  <a:lnTo>
                    <a:pt x="26" y="6909"/>
                  </a:lnTo>
                  <a:cubicBezTo>
                    <a:pt x="14" y="6909"/>
                    <a:pt x="1" y="6934"/>
                    <a:pt x="1" y="6960"/>
                  </a:cubicBezTo>
                  <a:lnTo>
                    <a:pt x="153" y="7605"/>
                  </a:lnTo>
                  <a:lnTo>
                    <a:pt x="305" y="8250"/>
                  </a:lnTo>
                  <a:cubicBezTo>
                    <a:pt x="305" y="8263"/>
                    <a:pt x="305" y="8263"/>
                    <a:pt x="305" y="8263"/>
                  </a:cubicBezTo>
                  <a:cubicBezTo>
                    <a:pt x="317" y="8288"/>
                    <a:pt x="330" y="8301"/>
                    <a:pt x="355" y="8301"/>
                  </a:cubicBezTo>
                  <a:lnTo>
                    <a:pt x="1431" y="8428"/>
                  </a:lnTo>
                  <a:cubicBezTo>
                    <a:pt x="1456" y="8478"/>
                    <a:pt x="1481" y="8542"/>
                    <a:pt x="1507" y="8592"/>
                  </a:cubicBezTo>
                  <a:cubicBezTo>
                    <a:pt x="1570" y="8719"/>
                    <a:pt x="1633" y="8845"/>
                    <a:pt x="1697" y="8972"/>
                  </a:cubicBezTo>
                  <a:lnTo>
                    <a:pt x="1545" y="9250"/>
                  </a:lnTo>
                  <a:lnTo>
                    <a:pt x="1152" y="9959"/>
                  </a:lnTo>
                  <a:cubicBezTo>
                    <a:pt x="1140" y="9971"/>
                    <a:pt x="1152" y="9997"/>
                    <a:pt x="1165" y="10009"/>
                  </a:cubicBezTo>
                  <a:lnTo>
                    <a:pt x="1595" y="10516"/>
                  </a:lnTo>
                  <a:lnTo>
                    <a:pt x="2038" y="11009"/>
                  </a:lnTo>
                  <a:cubicBezTo>
                    <a:pt x="2038" y="11009"/>
                    <a:pt x="2051" y="11022"/>
                    <a:pt x="2051" y="11022"/>
                  </a:cubicBezTo>
                  <a:cubicBezTo>
                    <a:pt x="2076" y="11034"/>
                    <a:pt x="2089" y="11034"/>
                    <a:pt x="2114" y="11034"/>
                  </a:cubicBezTo>
                  <a:lnTo>
                    <a:pt x="3152" y="10604"/>
                  </a:lnTo>
                  <a:cubicBezTo>
                    <a:pt x="3240" y="10667"/>
                    <a:pt x="3316" y="10731"/>
                    <a:pt x="3405" y="10781"/>
                  </a:cubicBezTo>
                  <a:cubicBezTo>
                    <a:pt x="3493" y="10845"/>
                    <a:pt x="3595" y="10895"/>
                    <a:pt x="3683" y="10946"/>
                  </a:cubicBezTo>
                  <a:lnTo>
                    <a:pt x="3683" y="11224"/>
                  </a:lnTo>
                  <a:lnTo>
                    <a:pt x="3696" y="12021"/>
                  </a:lnTo>
                  <a:cubicBezTo>
                    <a:pt x="3696" y="12034"/>
                    <a:pt x="3709" y="12059"/>
                    <a:pt x="3734" y="12072"/>
                  </a:cubicBezTo>
                  <a:lnTo>
                    <a:pt x="4367" y="12287"/>
                  </a:lnTo>
                  <a:lnTo>
                    <a:pt x="4987" y="12502"/>
                  </a:lnTo>
                  <a:lnTo>
                    <a:pt x="5012" y="12502"/>
                  </a:lnTo>
                  <a:cubicBezTo>
                    <a:pt x="5025" y="12502"/>
                    <a:pt x="5050" y="12502"/>
                    <a:pt x="5063" y="12477"/>
                  </a:cubicBezTo>
                  <a:lnTo>
                    <a:pt x="5746" y="11616"/>
                  </a:lnTo>
                  <a:cubicBezTo>
                    <a:pt x="5936" y="11629"/>
                    <a:pt x="6125" y="11642"/>
                    <a:pt x="6315" y="11642"/>
                  </a:cubicBezTo>
                  <a:lnTo>
                    <a:pt x="6442" y="11857"/>
                  </a:lnTo>
                  <a:lnTo>
                    <a:pt x="6847" y="12540"/>
                  </a:lnTo>
                  <a:cubicBezTo>
                    <a:pt x="6859" y="12565"/>
                    <a:pt x="6885" y="12565"/>
                    <a:pt x="6910" y="12565"/>
                  </a:cubicBezTo>
                  <a:lnTo>
                    <a:pt x="7555" y="12439"/>
                  </a:lnTo>
                  <a:lnTo>
                    <a:pt x="8213" y="12300"/>
                  </a:lnTo>
                  <a:lnTo>
                    <a:pt x="8226" y="12300"/>
                  </a:lnTo>
                  <a:cubicBezTo>
                    <a:pt x="8251" y="12287"/>
                    <a:pt x="8264" y="12274"/>
                    <a:pt x="8264" y="12249"/>
                  </a:cubicBezTo>
                  <a:lnTo>
                    <a:pt x="8416" y="11211"/>
                  </a:lnTo>
                  <a:cubicBezTo>
                    <a:pt x="8593" y="11123"/>
                    <a:pt x="8770" y="11034"/>
                    <a:pt x="8947" y="10946"/>
                  </a:cubicBezTo>
                  <a:cubicBezTo>
                    <a:pt x="8947" y="10933"/>
                    <a:pt x="8947" y="10933"/>
                    <a:pt x="8947" y="10933"/>
                  </a:cubicBezTo>
                  <a:lnTo>
                    <a:pt x="9200" y="11072"/>
                  </a:lnTo>
                  <a:lnTo>
                    <a:pt x="9909" y="11452"/>
                  </a:lnTo>
                  <a:cubicBezTo>
                    <a:pt x="9922" y="11452"/>
                    <a:pt x="9947" y="11452"/>
                    <a:pt x="9960" y="11439"/>
                  </a:cubicBezTo>
                  <a:lnTo>
                    <a:pt x="10453" y="10984"/>
                  </a:lnTo>
                  <a:lnTo>
                    <a:pt x="10947" y="10541"/>
                  </a:lnTo>
                  <a:cubicBezTo>
                    <a:pt x="10947" y="10541"/>
                    <a:pt x="10947" y="10528"/>
                    <a:pt x="10959" y="10528"/>
                  </a:cubicBezTo>
                  <a:cubicBezTo>
                    <a:pt x="10972" y="10516"/>
                    <a:pt x="10972" y="10490"/>
                    <a:pt x="10959" y="10465"/>
                  </a:cubicBezTo>
                  <a:lnTo>
                    <a:pt x="10554" y="9503"/>
                  </a:lnTo>
                  <a:cubicBezTo>
                    <a:pt x="10681" y="9339"/>
                    <a:pt x="10795" y="9149"/>
                    <a:pt x="10909" y="8972"/>
                  </a:cubicBezTo>
                  <a:lnTo>
                    <a:pt x="11200" y="8972"/>
                  </a:lnTo>
                  <a:lnTo>
                    <a:pt x="12009" y="8959"/>
                  </a:lnTo>
                  <a:cubicBezTo>
                    <a:pt x="12022" y="8959"/>
                    <a:pt x="12047" y="8946"/>
                    <a:pt x="12060" y="8934"/>
                  </a:cubicBezTo>
                  <a:lnTo>
                    <a:pt x="12275" y="8301"/>
                  </a:lnTo>
                  <a:lnTo>
                    <a:pt x="12490" y="7668"/>
                  </a:lnTo>
                  <a:cubicBezTo>
                    <a:pt x="12490" y="7668"/>
                    <a:pt x="12490" y="7668"/>
                    <a:pt x="12490" y="7656"/>
                  </a:cubicBezTo>
                  <a:cubicBezTo>
                    <a:pt x="12503" y="7630"/>
                    <a:pt x="12490" y="7618"/>
                    <a:pt x="12478" y="7605"/>
                  </a:cubicBezTo>
                  <a:lnTo>
                    <a:pt x="11579" y="6884"/>
                  </a:lnTo>
                  <a:lnTo>
                    <a:pt x="11567" y="6884"/>
                  </a:lnTo>
                  <a:cubicBezTo>
                    <a:pt x="11592" y="6694"/>
                    <a:pt x="11605" y="6504"/>
                    <a:pt x="11605" y="6314"/>
                  </a:cubicBezTo>
                  <a:lnTo>
                    <a:pt x="11832" y="6163"/>
                  </a:lnTo>
                  <a:lnTo>
                    <a:pt x="12503" y="5720"/>
                  </a:lnTo>
                  <a:cubicBezTo>
                    <a:pt x="12516" y="5707"/>
                    <a:pt x="12528" y="5682"/>
                    <a:pt x="12516" y="5669"/>
                  </a:cubicBezTo>
                  <a:lnTo>
                    <a:pt x="12364" y="5024"/>
                  </a:lnTo>
                  <a:lnTo>
                    <a:pt x="12199" y="4378"/>
                  </a:lnTo>
                  <a:cubicBezTo>
                    <a:pt x="12199" y="4366"/>
                    <a:pt x="12199" y="4366"/>
                    <a:pt x="12187" y="4366"/>
                  </a:cubicBezTo>
                  <a:cubicBezTo>
                    <a:pt x="12187" y="4340"/>
                    <a:pt x="12161" y="4328"/>
                    <a:pt x="12149" y="4328"/>
                  </a:cubicBezTo>
                  <a:lnTo>
                    <a:pt x="11162" y="4227"/>
                  </a:lnTo>
                  <a:cubicBezTo>
                    <a:pt x="11149" y="4201"/>
                    <a:pt x="11136" y="4176"/>
                    <a:pt x="11124" y="4138"/>
                  </a:cubicBezTo>
                  <a:cubicBezTo>
                    <a:pt x="11073" y="4049"/>
                    <a:pt x="11035" y="3961"/>
                    <a:pt x="10985" y="3872"/>
                  </a:cubicBezTo>
                  <a:lnTo>
                    <a:pt x="10972" y="3847"/>
                  </a:lnTo>
                  <a:lnTo>
                    <a:pt x="10972" y="3834"/>
                  </a:lnTo>
                  <a:cubicBezTo>
                    <a:pt x="10934" y="3771"/>
                    <a:pt x="10883" y="3695"/>
                    <a:pt x="10845" y="3632"/>
                  </a:cubicBezTo>
                  <a:lnTo>
                    <a:pt x="10985" y="3366"/>
                  </a:lnTo>
                  <a:lnTo>
                    <a:pt x="11339" y="2657"/>
                  </a:lnTo>
                  <a:cubicBezTo>
                    <a:pt x="11351" y="2632"/>
                    <a:pt x="11351" y="2607"/>
                    <a:pt x="11339" y="2594"/>
                  </a:cubicBezTo>
                  <a:lnTo>
                    <a:pt x="10871" y="2113"/>
                  </a:lnTo>
                  <a:lnTo>
                    <a:pt x="10415" y="1633"/>
                  </a:lnTo>
                  <a:cubicBezTo>
                    <a:pt x="10415" y="1633"/>
                    <a:pt x="10402" y="1633"/>
                    <a:pt x="10402" y="1620"/>
                  </a:cubicBezTo>
                  <a:cubicBezTo>
                    <a:pt x="10390" y="1614"/>
                    <a:pt x="10380" y="1610"/>
                    <a:pt x="10371" y="1610"/>
                  </a:cubicBezTo>
                  <a:cubicBezTo>
                    <a:pt x="10361" y="1610"/>
                    <a:pt x="10352" y="1614"/>
                    <a:pt x="10339" y="1620"/>
                  </a:cubicBezTo>
                  <a:lnTo>
                    <a:pt x="9390" y="2050"/>
                  </a:lnTo>
                  <a:cubicBezTo>
                    <a:pt x="9365" y="2037"/>
                    <a:pt x="9352" y="2012"/>
                    <a:pt x="9327" y="1999"/>
                  </a:cubicBezTo>
                  <a:cubicBezTo>
                    <a:pt x="9302" y="1987"/>
                    <a:pt x="9289" y="1974"/>
                    <a:pt x="9264" y="1962"/>
                  </a:cubicBezTo>
                  <a:cubicBezTo>
                    <a:pt x="9150" y="1873"/>
                    <a:pt x="9023" y="1810"/>
                    <a:pt x="8897" y="1734"/>
                  </a:cubicBezTo>
                  <a:lnTo>
                    <a:pt x="8897" y="1443"/>
                  </a:lnTo>
                  <a:lnTo>
                    <a:pt x="8859" y="646"/>
                  </a:lnTo>
                  <a:cubicBezTo>
                    <a:pt x="8859" y="620"/>
                    <a:pt x="8846" y="608"/>
                    <a:pt x="8821" y="595"/>
                  </a:cubicBezTo>
                  <a:lnTo>
                    <a:pt x="8188" y="392"/>
                  </a:lnTo>
                  <a:lnTo>
                    <a:pt x="7555" y="203"/>
                  </a:lnTo>
                  <a:lnTo>
                    <a:pt x="7543" y="203"/>
                  </a:lnTo>
                  <a:cubicBezTo>
                    <a:pt x="7535" y="199"/>
                    <a:pt x="7528" y="197"/>
                    <a:pt x="7521" y="197"/>
                  </a:cubicBezTo>
                  <a:cubicBezTo>
                    <a:pt x="7504" y="197"/>
                    <a:pt x="7488" y="206"/>
                    <a:pt x="7479" y="215"/>
                  </a:cubicBezTo>
                  <a:lnTo>
                    <a:pt x="6847" y="1076"/>
                  </a:lnTo>
                  <a:lnTo>
                    <a:pt x="6834" y="1076"/>
                  </a:lnTo>
                  <a:cubicBezTo>
                    <a:pt x="6695" y="1063"/>
                    <a:pt x="6556" y="1050"/>
                    <a:pt x="6416" y="1050"/>
                  </a:cubicBezTo>
                  <a:lnTo>
                    <a:pt x="6277" y="1050"/>
                  </a:lnTo>
                  <a:lnTo>
                    <a:pt x="6062" y="709"/>
                  </a:lnTo>
                  <a:lnTo>
                    <a:pt x="5645" y="25"/>
                  </a:lnTo>
                  <a:cubicBezTo>
                    <a:pt x="5632" y="13"/>
                    <a:pt x="5607" y="0"/>
                    <a:pt x="5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5"/>
            <p:cNvSpPr/>
            <p:nvPr/>
          </p:nvSpPr>
          <p:spPr>
            <a:xfrm>
              <a:off x="1277300" y="2835625"/>
              <a:ext cx="188875" cy="187025"/>
            </a:xfrm>
            <a:custGeom>
              <a:avLst/>
              <a:gdLst/>
              <a:ahLst/>
              <a:cxnLst/>
              <a:rect l="l" t="t" r="r" b="b"/>
              <a:pathLst>
                <a:path w="7555" h="7481" extrusionOk="0">
                  <a:moveTo>
                    <a:pt x="3746" y="229"/>
                  </a:moveTo>
                  <a:cubicBezTo>
                    <a:pt x="3986" y="241"/>
                    <a:pt x="4227" y="267"/>
                    <a:pt x="4455" y="305"/>
                  </a:cubicBezTo>
                  <a:cubicBezTo>
                    <a:pt x="4467" y="317"/>
                    <a:pt x="4480" y="317"/>
                    <a:pt x="4493" y="317"/>
                  </a:cubicBezTo>
                  <a:lnTo>
                    <a:pt x="4518" y="317"/>
                  </a:lnTo>
                  <a:cubicBezTo>
                    <a:pt x="4531" y="330"/>
                    <a:pt x="4531" y="330"/>
                    <a:pt x="4543" y="330"/>
                  </a:cubicBezTo>
                  <a:lnTo>
                    <a:pt x="4568" y="330"/>
                  </a:lnTo>
                  <a:cubicBezTo>
                    <a:pt x="4568" y="330"/>
                    <a:pt x="4581" y="343"/>
                    <a:pt x="4581" y="343"/>
                  </a:cubicBezTo>
                  <a:lnTo>
                    <a:pt x="4619" y="343"/>
                  </a:lnTo>
                  <a:cubicBezTo>
                    <a:pt x="4632" y="343"/>
                    <a:pt x="4632" y="355"/>
                    <a:pt x="4632" y="355"/>
                  </a:cubicBezTo>
                  <a:cubicBezTo>
                    <a:pt x="4657" y="355"/>
                    <a:pt x="4682" y="368"/>
                    <a:pt x="4708" y="368"/>
                  </a:cubicBezTo>
                  <a:cubicBezTo>
                    <a:pt x="4708" y="368"/>
                    <a:pt x="4720" y="380"/>
                    <a:pt x="4720" y="380"/>
                  </a:cubicBezTo>
                  <a:lnTo>
                    <a:pt x="4746" y="380"/>
                  </a:lnTo>
                  <a:cubicBezTo>
                    <a:pt x="4758" y="380"/>
                    <a:pt x="4758" y="393"/>
                    <a:pt x="4771" y="393"/>
                  </a:cubicBezTo>
                  <a:cubicBezTo>
                    <a:pt x="4897" y="431"/>
                    <a:pt x="5024" y="469"/>
                    <a:pt x="5138" y="532"/>
                  </a:cubicBezTo>
                  <a:lnTo>
                    <a:pt x="5151" y="532"/>
                  </a:lnTo>
                  <a:cubicBezTo>
                    <a:pt x="5163" y="532"/>
                    <a:pt x="5163" y="545"/>
                    <a:pt x="5176" y="545"/>
                  </a:cubicBezTo>
                  <a:cubicBezTo>
                    <a:pt x="5264" y="583"/>
                    <a:pt x="5366" y="634"/>
                    <a:pt x="5454" y="684"/>
                  </a:cubicBezTo>
                  <a:cubicBezTo>
                    <a:pt x="5720" y="836"/>
                    <a:pt x="5973" y="1026"/>
                    <a:pt x="6201" y="1241"/>
                  </a:cubicBezTo>
                  <a:cubicBezTo>
                    <a:pt x="6416" y="1456"/>
                    <a:pt x="6606" y="1696"/>
                    <a:pt x="6758" y="1962"/>
                  </a:cubicBezTo>
                  <a:cubicBezTo>
                    <a:pt x="6909" y="2228"/>
                    <a:pt x="7036" y="2506"/>
                    <a:pt x="7125" y="2810"/>
                  </a:cubicBezTo>
                  <a:cubicBezTo>
                    <a:pt x="7200" y="3114"/>
                    <a:pt x="7251" y="3430"/>
                    <a:pt x="7251" y="3746"/>
                  </a:cubicBezTo>
                  <a:cubicBezTo>
                    <a:pt x="7238" y="4050"/>
                    <a:pt x="7200" y="4354"/>
                    <a:pt x="7125" y="4645"/>
                  </a:cubicBezTo>
                  <a:cubicBezTo>
                    <a:pt x="7049" y="4936"/>
                    <a:pt x="6935" y="5214"/>
                    <a:pt x="6796" y="5467"/>
                  </a:cubicBezTo>
                  <a:cubicBezTo>
                    <a:pt x="6633" y="5729"/>
                    <a:pt x="6459" y="5967"/>
                    <a:pt x="6248" y="6191"/>
                  </a:cubicBezTo>
                  <a:lnTo>
                    <a:pt x="6248" y="6191"/>
                  </a:lnTo>
                  <a:cubicBezTo>
                    <a:pt x="6251" y="6187"/>
                    <a:pt x="6251" y="6184"/>
                    <a:pt x="6251" y="6176"/>
                  </a:cubicBezTo>
                  <a:lnTo>
                    <a:pt x="6251" y="6176"/>
                  </a:lnTo>
                  <a:cubicBezTo>
                    <a:pt x="6036" y="6404"/>
                    <a:pt x="5796" y="6594"/>
                    <a:pt x="5530" y="6758"/>
                  </a:cubicBezTo>
                  <a:cubicBezTo>
                    <a:pt x="5252" y="6910"/>
                    <a:pt x="4961" y="7036"/>
                    <a:pt x="4657" y="7125"/>
                  </a:cubicBezTo>
                  <a:cubicBezTo>
                    <a:pt x="4353" y="7201"/>
                    <a:pt x="4050" y="7239"/>
                    <a:pt x="3746" y="7239"/>
                  </a:cubicBezTo>
                  <a:cubicBezTo>
                    <a:pt x="3442" y="7239"/>
                    <a:pt x="3139" y="7201"/>
                    <a:pt x="2848" y="7125"/>
                  </a:cubicBezTo>
                  <a:cubicBezTo>
                    <a:pt x="2557" y="7049"/>
                    <a:pt x="2278" y="6935"/>
                    <a:pt x="2012" y="6783"/>
                  </a:cubicBezTo>
                  <a:cubicBezTo>
                    <a:pt x="1747" y="6631"/>
                    <a:pt x="1519" y="6454"/>
                    <a:pt x="1291" y="6252"/>
                  </a:cubicBezTo>
                  <a:cubicBezTo>
                    <a:pt x="1076" y="6037"/>
                    <a:pt x="886" y="5796"/>
                    <a:pt x="722" y="5531"/>
                  </a:cubicBezTo>
                  <a:cubicBezTo>
                    <a:pt x="570" y="5252"/>
                    <a:pt x="443" y="4949"/>
                    <a:pt x="355" y="4645"/>
                  </a:cubicBezTo>
                  <a:cubicBezTo>
                    <a:pt x="279" y="4354"/>
                    <a:pt x="241" y="4063"/>
                    <a:pt x="241" y="3759"/>
                  </a:cubicBezTo>
                  <a:cubicBezTo>
                    <a:pt x="241" y="3755"/>
                    <a:pt x="241" y="3750"/>
                    <a:pt x="241" y="3746"/>
                  </a:cubicBezTo>
                  <a:cubicBezTo>
                    <a:pt x="241" y="3443"/>
                    <a:pt x="279" y="3139"/>
                    <a:pt x="355" y="2835"/>
                  </a:cubicBezTo>
                  <a:cubicBezTo>
                    <a:pt x="431" y="2544"/>
                    <a:pt x="545" y="2266"/>
                    <a:pt x="696" y="2000"/>
                  </a:cubicBezTo>
                  <a:cubicBezTo>
                    <a:pt x="848" y="1747"/>
                    <a:pt x="1038" y="1494"/>
                    <a:pt x="1241" y="1279"/>
                  </a:cubicBezTo>
                  <a:cubicBezTo>
                    <a:pt x="1456" y="1064"/>
                    <a:pt x="1696" y="874"/>
                    <a:pt x="1962" y="722"/>
                  </a:cubicBezTo>
                  <a:cubicBezTo>
                    <a:pt x="2228" y="558"/>
                    <a:pt x="2531" y="444"/>
                    <a:pt x="2835" y="355"/>
                  </a:cubicBezTo>
                  <a:cubicBezTo>
                    <a:pt x="3139" y="279"/>
                    <a:pt x="3442" y="241"/>
                    <a:pt x="3746" y="229"/>
                  </a:cubicBezTo>
                  <a:close/>
                  <a:moveTo>
                    <a:pt x="3607" y="1"/>
                  </a:moveTo>
                  <a:cubicBezTo>
                    <a:pt x="3227" y="14"/>
                    <a:pt x="2860" y="77"/>
                    <a:pt x="2493" y="203"/>
                  </a:cubicBezTo>
                  <a:cubicBezTo>
                    <a:pt x="2430" y="229"/>
                    <a:pt x="2367" y="254"/>
                    <a:pt x="2291" y="292"/>
                  </a:cubicBezTo>
                  <a:cubicBezTo>
                    <a:pt x="1658" y="558"/>
                    <a:pt x="1101" y="988"/>
                    <a:pt x="709" y="1545"/>
                  </a:cubicBezTo>
                  <a:cubicBezTo>
                    <a:pt x="279" y="2152"/>
                    <a:pt x="13" y="2886"/>
                    <a:pt x="0" y="3633"/>
                  </a:cubicBezTo>
                  <a:cubicBezTo>
                    <a:pt x="0" y="3822"/>
                    <a:pt x="0" y="4025"/>
                    <a:pt x="26" y="4215"/>
                  </a:cubicBezTo>
                  <a:cubicBezTo>
                    <a:pt x="51" y="4404"/>
                    <a:pt x="89" y="4582"/>
                    <a:pt x="140" y="4771"/>
                  </a:cubicBezTo>
                  <a:cubicBezTo>
                    <a:pt x="241" y="5126"/>
                    <a:pt x="405" y="5480"/>
                    <a:pt x="608" y="5796"/>
                  </a:cubicBezTo>
                  <a:cubicBezTo>
                    <a:pt x="1025" y="6416"/>
                    <a:pt x="1620" y="6910"/>
                    <a:pt x="2316" y="7201"/>
                  </a:cubicBezTo>
                  <a:cubicBezTo>
                    <a:pt x="2767" y="7385"/>
                    <a:pt x="3257" y="7480"/>
                    <a:pt x="3749" y="7480"/>
                  </a:cubicBezTo>
                  <a:cubicBezTo>
                    <a:pt x="4002" y="7480"/>
                    <a:pt x="4256" y="7455"/>
                    <a:pt x="4505" y="7403"/>
                  </a:cubicBezTo>
                  <a:cubicBezTo>
                    <a:pt x="4885" y="7327"/>
                    <a:pt x="5252" y="7188"/>
                    <a:pt x="5593" y="6998"/>
                  </a:cubicBezTo>
                  <a:cubicBezTo>
                    <a:pt x="5745" y="6897"/>
                    <a:pt x="5910" y="6796"/>
                    <a:pt x="6049" y="6682"/>
                  </a:cubicBezTo>
                  <a:cubicBezTo>
                    <a:pt x="6201" y="6568"/>
                    <a:pt x="6340" y="6429"/>
                    <a:pt x="6479" y="6290"/>
                  </a:cubicBezTo>
                  <a:cubicBezTo>
                    <a:pt x="6985" y="5758"/>
                    <a:pt x="7314" y="5062"/>
                    <a:pt x="7441" y="4341"/>
                  </a:cubicBezTo>
                  <a:cubicBezTo>
                    <a:pt x="7555" y="3607"/>
                    <a:pt x="7454" y="2848"/>
                    <a:pt x="7150" y="2177"/>
                  </a:cubicBezTo>
                  <a:cubicBezTo>
                    <a:pt x="6985" y="1848"/>
                    <a:pt x="6796" y="1532"/>
                    <a:pt x="6542" y="1254"/>
                  </a:cubicBezTo>
                  <a:cubicBezTo>
                    <a:pt x="6302" y="988"/>
                    <a:pt x="6024" y="747"/>
                    <a:pt x="5707" y="558"/>
                  </a:cubicBezTo>
                  <a:cubicBezTo>
                    <a:pt x="5695" y="545"/>
                    <a:pt x="5669" y="532"/>
                    <a:pt x="5657" y="520"/>
                  </a:cubicBezTo>
                  <a:lnTo>
                    <a:pt x="5644" y="520"/>
                  </a:lnTo>
                  <a:cubicBezTo>
                    <a:pt x="5644" y="520"/>
                    <a:pt x="5644" y="507"/>
                    <a:pt x="5631" y="507"/>
                  </a:cubicBezTo>
                  <a:lnTo>
                    <a:pt x="5619" y="507"/>
                  </a:lnTo>
                  <a:cubicBezTo>
                    <a:pt x="5619" y="494"/>
                    <a:pt x="5606" y="494"/>
                    <a:pt x="5606" y="494"/>
                  </a:cubicBezTo>
                  <a:cubicBezTo>
                    <a:pt x="5593" y="494"/>
                    <a:pt x="5593" y="482"/>
                    <a:pt x="5581" y="482"/>
                  </a:cubicBezTo>
                  <a:cubicBezTo>
                    <a:pt x="5568" y="469"/>
                    <a:pt x="5555" y="469"/>
                    <a:pt x="5555" y="469"/>
                  </a:cubicBezTo>
                  <a:cubicBezTo>
                    <a:pt x="5555" y="469"/>
                    <a:pt x="5543" y="456"/>
                    <a:pt x="5543" y="456"/>
                  </a:cubicBezTo>
                  <a:lnTo>
                    <a:pt x="5518" y="444"/>
                  </a:lnTo>
                  <a:cubicBezTo>
                    <a:pt x="5505" y="444"/>
                    <a:pt x="5492" y="431"/>
                    <a:pt x="5492" y="431"/>
                  </a:cubicBezTo>
                  <a:lnTo>
                    <a:pt x="5480" y="431"/>
                  </a:lnTo>
                  <a:lnTo>
                    <a:pt x="5454" y="418"/>
                  </a:lnTo>
                  <a:cubicBezTo>
                    <a:pt x="5454" y="418"/>
                    <a:pt x="5454" y="406"/>
                    <a:pt x="5442" y="406"/>
                  </a:cubicBezTo>
                  <a:cubicBezTo>
                    <a:pt x="5442" y="406"/>
                    <a:pt x="5442" y="406"/>
                    <a:pt x="5429" y="393"/>
                  </a:cubicBezTo>
                  <a:lnTo>
                    <a:pt x="5416" y="393"/>
                  </a:lnTo>
                  <a:cubicBezTo>
                    <a:pt x="5404" y="393"/>
                    <a:pt x="5404" y="393"/>
                    <a:pt x="5404" y="380"/>
                  </a:cubicBezTo>
                  <a:cubicBezTo>
                    <a:pt x="5391" y="380"/>
                    <a:pt x="5391" y="380"/>
                    <a:pt x="5378" y="368"/>
                  </a:cubicBezTo>
                  <a:cubicBezTo>
                    <a:pt x="5315" y="343"/>
                    <a:pt x="5252" y="317"/>
                    <a:pt x="5189" y="292"/>
                  </a:cubicBezTo>
                  <a:cubicBezTo>
                    <a:pt x="5011" y="216"/>
                    <a:pt x="4834" y="153"/>
                    <a:pt x="4657" y="115"/>
                  </a:cubicBezTo>
                  <a:cubicBezTo>
                    <a:pt x="4657" y="115"/>
                    <a:pt x="4644" y="115"/>
                    <a:pt x="4644" y="102"/>
                  </a:cubicBezTo>
                  <a:lnTo>
                    <a:pt x="4606" y="102"/>
                  </a:lnTo>
                  <a:cubicBezTo>
                    <a:pt x="4594" y="102"/>
                    <a:pt x="4594" y="89"/>
                    <a:pt x="4594" y="89"/>
                  </a:cubicBezTo>
                  <a:lnTo>
                    <a:pt x="4556" y="89"/>
                  </a:lnTo>
                  <a:lnTo>
                    <a:pt x="4531" y="77"/>
                  </a:lnTo>
                  <a:cubicBezTo>
                    <a:pt x="4277" y="26"/>
                    <a:pt x="4012" y="1"/>
                    <a:pt x="3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lack Han Sans"/>
              <a:buNone/>
              <a:defRPr sz="2800">
                <a:solidFill>
                  <a:schemeClr val="dk2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lack Han Sans"/>
              <a:buNone/>
              <a:defRPr sz="2800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lack Han Sans"/>
              <a:buNone/>
              <a:defRPr sz="2800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lack Han Sans"/>
              <a:buNone/>
              <a:defRPr sz="2800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lack Han Sans"/>
              <a:buNone/>
              <a:defRPr sz="2800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lack Han Sans"/>
              <a:buNone/>
              <a:defRPr sz="2800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lack Han Sans"/>
              <a:buNone/>
              <a:defRPr sz="2800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lack Han Sans"/>
              <a:buNone/>
              <a:defRPr sz="2800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lack Han Sans"/>
              <a:buNone/>
              <a:defRPr sz="2800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24695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6" r:id="rId11"/>
    <p:sldLayoutId id="2147483672" r:id="rId12"/>
    <p:sldLayoutId id="2147483674" r:id="rId13"/>
    <p:sldLayoutId id="2147483675" r:id="rId14"/>
    <p:sldLayoutId id="2147483676" r:id="rId15"/>
    <p:sldLayoutId id="2147483680" r:id="rId16"/>
    <p:sldLayoutId id="2147483682" r:id="rId17"/>
    <p:sldLayoutId id="2147483685" r:id="rId18"/>
    <p:sldLayoutId id="2147483688" r:id="rId19"/>
    <p:sldLayoutId id="2147483689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pos="5311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47"/>
          <p:cNvSpPr/>
          <p:nvPr/>
        </p:nvSpPr>
        <p:spPr>
          <a:xfrm>
            <a:off x="670800" y="3408925"/>
            <a:ext cx="3976800" cy="496200"/>
          </a:xfrm>
          <a:prstGeom prst="roundRect">
            <a:avLst>
              <a:gd name="adj" fmla="val 50000"/>
            </a:avLst>
          </a:prstGeom>
          <a:solidFill>
            <a:srgbClr val="C1D6E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55" name="Google Shape;555;p47"/>
          <p:cNvSpPr/>
          <p:nvPr/>
        </p:nvSpPr>
        <p:spPr>
          <a:xfrm>
            <a:off x="8824547" y="432453"/>
            <a:ext cx="446416" cy="446416"/>
          </a:xfrm>
          <a:custGeom>
            <a:avLst/>
            <a:gdLst/>
            <a:ahLst/>
            <a:cxnLst/>
            <a:rect l="l" t="t" r="r" b="b"/>
            <a:pathLst>
              <a:path w="13837" h="13837" extrusionOk="0">
                <a:moveTo>
                  <a:pt x="6924" y="0"/>
                </a:moveTo>
                <a:cubicBezTo>
                  <a:pt x="3094" y="0"/>
                  <a:pt x="1" y="3105"/>
                  <a:pt x="1" y="6924"/>
                </a:cubicBezTo>
                <a:cubicBezTo>
                  <a:pt x="1" y="10743"/>
                  <a:pt x="3094" y="13836"/>
                  <a:pt x="6924" y="13836"/>
                </a:cubicBezTo>
                <a:cubicBezTo>
                  <a:pt x="10743" y="13836"/>
                  <a:pt x="13836" y="10743"/>
                  <a:pt x="13836" y="6924"/>
                </a:cubicBezTo>
                <a:cubicBezTo>
                  <a:pt x="13836" y="3105"/>
                  <a:pt x="10743" y="0"/>
                  <a:pt x="6924" y="0"/>
                </a:cubicBezTo>
                <a:close/>
              </a:path>
            </a:pathLst>
          </a:custGeom>
          <a:solidFill>
            <a:srgbClr val="C1D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556" name="Google Shape;556;p47"/>
          <p:cNvGrpSpPr/>
          <p:nvPr/>
        </p:nvGrpSpPr>
        <p:grpSpPr>
          <a:xfrm>
            <a:off x="4570173" y="3910010"/>
            <a:ext cx="1893454" cy="2709957"/>
            <a:chOff x="858150" y="2826550"/>
            <a:chExt cx="752625" cy="1077175"/>
          </a:xfrm>
        </p:grpSpPr>
        <p:sp>
          <p:nvSpPr>
            <p:cNvPr id="557" name="Google Shape;557;p47"/>
            <p:cNvSpPr/>
            <p:nvPr/>
          </p:nvSpPr>
          <p:spPr>
            <a:xfrm>
              <a:off x="858150" y="3445275"/>
              <a:ext cx="452600" cy="458450"/>
            </a:xfrm>
            <a:custGeom>
              <a:avLst/>
              <a:gdLst/>
              <a:ahLst/>
              <a:cxnLst/>
              <a:rect l="l" t="t" r="r" b="b"/>
              <a:pathLst>
                <a:path w="18104" h="18338" fill="none" extrusionOk="0">
                  <a:moveTo>
                    <a:pt x="16760" y="17644"/>
                  </a:moveTo>
                  <a:cubicBezTo>
                    <a:pt x="17986" y="16780"/>
                    <a:pt x="18104" y="11244"/>
                    <a:pt x="13090" y="10124"/>
                  </a:cubicBezTo>
                  <a:cubicBezTo>
                    <a:pt x="10530" y="9547"/>
                    <a:pt x="10935" y="8267"/>
                    <a:pt x="10423" y="6625"/>
                  </a:cubicBezTo>
                  <a:cubicBezTo>
                    <a:pt x="9900" y="4971"/>
                    <a:pt x="9250" y="4854"/>
                    <a:pt x="7788" y="4630"/>
                  </a:cubicBezTo>
                  <a:cubicBezTo>
                    <a:pt x="6327" y="4406"/>
                    <a:pt x="7425" y="2400"/>
                    <a:pt x="5687" y="1248"/>
                  </a:cubicBezTo>
                  <a:cubicBezTo>
                    <a:pt x="3948" y="85"/>
                    <a:pt x="1612" y="0"/>
                    <a:pt x="737" y="2528"/>
                  </a:cubicBezTo>
                  <a:cubicBezTo>
                    <a:pt x="1" y="4672"/>
                    <a:pt x="2092" y="5611"/>
                    <a:pt x="2508" y="6614"/>
                  </a:cubicBezTo>
                  <a:cubicBezTo>
                    <a:pt x="2934" y="7606"/>
                    <a:pt x="1697" y="8950"/>
                    <a:pt x="3212" y="10454"/>
                  </a:cubicBezTo>
                  <a:cubicBezTo>
                    <a:pt x="4716" y="11958"/>
                    <a:pt x="6337" y="10828"/>
                    <a:pt x="6359" y="12417"/>
                  </a:cubicBezTo>
                  <a:cubicBezTo>
                    <a:pt x="6369" y="14006"/>
                    <a:pt x="7084" y="16897"/>
                    <a:pt x="8610" y="17495"/>
                  </a:cubicBezTo>
                  <a:cubicBezTo>
                    <a:pt x="10508" y="18231"/>
                    <a:pt x="15799" y="18337"/>
                    <a:pt x="16760" y="17644"/>
                  </a:cubicBezTo>
                  <a:close/>
                </a:path>
              </a:pathLst>
            </a:custGeom>
            <a:noFill/>
            <a:ln w="4525" cap="flat" cmpd="sng">
              <a:solidFill>
                <a:schemeClr val="dk2"/>
              </a:solidFill>
              <a:prstDash val="solid"/>
              <a:miter lim="106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58" name="Google Shape;558;p47"/>
            <p:cNvSpPr/>
            <p:nvPr/>
          </p:nvSpPr>
          <p:spPr>
            <a:xfrm>
              <a:off x="972050" y="3570975"/>
              <a:ext cx="269275" cy="332475"/>
            </a:xfrm>
            <a:custGeom>
              <a:avLst/>
              <a:gdLst/>
              <a:ahLst/>
              <a:cxnLst/>
              <a:rect l="l" t="t" r="r" b="b"/>
              <a:pathLst>
                <a:path w="10771" h="13299" extrusionOk="0">
                  <a:moveTo>
                    <a:pt x="186" y="1"/>
                  </a:moveTo>
                  <a:cubicBezTo>
                    <a:pt x="91" y="1"/>
                    <a:pt x="0" y="92"/>
                    <a:pt x="75" y="188"/>
                  </a:cubicBezTo>
                  <a:cubicBezTo>
                    <a:pt x="1952" y="2770"/>
                    <a:pt x="3904" y="5298"/>
                    <a:pt x="5910" y="7773"/>
                  </a:cubicBezTo>
                  <a:cubicBezTo>
                    <a:pt x="7179" y="9352"/>
                    <a:pt x="8470" y="10909"/>
                    <a:pt x="9793" y="12435"/>
                  </a:cubicBezTo>
                  <a:cubicBezTo>
                    <a:pt x="10027" y="12712"/>
                    <a:pt x="10273" y="12979"/>
                    <a:pt x="10497" y="13256"/>
                  </a:cubicBezTo>
                  <a:cubicBezTo>
                    <a:pt x="10524" y="13286"/>
                    <a:pt x="10555" y="13298"/>
                    <a:pt x="10585" y="13298"/>
                  </a:cubicBezTo>
                  <a:cubicBezTo>
                    <a:pt x="10683" y="13298"/>
                    <a:pt x="10771" y="13162"/>
                    <a:pt x="10689" y="13064"/>
                  </a:cubicBezTo>
                  <a:cubicBezTo>
                    <a:pt x="10017" y="12264"/>
                    <a:pt x="9323" y="11485"/>
                    <a:pt x="8662" y="10696"/>
                  </a:cubicBezTo>
                  <a:cubicBezTo>
                    <a:pt x="6987" y="8712"/>
                    <a:pt x="5366" y="6696"/>
                    <a:pt x="3776" y="4658"/>
                  </a:cubicBezTo>
                  <a:cubicBezTo>
                    <a:pt x="2592" y="3143"/>
                    <a:pt x="1429" y="1607"/>
                    <a:pt x="299" y="60"/>
                  </a:cubicBezTo>
                  <a:cubicBezTo>
                    <a:pt x="269" y="18"/>
                    <a:pt x="227" y="1"/>
                    <a:pt x="186" y="1"/>
                  </a:cubicBezTo>
                  <a:close/>
                </a:path>
              </a:pathLst>
            </a:custGeom>
            <a:solidFill>
              <a:srgbClr val="6F96B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59" name="Google Shape;559;p47"/>
            <p:cNvSpPr/>
            <p:nvPr/>
          </p:nvSpPr>
          <p:spPr>
            <a:xfrm>
              <a:off x="881100" y="2826550"/>
              <a:ext cx="729675" cy="1071850"/>
            </a:xfrm>
            <a:custGeom>
              <a:avLst/>
              <a:gdLst/>
              <a:ahLst/>
              <a:cxnLst/>
              <a:rect l="l" t="t" r="r" b="b"/>
              <a:pathLst>
                <a:path w="29187" h="42874" fill="none" extrusionOk="0">
                  <a:moveTo>
                    <a:pt x="10401" y="33475"/>
                  </a:moveTo>
                  <a:cubicBezTo>
                    <a:pt x="10540" y="32387"/>
                    <a:pt x="10710" y="31320"/>
                    <a:pt x="10806" y="30318"/>
                  </a:cubicBezTo>
                  <a:cubicBezTo>
                    <a:pt x="11201" y="26285"/>
                    <a:pt x="4438" y="27427"/>
                    <a:pt x="2219" y="22242"/>
                  </a:cubicBezTo>
                  <a:cubicBezTo>
                    <a:pt x="0" y="17058"/>
                    <a:pt x="7468" y="17197"/>
                    <a:pt x="4075" y="13666"/>
                  </a:cubicBezTo>
                  <a:cubicBezTo>
                    <a:pt x="864" y="10316"/>
                    <a:pt x="864" y="4193"/>
                    <a:pt x="4417" y="2443"/>
                  </a:cubicBezTo>
                  <a:cubicBezTo>
                    <a:pt x="9345" y="1"/>
                    <a:pt x="13761" y="4129"/>
                    <a:pt x="14348" y="8140"/>
                  </a:cubicBezTo>
                  <a:cubicBezTo>
                    <a:pt x="14807" y="11223"/>
                    <a:pt x="12737" y="13378"/>
                    <a:pt x="18124" y="15650"/>
                  </a:cubicBezTo>
                  <a:cubicBezTo>
                    <a:pt x="23522" y="17911"/>
                    <a:pt x="22690" y="20727"/>
                    <a:pt x="21581" y="26104"/>
                  </a:cubicBezTo>
                  <a:cubicBezTo>
                    <a:pt x="20471" y="31480"/>
                    <a:pt x="24120" y="29507"/>
                    <a:pt x="26946" y="34051"/>
                  </a:cubicBezTo>
                  <a:cubicBezTo>
                    <a:pt x="29187" y="37646"/>
                    <a:pt x="26040" y="41316"/>
                    <a:pt x="24632" y="42692"/>
                  </a:cubicBezTo>
                  <a:lnTo>
                    <a:pt x="13719" y="42873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06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60" name="Google Shape;560;p47"/>
            <p:cNvSpPr/>
            <p:nvPr/>
          </p:nvSpPr>
          <p:spPr>
            <a:xfrm>
              <a:off x="1030225" y="2978125"/>
              <a:ext cx="418450" cy="917125"/>
            </a:xfrm>
            <a:custGeom>
              <a:avLst/>
              <a:gdLst/>
              <a:ahLst/>
              <a:cxnLst/>
              <a:rect l="l" t="t" r="r" b="b"/>
              <a:pathLst>
                <a:path w="16738" h="36685" extrusionOk="0">
                  <a:moveTo>
                    <a:pt x="178" y="0"/>
                  </a:moveTo>
                  <a:cubicBezTo>
                    <a:pt x="89" y="0"/>
                    <a:pt x="1" y="97"/>
                    <a:pt x="52" y="199"/>
                  </a:cubicBezTo>
                  <a:cubicBezTo>
                    <a:pt x="489" y="1010"/>
                    <a:pt x="884" y="1821"/>
                    <a:pt x="1279" y="2642"/>
                  </a:cubicBezTo>
                  <a:cubicBezTo>
                    <a:pt x="1844" y="3805"/>
                    <a:pt x="2388" y="4978"/>
                    <a:pt x="2932" y="6152"/>
                  </a:cubicBezTo>
                  <a:cubicBezTo>
                    <a:pt x="3593" y="7571"/>
                    <a:pt x="4244" y="9000"/>
                    <a:pt x="4895" y="10429"/>
                  </a:cubicBezTo>
                  <a:cubicBezTo>
                    <a:pt x="5610" y="12008"/>
                    <a:pt x="6324" y="13598"/>
                    <a:pt x="7039" y="15187"/>
                  </a:cubicBezTo>
                  <a:cubicBezTo>
                    <a:pt x="7764" y="16830"/>
                    <a:pt x="8500" y="18462"/>
                    <a:pt x="9226" y="20105"/>
                  </a:cubicBezTo>
                  <a:cubicBezTo>
                    <a:pt x="9930" y="21694"/>
                    <a:pt x="10634" y="23294"/>
                    <a:pt x="11338" y="24895"/>
                  </a:cubicBezTo>
                  <a:cubicBezTo>
                    <a:pt x="11978" y="26335"/>
                    <a:pt x="12607" y="27785"/>
                    <a:pt x="13237" y="29226"/>
                  </a:cubicBezTo>
                  <a:cubicBezTo>
                    <a:pt x="13770" y="30420"/>
                    <a:pt x="14293" y="31626"/>
                    <a:pt x="14816" y="32831"/>
                  </a:cubicBezTo>
                  <a:cubicBezTo>
                    <a:pt x="15189" y="33674"/>
                    <a:pt x="15552" y="34517"/>
                    <a:pt x="15925" y="35370"/>
                  </a:cubicBezTo>
                  <a:cubicBezTo>
                    <a:pt x="16096" y="35765"/>
                    <a:pt x="16245" y="36170"/>
                    <a:pt x="16437" y="36565"/>
                  </a:cubicBezTo>
                  <a:cubicBezTo>
                    <a:pt x="16448" y="36575"/>
                    <a:pt x="16458" y="36597"/>
                    <a:pt x="16458" y="36618"/>
                  </a:cubicBezTo>
                  <a:cubicBezTo>
                    <a:pt x="16482" y="36665"/>
                    <a:pt x="16520" y="36684"/>
                    <a:pt x="16559" y="36684"/>
                  </a:cubicBezTo>
                  <a:cubicBezTo>
                    <a:pt x="16645" y="36684"/>
                    <a:pt x="16737" y="36589"/>
                    <a:pt x="16693" y="36479"/>
                  </a:cubicBezTo>
                  <a:cubicBezTo>
                    <a:pt x="16576" y="36202"/>
                    <a:pt x="16458" y="35935"/>
                    <a:pt x="16341" y="35658"/>
                  </a:cubicBezTo>
                  <a:cubicBezTo>
                    <a:pt x="16010" y="34911"/>
                    <a:pt x="15690" y="34165"/>
                    <a:pt x="15360" y="33418"/>
                  </a:cubicBezTo>
                  <a:cubicBezTo>
                    <a:pt x="14880" y="32298"/>
                    <a:pt x="14389" y="31178"/>
                    <a:pt x="13898" y="30068"/>
                  </a:cubicBezTo>
                  <a:cubicBezTo>
                    <a:pt x="13290" y="28660"/>
                    <a:pt x="12671" y="27263"/>
                    <a:pt x="12063" y="25865"/>
                  </a:cubicBezTo>
                  <a:cubicBezTo>
                    <a:pt x="11370" y="24308"/>
                    <a:pt x="10677" y="22740"/>
                    <a:pt x="9994" y="21182"/>
                  </a:cubicBezTo>
                  <a:cubicBezTo>
                    <a:pt x="9268" y="19539"/>
                    <a:pt x="8532" y="17897"/>
                    <a:pt x="7807" y="16254"/>
                  </a:cubicBezTo>
                  <a:cubicBezTo>
                    <a:pt x="7082" y="14643"/>
                    <a:pt x="6367" y="13043"/>
                    <a:pt x="5642" y="11443"/>
                  </a:cubicBezTo>
                  <a:cubicBezTo>
                    <a:pt x="4969" y="9960"/>
                    <a:pt x="4297" y="8477"/>
                    <a:pt x="3615" y="7005"/>
                  </a:cubicBezTo>
                  <a:cubicBezTo>
                    <a:pt x="3049" y="5757"/>
                    <a:pt x="2473" y="4520"/>
                    <a:pt x="1876" y="3282"/>
                  </a:cubicBezTo>
                  <a:cubicBezTo>
                    <a:pt x="1439" y="2365"/>
                    <a:pt x="1001" y="1447"/>
                    <a:pt x="532" y="541"/>
                  </a:cubicBezTo>
                  <a:cubicBezTo>
                    <a:pt x="457" y="381"/>
                    <a:pt x="372" y="221"/>
                    <a:pt x="286" y="71"/>
                  </a:cubicBezTo>
                  <a:cubicBezTo>
                    <a:pt x="259" y="21"/>
                    <a:pt x="219" y="0"/>
                    <a:pt x="178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61" name="Google Shape;561;p47"/>
            <p:cNvSpPr/>
            <p:nvPr/>
          </p:nvSpPr>
          <p:spPr>
            <a:xfrm>
              <a:off x="1005650" y="3308450"/>
              <a:ext cx="191500" cy="16850"/>
            </a:xfrm>
            <a:custGeom>
              <a:avLst/>
              <a:gdLst/>
              <a:ahLst/>
              <a:cxnLst/>
              <a:rect l="l" t="t" r="r" b="b"/>
              <a:pathLst>
                <a:path w="7660" h="674" extrusionOk="0">
                  <a:moveTo>
                    <a:pt x="161" y="0"/>
                  </a:moveTo>
                  <a:cubicBezTo>
                    <a:pt x="0" y="0"/>
                    <a:pt x="3" y="257"/>
                    <a:pt x="171" y="267"/>
                  </a:cubicBezTo>
                  <a:cubicBezTo>
                    <a:pt x="2304" y="385"/>
                    <a:pt x="4427" y="502"/>
                    <a:pt x="6561" y="619"/>
                  </a:cubicBezTo>
                  <a:cubicBezTo>
                    <a:pt x="6870" y="641"/>
                    <a:pt x="7179" y="651"/>
                    <a:pt x="7478" y="673"/>
                  </a:cubicBezTo>
                  <a:cubicBezTo>
                    <a:pt x="7481" y="673"/>
                    <a:pt x="7485" y="673"/>
                    <a:pt x="7488" y="673"/>
                  </a:cubicBezTo>
                  <a:cubicBezTo>
                    <a:pt x="7659" y="673"/>
                    <a:pt x="7656" y="417"/>
                    <a:pt x="7478" y="406"/>
                  </a:cubicBezTo>
                  <a:cubicBezTo>
                    <a:pt x="5355" y="289"/>
                    <a:pt x="3222" y="171"/>
                    <a:pt x="1088" y="54"/>
                  </a:cubicBezTo>
                  <a:cubicBezTo>
                    <a:pt x="779" y="33"/>
                    <a:pt x="469" y="11"/>
                    <a:pt x="171" y="1"/>
                  </a:cubicBezTo>
                  <a:cubicBezTo>
                    <a:pt x="167" y="0"/>
                    <a:pt x="164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62" name="Google Shape;562;p47"/>
            <p:cNvSpPr/>
            <p:nvPr/>
          </p:nvSpPr>
          <p:spPr>
            <a:xfrm>
              <a:off x="1228850" y="3718850"/>
              <a:ext cx="152825" cy="23025"/>
            </a:xfrm>
            <a:custGeom>
              <a:avLst/>
              <a:gdLst/>
              <a:ahLst/>
              <a:cxnLst/>
              <a:rect l="l" t="t" r="r" b="b"/>
              <a:pathLst>
                <a:path w="6113" h="921" extrusionOk="0">
                  <a:moveTo>
                    <a:pt x="152" y="1"/>
                  </a:moveTo>
                  <a:cubicBezTo>
                    <a:pt x="1" y="1"/>
                    <a:pt x="7" y="248"/>
                    <a:pt x="171" y="269"/>
                  </a:cubicBezTo>
                  <a:cubicBezTo>
                    <a:pt x="1857" y="461"/>
                    <a:pt x="3542" y="642"/>
                    <a:pt x="5228" y="834"/>
                  </a:cubicBezTo>
                  <a:cubicBezTo>
                    <a:pt x="5473" y="866"/>
                    <a:pt x="5708" y="887"/>
                    <a:pt x="5943" y="919"/>
                  </a:cubicBezTo>
                  <a:cubicBezTo>
                    <a:pt x="5949" y="920"/>
                    <a:pt x="5955" y="921"/>
                    <a:pt x="5961" y="921"/>
                  </a:cubicBezTo>
                  <a:cubicBezTo>
                    <a:pt x="6113" y="921"/>
                    <a:pt x="6107" y="673"/>
                    <a:pt x="5943" y="653"/>
                  </a:cubicBezTo>
                  <a:cubicBezTo>
                    <a:pt x="4257" y="461"/>
                    <a:pt x="2572" y="269"/>
                    <a:pt x="886" y="77"/>
                  </a:cubicBezTo>
                  <a:cubicBezTo>
                    <a:pt x="651" y="55"/>
                    <a:pt x="406" y="23"/>
                    <a:pt x="171" y="2"/>
                  </a:cubicBezTo>
                  <a:cubicBezTo>
                    <a:pt x="165" y="1"/>
                    <a:pt x="159" y="1"/>
                    <a:pt x="152" y="1"/>
                  </a:cubicBezTo>
                  <a:close/>
                </a:path>
              </a:pathLst>
            </a:custGeom>
            <a:solidFill>
              <a:srgbClr val="6F96B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63" name="Google Shape;563;p47"/>
            <p:cNvSpPr/>
            <p:nvPr/>
          </p:nvSpPr>
          <p:spPr>
            <a:xfrm>
              <a:off x="1279575" y="3279475"/>
              <a:ext cx="115675" cy="248125"/>
            </a:xfrm>
            <a:custGeom>
              <a:avLst/>
              <a:gdLst/>
              <a:ahLst/>
              <a:cxnLst/>
              <a:rect l="l" t="t" r="r" b="b"/>
              <a:pathLst>
                <a:path w="4627" h="9925" extrusionOk="0">
                  <a:moveTo>
                    <a:pt x="4447" y="1"/>
                  </a:moveTo>
                  <a:cubicBezTo>
                    <a:pt x="4408" y="1"/>
                    <a:pt x="4371" y="21"/>
                    <a:pt x="4351" y="72"/>
                  </a:cubicBezTo>
                  <a:cubicBezTo>
                    <a:pt x="3860" y="1160"/>
                    <a:pt x="3380" y="2248"/>
                    <a:pt x="2889" y="3336"/>
                  </a:cubicBezTo>
                  <a:cubicBezTo>
                    <a:pt x="2121" y="5064"/>
                    <a:pt x="1353" y="6803"/>
                    <a:pt x="585" y="8531"/>
                  </a:cubicBezTo>
                  <a:cubicBezTo>
                    <a:pt x="404" y="8926"/>
                    <a:pt x="223" y="9320"/>
                    <a:pt x="52" y="9726"/>
                  </a:cubicBezTo>
                  <a:cubicBezTo>
                    <a:pt x="1" y="9828"/>
                    <a:pt x="94" y="9925"/>
                    <a:pt x="179" y="9925"/>
                  </a:cubicBezTo>
                  <a:cubicBezTo>
                    <a:pt x="218" y="9925"/>
                    <a:pt x="256" y="9904"/>
                    <a:pt x="276" y="9854"/>
                  </a:cubicBezTo>
                  <a:lnTo>
                    <a:pt x="1737" y="6589"/>
                  </a:lnTo>
                  <a:cubicBezTo>
                    <a:pt x="2505" y="4861"/>
                    <a:pt x="3273" y="3133"/>
                    <a:pt x="4042" y="1405"/>
                  </a:cubicBezTo>
                  <a:cubicBezTo>
                    <a:pt x="4223" y="1000"/>
                    <a:pt x="4404" y="605"/>
                    <a:pt x="4575" y="210"/>
                  </a:cubicBezTo>
                  <a:cubicBezTo>
                    <a:pt x="4626" y="100"/>
                    <a:pt x="4532" y="1"/>
                    <a:pt x="4447" y="1"/>
                  </a:cubicBezTo>
                  <a:close/>
                </a:path>
              </a:pathLst>
            </a:custGeom>
            <a:solidFill>
              <a:srgbClr val="6F96B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64" name="Google Shape;564;p47"/>
            <p:cNvSpPr/>
            <p:nvPr/>
          </p:nvSpPr>
          <p:spPr>
            <a:xfrm>
              <a:off x="1121650" y="2964425"/>
              <a:ext cx="55225" cy="61625"/>
            </a:xfrm>
            <a:custGeom>
              <a:avLst/>
              <a:gdLst/>
              <a:ahLst/>
              <a:cxnLst/>
              <a:rect l="l" t="t" r="r" b="b"/>
              <a:pathLst>
                <a:path w="2209" h="2465" fill="none" extrusionOk="0">
                  <a:moveTo>
                    <a:pt x="363" y="1739"/>
                  </a:moveTo>
                  <a:cubicBezTo>
                    <a:pt x="715" y="2262"/>
                    <a:pt x="1344" y="2465"/>
                    <a:pt x="1750" y="2177"/>
                  </a:cubicBezTo>
                  <a:cubicBezTo>
                    <a:pt x="2166" y="1899"/>
                    <a:pt x="2209" y="1249"/>
                    <a:pt x="1846" y="726"/>
                  </a:cubicBezTo>
                  <a:cubicBezTo>
                    <a:pt x="1494" y="193"/>
                    <a:pt x="864" y="1"/>
                    <a:pt x="459" y="278"/>
                  </a:cubicBezTo>
                  <a:cubicBezTo>
                    <a:pt x="43" y="555"/>
                    <a:pt x="0" y="1206"/>
                    <a:pt x="363" y="1739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06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65" name="Google Shape;565;p47"/>
            <p:cNvSpPr/>
            <p:nvPr/>
          </p:nvSpPr>
          <p:spPr>
            <a:xfrm>
              <a:off x="1124050" y="3066300"/>
              <a:ext cx="25100" cy="25100"/>
            </a:xfrm>
            <a:custGeom>
              <a:avLst/>
              <a:gdLst/>
              <a:ahLst/>
              <a:cxnLst/>
              <a:rect l="l" t="t" r="r" b="b"/>
              <a:pathLst>
                <a:path w="1004" h="1004" fill="none" extrusionOk="0">
                  <a:moveTo>
                    <a:pt x="0" y="502"/>
                  </a:moveTo>
                  <a:cubicBezTo>
                    <a:pt x="0" y="779"/>
                    <a:pt x="224" y="1003"/>
                    <a:pt x="502" y="1003"/>
                  </a:cubicBezTo>
                  <a:cubicBezTo>
                    <a:pt x="779" y="1003"/>
                    <a:pt x="1003" y="779"/>
                    <a:pt x="1003" y="502"/>
                  </a:cubicBezTo>
                  <a:cubicBezTo>
                    <a:pt x="1003" y="225"/>
                    <a:pt x="779" y="1"/>
                    <a:pt x="502" y="1"/>
                  </a:cubicBezTo>
                  <a:cubicBezTo>
                    <a:pt x="224" y="1"/>
                    <a:pt x="0" y="225"/>
                    <a:pt x="0" y="502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06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566" name="Google Shape;566;p47"/>
          <p:cNvGrpSpPr/>
          <p:nvPr/>
        </p:nvGrpSpPr>
        <p:grpSpPr>
          <a:xfrm>
            <a:off x="7750017" y="3065171"/>
            <a:ext cx="1759928" cy="2199061"/>
            <a:chOff x="2264400" y="3029775"/>
            <a:chExt cx="699550" cy="874100"/>
          </a:xfrm>
        </p:grpSpPr>
        <p:sp>
          <p:nvSpPr>
            <p:cNvPr id="567" name="Google Shape;567;p47"/>
            <p:cNvSpPr/>
            <p:nvPr/>
          </p:nvSpPr>
          <p:spPr>
            <a:xfrm>
              <a:off x="2264400" y="3029775"/>
              <a:ext cx="688350" cy="871025"/>
            </a:xfrm>
            <a:custGeom>
              <a:avLst/>
              <a:gdLst/>
              <a:ahLst/>
              <a:cxnLst/>
              <a:rect l="l" t="t" r="r" b="b"/>
              <a:pathLst>
                <a:path w="27534" h="34841" fill="none" extrusionOk="0">
                  <a:moveTo>
                    <a:pt x="13090" y="31043"/>
                  </a:moveTo>
                  <a:cubicBezTo>
                    <a:pt x="13324" y="30509"/>
                    <a:pt x="11777" y="28205"/>
                    <a:pt x="13602" y="27341"/>
                  </a:cubicBezTo>
                  <a:cubicBezTo>
                    <a:pt x="15426" y="26488"/>
                    <a:pt x="15575" y="24333"/>
                    <a:pt x="15575" y="24333"/>
                  </a:cubicBezTo>
                  <a:cubicBezTo>
                    <a:pt x="15660" y="23511"/>
                    <a:pt x="15714" y="22701"/>
                    <a:pt x="15810" y="21954"/>
                  </a:cubicBezTo>
                  <a:cubicBezTo>
                    <a:pt x="16204" y="18924"/>
                    <a:pt x="20973" y="20919"/>
                    <a:pt x="23480" y="17495"/>
                  </a:cubicBezTo>
                  <a:cubicBezTo>
                    <a:pt x="25987" y="14081"/>
                    <a:pt x="20493" y="12908"/>
                    <a:pt x="23576" y="10902"/>
                  </a:cubicBezTo>
                  <a:cubicBezTo>
                    <a:pt x="26499" y="9004"/>
                    <a:pt x="27533" y="4513"/>
                    <a:pt x="25240" y="2624"/>
                  </a:cubicBezTo>
                  <a:cubicBezTo>
                    <a:pt x="22050" y="0"/>
                    <a:pt x="18103" y="2272"/>
                    <a:pt x="16994" y="5099"/>
                  </a:cubicBezTo>
                  <a:cubicBezTo>
                    <a:pt x="16130" y="7286"/>
                    <a:pt x="17282" y="9217"/>
                    <a:pt x="12951" y="9964"/>
                  </a:cubicBezTo>
                  <a:cubicBezTo>
                    <a:pt x="8620" y="10700"/>
                    <a:pt x="8748" y="12908"/>
                    <a:pt x="8641" y="17036"/>
                  </a:cubicBezTo>
                  <a:cubicBezTo>
                    <a:pt x="8535" y="21154"/>
                    <a:pt x="6209" y="19095"/>
                    <a:pt x="3361" y="21943"/>
                  </a:cubicBezTo>
                  <a:cubicBezTo>
                    <a:pt x="1099" y="24194"/>
                    <a:pt x="2785" y="27416"/>
                    <a:pt x="3585" y="28653"/>
                  </a:cubicBezTo>
                  <a:cubicBezTo>
                    <a:pt x="3585" y="28653"/>
                    <a:pt x="4022" y="29848"/>
                    <a:pt x="3030" y="31043"/>
                  </a:cubicBezTo>
                  <a:cubicBezTo>
                    <a:pt x="2049" y="32227"/>
                    <a:pt x="1" y="32376"/>
                    <a:pt x="651" y="34840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06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68" name="Google Shape;568;p47"/>
            <p:cNvSpPr/>
            <p:nvPr/>
          </p:nvSpPr>
          <p:spPr>
            <a:xfrm>
              <a:off x="2362675" y="3153250"/>
              <a:ext cx="489700" cy="748150"/>
            </a:xfrm>
            <a:custGeom>
              <a:avLst/>
              <a:gdLst/>
              <a:ahLst/>
              <a:cxnLst/>
              <a:rect l="l" t="t" r="r" b="b"/>
              <a:pathLst>
                <a:path w="19588" h="29926" extrusionOk="0">
                  <a:moveTo>
                    <a:pt x="19402" y="1"/>
                  </a:moveTo>
                  <a:cubicBezTo>
                    <a:pt x="19372" y="1"/>
                    <a:pt x="19341" y="13"/>
                    <a:pt x="19314" y="43"/>
                  </a:cubicBezTo>
                  <a:cubicBezTo>
                    <a:pt x="18834" y="598"/>
                    <a:pt x="18397" y="1195"/>
                    <a:pt x="17959" y="1792"/>
                  </a:cubicBezTo>
                  <a:cubicBezTo>
                    <a:pt x="17319" y="2688"/>
                    <a:pt x="16690" y="3606"/>
                    <a:pt x="16071" y="4513"/>
                  </a:cubicBezTo>
                  <a:cubicBezTo>
                    <a:pt x="14439" y="6934"/>
                    <a:pt x="12850" y="9377"/>
                    <a:pt x="11281" y="11820"/>
                  </a:cubicBezTo>
                  <a:cubicBezTo>
                    <a:pt x="9564" y="14497"/>
                    <a:pt x="7868" y="17175"/>
                    <a:pt x="6182" y="19874"/>
                  </a:cubicBezTo>
                  <a:cubicBezTo>
                    <a:pt x="4796" y="22082"/>
                    <a:pt x="3409" y="24311"/>
                    <a:pt x="2033" y="26530"/>
                  </a:cubicBezTo>
                  <a:cubicBezTo>
                    <a:pt x="1595" y="27245"/>
                    <a:pt x="1158" y="27960"/>
                    <a:pt x="710" y="28674"/>
                  </a:cubicBezTo>
                  <a:cubicBezTo>
                    <a:pt x="507" y="29005"/>
                    <a:pt x="273" y="29336"/>
                    <a:pt x="91" y="29688"/>
                  </a:cubicBezTo>
                  <a:cubicBezTo>
                    <a:pt x="81" y="29698"/>
                    <a:pt x="70" y="29709"/>
                    <a:pt x="59" y="29730"/>
                  </a:cubicBezTo>
                  <a:cubicBezTo>
                    <a:pt x="1" y="29833"/>
                    <a:pt x="87" y="29925"/>
                    <a:pt x="179" y="29925"/>
                  </a:cubicBezTo>
                  <a:cubicBezTo>
                    <a:pt x="221" y="29925"/>
                    <a:pt x="264" y="29906"/>
                    <a:pt x="294" y="29858"/>
                  </a:cubicBezTo>
                  <a:cubicBezTo>
                    <a:pt x="827" y="28994"/>
                    <a:pt x="1361" y="28141"/>
                    <a:pt x="1894" y="27277"/>
                  </a:cubicBezTo>
                  <a:cubicBezTo>
                    <a:pt x="3195" y="25154"/>
                    <a:pt x="4518" y="23031"/>
                    <a:pt x="5841" y="20919"/>
                  </a:cubicBezTo>
                  <a:cubicBezTo>
                    <a:pt x="7505" y="18263"/>
                    <a:pt x="9169" y="15617"/>
                    <a:pt x="10865" y="12972"/>
                  </a:cubicBezTo>
                  <a:cubicBezTo>
                    <a:pt x="12476" y="10454"/>
                    <a:pt x="14098" y="7937"/>
                    <a:pt x="15762" y="5451"/>
                  </a:cubicBezTo>
                  <a:cubicBezTo>
                    <a:pt x="16871" y="3798"/>
                    <a:pt x="17970" y="2102"/>
                    <a:pt x="19239" y="555"/>
                  </a:cubicBezTo>
                  <a:cubicBezTo>
                    <a:pt x="19325" y="448"/>
                    <a:pt x="19410" y="342"/>
                    <a:pt x="19506" y="235"/>
                  </a:cubicBezTo>
                  <a:cubicBezTo>
                    <a:pt x="19588" y="137"/>
                    <a:pt x="19500" y="1"/>
                    <a:pt x="194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69" name="Google Shape;569;p47"/>
            <p:cNvSpPr/>
            <p:nvPr/>
          </p:nvSpPr>
          <p:spPr>
            <a:xfrm>
              <a:off x="2667075" y="3417200"/>
              <a:ext cx="145400" cy="30300"/>
            </a:xfrm>
            <a:custGeom>
              <a:avLst/>
              <a:gdLst/>
              <a:ahLst/>
              <a:cxnLst/>
              <a:rect l="l" t="t" r="r" b="b"/>
              <a:pathLst>
                <a:path w="5816" h="1212" extrusionOk="0">
                  <a:moveTo>
                    <a:pt x="198" y="0"/>
                  </a:moveTo>
                  <a:cubicBezTo>
                    <a:pt x="58" y="0"/>
                    <a:pt x="1" y="229"/>
                    <a:pt x="161" y="259"/>
                  </a:cubicBezTo>
                  <a:cubicBezTo>
                    <a:pt x="1740" y="536"/>
                    <a:pt x="3330" y="814"/>
                    <a:pt x="4909" y="1091"/>
                  </a:cubicBezTo>
                  <a:cubicBezTo>
                    <a:pt x="5133" y="1134"/>
                    <a:pt x="5357" y="1166"/>
                    <a:pt x="5591" y="1208"/>
                  </a:cubicBezTo>
                  <a:cubicBezTo>
                    <a:pt x="5601" y="1210"/>
                    <a:pt x="5610" y="1211"/>
                    <a:pt x="5618" y="1211"/>
                  </a:cubicBezTo>
                  <a:cubicBezTo>
                    <a:pt x="5759" y="1211"/>
                    <a:pt x="5816" y="983"/>
                    <a:pt x="5655" y="952"/>
                  </a:cubicBezTo>
                  <a:cubicBezTo>
                    <a:pt x="4076" y="675"/>
                    <a:pt x="2487" y="398"/>
                    <a:pt x="908" y="120"/>
                  </a:cubicBezTo>
                  <a:lnTo>
                    <a:pt x="226" y="3"/>
                  </a:lnTo>
                  <a:cubicBezTo>
                    <a:pt x="216" y="1"/>
                    <a:pt x="207" y="0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70" name="Google Shape;570;p47"/>
            <p:cNvSpPr/>
            <p:nvPr/>
          </p:nvSpPr>
          <p:spPr>
            <a:xfrm>
              <a:off x="2505525" y="3663925"/>
              <a:ext cx="117050" cy="19550"/>
            </a:xfrm>
            <a:custGeom>
              <a:avLst/>
              <a:gdLst/>
              <a:ahLst/>
              <a:cxnLst/>
              <a:rect l="l" t="t" r="r" b="b"/>
              <a:pathLst>
                <a:path w="4682" h="782" extrusionOk="0">
                  <a:moveTo>
                    <a:pt x="151" y="0"/>
                  </a:moveTo>
                  <a:cubicBezTo>
                    <a:pt x="0" y="0"/>
                    <a:pt x="16" y="248"/>
                    <a:pt x="170" y="268"/>
                  </a:cubicBezTo>
                  <a:cubicBezTo>
                    <a:pt x="1439" y="417"/>
                    <a:pt x="2709" y="567"/>
                    <a:pt x="3967" y="716"/>
                  </a:cubicBezTo>
                  <a:cubicBezTo>
                    <a:pt x="4149" y="737"/>
                    <a:pt x="4330" y="759"/>
                    <a:pt x="4511" y="780"/>
                  </a:cubicBezTo>
                  <a:cubicBezTo>
                    <a:pt x="4518" y="781"/>
                    <a:pt x="4524" y="781"/>
                    <a:pt x="4530" y="781"/>
                  </a:cubicBezTo>
                  <a:cubicBezTo>
                    <a:pt x="4682" y="781"/>
                    <a:pt x="4675" y="534"/>
                    <a:pt x="4511" y="513"/>
                  </a:cubicBezTo>
                  <a:cubicBezTo>
                    <a:pt x="3242" y="364"/>
                    <a:pt x="1983" y="215"/>
                    <a:pt x="714" y="65"/>
                  </a:cubicBezTo>
                  <a:cubicBezTo>
                    <a:pt x="532" y="44"/>
                    <a:pt x="351" y="23"/>
                    <a:pt x="170" y="1"/>
                  </a:cubicBezTo>
                  <a:cubicBezTo>
                    <a:pt x="163" y="1"/>
                    <a:pt x="157" y="0"/>
                    <a:pt x="1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71" name="Google Shape;571;p47"/>
            <p:cNvSpPr/>
            <p:nvPr/>
          </p:nvSpPr>
          <p:spPr>
            <a:xfrm>
              <a:off x="2538875" y="3358550"/>
              <a:ext cx="45150" cy="201450"/>
            </a:xfrm>
            <a:custGeom>
              <a:avLst/>
              <a:gdLst/>
              <a:ahLst/>
              <a:cxnLst/>
              <a:rect l="l" t="t" r="r" b="b"/>
              <a:pathLst>
                <a:path w="1806" h="8058" extrusionOk="0">
                  <a:moveTo>
                    <a:pt x="163" y="1"/>
                  </a:moveTo>
                  <a:cubicBezTo>
                    <a:pt x="85" y="1"/>
                    <a:pt x="1" y="66"/>
                    <a:pt x="20" y="162"/>
                  </a:cubicBezTo>
                  <a:cubicBezTo>
                    <a:pt x="190" y="1048"/>
                    <a:pt x="361" y="1922"/>
                    <a:pt x="532" y="2797"/>
                  </a:cubicBezTo>
                  <a:lnTo>
                    <a:pt x="1343" y="7000"/>
                  </a:lnTo>
                  <a:cubicBezTo>
                    <a:pt x="1407" y="7320"/>
                    <a:pt x="1471" y="7640"/>
                    <a:pt x="1524" y="7960"/>
                  </a:cubicBezTo>
                  <a:cubicBezTo>
                    <a:pt x="1537" y="8028"/>
                    <a:pt x="1587" y="8057"/>
                    <a:pt x="1640" y="8057"/>
                  </a:cubicBezTo>
                  <a:cubicBezTo>
                    <a:pt x="1720" y="8057"/>
                    <a:pt x="1805" y="7992"/>
                    <a:pt x="1780" y="7896"/>
                  </a:cubicBezTo>
                  <a:cubicBezTo>
                    <a:pt x="1620" y="7011"/>
                    <a:pt x="1449" y="6136"/>
                    <a:pt x="1279" y="5251"/>
                  </a:cubicBezTo>
                  <a:lnTo>
                    <a:pt x="468" y="1058"/>
                  </a:lnTo>
                  <a:cubicBezTo>
                    <a:pt x="404" y="738"/>
                    <a:pt x="340" y="418"/>
                    <a:pt x="276" y="98"/>
                  </a:cubicBezTo>
                  <a:cubicBezTo>
                    <a:pt x="263" y="30"/>
                    <a:pt x="214" y="1"/>
                    <a:pt x="1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72" name="Google Shape;572;p47"/>
            <p:cNvSpPr/>
            <p:nvPr/>
          </p:nvSpPr>
          <p:spPr>
            <a:xfrm>
              <a:off x="2739375" y="3125775"/>
              <a:ext cx="44300" cy="42950"/>
            </a:xfrm>
            <a:custGeom>
              <a:avLst/>
              <a:gdLst/>
              <a:ahLst/>
              <a:cxnLst/>
              <a:rect l="l" t="t" r="r" b="b"/>
              <a:pathLst>
                <a:path w="1772" h="1718" fill="none" extrusionOk="0">
                  <a:moveTo>
                    <a:pt x="1344" y="1355"/>
                  </a:moveTo>
                  <a:cubicBezTo>
                    <a:pt x="992" y="1686"/>
                    <a:pt x="502" y="1718"/>
                    <a:pt x="246" y="1451"/>
                  </a:cubicBezTo>
                  <a:cubicBezTo>
                    <a:pt x="0" y="1174"/>
                    <a:pt x="75" y="683"/>
                    <a:pt x="427" y="363"/>
                  </a:cubicBezTo>
                  <a:cubicBezTo>
                    <a:pt x="779" y="43"/>
                    <a:pt x="1270" y="0"/>
                    <a:pt x="1526" y="278"/>
                  </a:cubicBezTo>
                  <a:cubicBezTo>
                    <a:pt x="1771" y="545"/>
                    <a:pt x="1697" y="1035"/>
                    <a:pt x="1344" y="1355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06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73" name="Google Shape;573;p47"/>
            <p:cNvSpPr/>
            <p:nvPr/>
          </p:nvSpPr>
          <p:spPr>
            <a:xfrm>
              <a:off x="2746050" y="3200175"/>
              <a:ext cx="20825" cy="20825"/>
            </a:xfrm>
            <a:custGeom>
              <a:avLst/>
              <a:gdLst/>
              <a:ahLst/>
              <a:cxnLst/>
              <a:rect l="l" t="t" r="r" b="b"/>
              <a:pathLst>
                <a:path w="833" h="833" fill="none" extrusionOk="0">
                  <a:moveTo>
                    <a:pt x="789" y="502"/>
                  </a:moveTo>
                  <a:cubicBezTo>
                    <a:pt x="736" y="715"/>
                    <a:pt x="533" y="833"/>
                    <a:pt x="331" y="790"/>
                  </a:cubicBezTo>
                  <a:cubicBezTo>
                    <a:pt x="128" y="747"/>
                    <a:pt x="0" y="534"/>
                    <a:pt x="53" y="331"/>
                  </a:cubicBezTo>
                  <a:cubicBezTo>
                    <a:pt x="96" y="129"/>
                    <a:pt x="299" y="1"/>
                    <a:pt x="501" y="54"/>
                  </a:cubicBezTo>
                  <a:cubicBezTo>
                    <a:pt x="704" y="97"/>
                    <a:pt x="832" y="299"/>
                    <a:pt x="789" y="502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06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74" name="Google Shape;574;p47"/>
            <p:cNvSpPr/>
            <p:nvPr/>
          </p:nvSpPr>
          <p:spPr>
            <a:xfrm>
              <a:off x="2554025" y="3491675"/>
              <a:ext cx="409925" cy="409125"/>
            </a:xfrm>
            <a:custGeom>
              <a:avLst/>
              <a:gdLst/>
              <a:ahLst/>
              <a:cxnLst/>
              <a:rect l="l" t="t" r="r" b="b"/>
              <a:pathLst>
                <a:path w="16397" h="16365" fill="none" extrusionOk="0">
                  <a:moveTo>
                    <a:pt x="9633" y="16119"/>
                  </a:moveTo>
                  <a:cubicBezTo>
                    <a:pt x="9783" y="15201"/>
                    <a:pt x="9676" y="14220"/>
                    <a:pt x="9697" y="13367"/>
                  </a:cubicBezTo>
                  <a:cubicBezTo>
                    <a:pt x="9729" y="11532"/>
                    <a:pt x="12524" y="12727"/>
                    <a:pt x="13986" y="10561"/>
                  </a:cubicBezTo>
                  <a:cubicBezTo>
                    <a:pt x="15458" y="8385"/>
                    <a:pt x="12748" y="7158"/>
                    <a:pt x="14210" y="6369"/>
                  </a:cubicBezTo>
                  <a:cubicBezTo>
                    <a:pt x="15671" y="5569"/>
                    <a:pt x="16396" y="2614"/>
                    <a:pt x="14615" y="1440"/>
                  </a:cubicBezTo>
                  <a:cubicBezTo>
                    <a:pt x="12428" y="0"/>
                    <a:pt x="9740" y="1408"/>
                    <a:pt x="9185" y="3168"/>
                  </a:cubicBezTo>
                  <a:cubicBezTo>
                    <a:pt x="8769" y="4523"/>
                    <a:pt x="9708" y="5633"/>
                    <a:pt x="6764" y="6273"/>
                  </a:cubicBezTo>
                  <a:cubicBezTo>
                    <a:pt x="3819" y="6902"/>
                    <a:pt x="4086" y="8225"/>
                    <a:pt x="4342" y="10721"/>
                  </a:cubicBezTo>
                  <a:cubicBezTo>
                    <a:pt x="4587" y="13207"/>
                    <a:pt x="2742" y="11158"/>
                    <a:pt x="993" y="13004"/>
                  </a:cubicBezTo>
                  <a:cubicBezTo>
                    <a:pt x="0" y="14039"/>
                    <a:pt x="630" y="15468"/>
                    <a:pt x="1195" y="16364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06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75" name="Google Shape;575;p47"/>
            <p:cNvSpPr/>
            <p:nvPr/>
          </p:nvSpPr>
          <p:spPr>
            <a:xfrm>
              <a:off x="2649700" y="3560075"/>
              <a:ext cx="248450" cy="343800"/>
            </a:xfrm>
            <a:custGeom>
              <a:avLst/>
              <a:gdLst/>
              <a:ahLst/>
              <a:cxnLst/>
              <a:rect l="l" t="t" r="r" b="b"/>
              <a:pathLst>
                <a:path w="9938" h="13752" extrusionOk="0">
                  <a:moveTo>
                    <a:pt x="9756" y="0"/>
                  </a:moveTo>
                  <a:cubicBezTo>
                    <a:pt x="9725" y="0"/>
                    <a:pt x="9694" y="14"/>
                    <a:pt x="9668" y="48"/>
                  </a:cubicBezTo>
                  <a:cubicBezTo>
                    <a:pt x="8473" y="1489"/>
                    <a:pt x="7396" y="3057"/>
                    <a:pt x="6318" y="4582"/>
                  </a:cubicBezTo>
                  <a:cubicBezTo>
                    <a:pt x="4846" y="6652"/>
                    <a:pt x="3395" y="8742"/>
                    <a:pt x="1955" y="10823"/>
                  </a:cubicBezTo>
                  <a:cubicBezTo>
                    <a:pt x="1326" y="11740"/>
                    <a:pt x="696" y="12647"/>
                    <a:pt x="67" y="13553"/>
                  </a:cubicBezTo>
                  <a:cubicBezTo>
                    <a:pt x="0" y="13658"/>
                    <a:pt x="94" y="13752"/>
                    <a:pt x="190" y="13752"/>
                  </a:cubicBezTo>
                  <a:cubicBezTo>
                    <a:pt x="231" y="13752"/>
                    <a:pt x="273" y="13734"/>
                    <a:pt x="302" y="13692"/>
                  </a:cubicBezTo>
                  <a:cubicBezTo>
                    <a:pt x="1529" y="11900"/>
                    <a:pt x="2766" y="10108"/>
                    <a:pt x="4014" y="8326"/>
                  </a:cubicBezTo>
                  <a:cubicBezTo>
                    <a:pt x="5401" y="6332"/>
                    <a:pt x="6798" y="4326"/>
                    <a:pt x="8238" y="2363"/>
                  </a:cubicBezTo>
                  <a:cubicBezTo>
                    <a:pt x="8761" y="1638"/>
                    <a:pt x="9284" y="923"/>
                    <a:pt x="9849" y="230"/>
                  </a:cubicBezTo>
                  <a:cubicBezTo>
                    <a:pt x="9938" y="133"/>
                    <a:pt x="9850" y="0"/>
                    <a:pt x="9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76" name="Google Shape;576;p47"/>
            <p:cNvSpPr/>
            <p:nvPr/>
          </p:nvSpPr>
          <p:spPr>
            <a:xfrm>
              <a:off x="2786325" y="3701775"/>
              <a:ext cx="104550" cy="15000"/>
            </a:xfrm>
            <a:custGeom>
              <a:avLst/>
              <a:gdLst/>
              <a:ahLst/>
              <a:cxnLst/>
              <a:rect l="l" t="t" r="r" b="b"/>
              <a:pathLst>
                <a:path w="4182" h="600" extrusionOk="0">
                  <a:moveTo>
                    <a:pt x="152" y="1"/>
                  </a:moveTo>
                  <a:cubicBezTo>
                    <a:pt x="0" y="1"/>
                    <a:pt x="6" y="248"/>
                    <a:pt x="171" y="269"/>
                  </a:cubicBezTo>
                  <a:cubicBezTo>
                    <a:pt x="1291" y="365"/>
                    <a:pt x="2411" y="461"/>
                    <a:pt x="3520" y="557"/>
                  </a:cubicBezTo>
                  <a:cubicBezTo>
                    <a:pt x="3691" y="568"/>
                    <a:pt x="3851" y="589"/>
                    <a:pt x="4011" y="600"/>
                  </a:cubicBezTo>
                  <a:cubicBezTo>
                    <a:pt x="4014" y="600"/>
                    <a:pt x="4017" y="600"/>
                    <a:pt x="4021" y="600"/>
                  </a:cubicBezTo>
                  <a:cubicBezTo>
                    <a:pt x="4181" y="600"/>
                    <a:pt x="4178" y="343"/>
                    <a:pt x="4011" y="333"/>
                  </a:cubicBezTo>
                  <a:cubicBezTo>
                    <a:pt x="2891" y="237"/>
                    <a:pt x="1771" y="141"/>
                    <a:pt x="651" y="45"/>
                  </a:cubicBezTo>
                  <a:cubicBezTo>
                    <a:pt x="491" y="24"/>
                    <a:pt x="331" y="13"/>
                    <a:pt x="171" y="2"/>
                  </a:cubicBezTo>
                  <a:cubicBezTo>
                    <a:pt x="164" y="1"/>
                    <a:pt x="158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77" name="Google Shape;577;p47"/>
            <p:cNvSpPr/>
            <p:nvPr/>
          </p:nvSpPr>
          <p:spPr>
            <a:xfrm>
              <a:off x="2685475" y="3670525"/>
              <a:ext cx="49675" cy="122075"/>
            </a:xfrm>
            <a:custGeom>
              <a:avLst/>
              <a:gdLst/>
              <a:ahLst/>
              <a:cxnLst/>
              <a:rect l="l" t="t" r="r" b="b"/>
              <a:pathLst>
                <a:path w="1987" h="4883" extrusionOk="0">
                  <a:moveTo>
                    <a:pt x="168" y="0"/>
                  </a:moveTo>
                  <a:cubicBezTo>
                    <a:pt x="84" y="0"/>
                    <a:pt x="1" y="66"/>
                    <a:pt x="34" y="164"/>
                  </a:cubicBezTo>
                  <a:cubicBezTo>
                    <a:pt x="524" y="1519"/>
                    <a:pt x="1004" y="2863"/>
                    <a:pt x="1484" y="4218"/>
                  </a:cubicBezTo>
                  <a:cubicBezTo>
                    <a:pt x="1559" y="4410"/>
                    <a:pt x="1623" y="4602"/>
                    <a:pt x="1698" y="4794"/>
                  </a:cubicBezTo>
                  <a:cubicBezTo>
                    <a:pt x="1718" y="4856"/>
                    <a:pt x="1770" y="4883"/>
                    <a:pt x="1822" y="4883"/>
                  </a:cubicBezTo>
                  <a:cubicBezTo>
                    <a:pt x="1903" y="4883"/>
                    <a:pt x="1986" y="4817"/>
                    <a:pt x="1954" y="4719"/>
                  </a:cubicBezTo>
                  <a:cubicBezTo>
                    <a:pt x="1463" y="3364"/>
                    <a:pt x="983" y="2020"/>
                    <a:pt x="503" y="665"/>
                  </a:cubicBezTo>
                  <a:cubicBezTo>
                    <a:pt x="428" y="473"/>
                    <a:pt x="364" y="281"/>
                    <a:pt x="300" y="89"/>
                  </a:cubicBezTo>
                  <a:cubicBezTo>
                    <a:pt x="275" y="27"/>
                    <a:pt x="221" y="0"/>
                    <a:pt x="1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78" name="Google Shape;578;p47"/>
            <p:cNvSpPr/>
            <p:nvPr/>
          </p:nvSpPr>
          <p:spPr>
            <a:xfrm>
              <a:off x="2818300" y="3548200"/>
              <a:ext cx="29650" cy="26700"/>
            </a:xfrm>
            <a:custGeom>
              <a:avLst/>
              <a:gdLst/>
              <a:ahLst/>
              <a:cxnLst/>
              <a:rect l="l" t="t" r="r" b="b"/>
              <a:pathLst>
                <a:path w="1186" h="1068" fill="none" extrusionOk="0">
                  <a:moveTo>
                    <a:pt x="950" y="811"/>
                  </a:moveTo>
                  <a:cubicBezTo>
                    <a:pt x="726" y="1025"/>
                    <a:pt x="396" y="1067"/>
                    <a:pt x="193" y="918"/>
                  </a:cubicBezTo>
                  <a:cubicBezTo>
                    <a:pt x="1" y="769"/>
                    <a:pt x="12" y="470"/>
                    <a:pt x="236" y="257"/>
                  </a:cubicBezTo>
                  <a:cubicBezTo>
                    <a:pt x="449" y="43"/>
                    <a:pt x="790" y="1"/>
                    <a:pt x="982" y="150"/>
                  </a:cubicBezTo>
                  <a:cubicBezTo>
                    <a:pt x="1185" y="310"/>
                    <a:pt x="1164" y="609"/>
                    <a:pt x="950" y="81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06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79" name="Google Shape;579;p47"/>
            <p:cNvSpPr/>
            <p:nvPr/>
          </p:nvSpPr>
          <p:spPr>
            <a:xfrm>
              <a:off x="2842575" y="3739150"/>
              <a:ext cx="27225" cy="23775"/>
            </a:xfrm>
            <a:custGeom>
              <a:avLst/>
              <a:gdLst/>
              <a:ahLst/>
              <a:cxnLst/>
              <a:rect l="l" t="t" r="r" b="b"/>
              <a:pathLst>
                <a:path w="1089" h="951" fill="none" extrusionOk="0">
                  <a:moveTo>
                    <a:pt x="1057" y="545"/>
                  </a:moveTo>
                  <a:cubicBezTo>
                    <a:pt x="1025" y="790"/>
                    <a:pt x="769" y="950"/>
                    <a:pt x="491" y="918"/>
                  </a:cubicBezTo>
                  <a:cubicBezTo>
                    <a:pt x="203" y="875"/>
                    <a:pt x="1" y="651"/>
                    <a:pt x="33" y="406"/>
                  </a:cubicBezTo>
                  <a:cubicBezTo>
                    <a:pt x="65" y="171"/>
                    <a:pt x="321" y="1"/>
                    <a:pt x="609" y="43"/>
                  </a:cubicBezTo>
                  <a:cubicBezTo>
                    <a:pt x="886" y="75"/>
                    <a:pt x="1089" y="299"/>
                    <a:pt x="1057" y="545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06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580" name="Google Shape;580;p47"/>
          <p:cNvSpPr txBox="1">
            <a:spLocks noGrp="1"/>
          </p:cNvSpPr>
          <p:nvPr>
            <p:ph type="ctrTitle"/>
          </p:nvPr>
        </p:nvSpPr>
        <p:spPr>
          <a:xfrm>
            <a:off x="87591" y="878875"/>
            <a:ext cx="5307486" cy="252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F8624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CƯỚC CHÚ VÀ TÀI LIỆU THAM KHẢO</a:t>
            </a:r>
            <a:endParaRPr sz="4800" b="1" dirty="0">
              <a:solidFill>
                <a:srgbClr val="F8624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81" name="Google Shape;581;p47"/>
          <p:cNvSpPr txBox="1">
            <a:spLocks noGrp="1"/>
          </p:cNvSpPr>
          <p:nvPr>
            <p:ph type="subTitle" idx="1"/>
          </p:nvPr>
        </p:nvSpPr>
        <p:spPr>
          <a:xfrm>
            <a:off x="713225" y="3406375"/>
            <a:ext cx="3857100" cy="50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dirty="0">
                <a:latin typeface="Cambria" panose="02040503050406030204" pitchFamily="18" charset="0"/>
                <a:ea typeface="Cambria" panose="02040503050406030204" pitchFamily="18" charset="0"/>
              </a:rPr>
              <a:t>Thực hành Tiếng Việt_B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à</a:t>
            </a:r>
            <a:r>
              <a:rPr lang="en" sz="1800" b="1" dirty="0">
                <a:latin typeface="Cambria" panose="02040503050406030204" pitchFamily="18" charset="0"/>
                <a:ea typeface="Cambria" panose="02040503050406030204" pitchFamily="18" charset="0"/>
              </a:rPr>
              <a:t>i 9</a:t>
            </a:r>
            <a:endParaRPr sz="1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582" name="Google Shape;582;p47"/>
          <p:cNvGrpSpPr/>
          <p:nvPr/>
        </p:nvGrpSpPr>
        <p:grpSpPr>
          <a:xfrm>
            <a:off x="6209898" y="1354079"/>
            <a:ext cx="2310354" cy="3967014"/>
            <a:chOff x="5793200" y="2837600"/>
            <a:chExt cx="1001975" cy="1720450"/>
          </a:xfrm>
        </p:grpSpPr>
        <p:sp>
          <p:nvSpPr>
            <p:cNvPr id="583" name="Google Shape;583;p47"/>
            <p:cNvSpPr/>
            <p:nvPr/>
          </p:nvSpPr>
          <p:spPr>
            <a:xfrm>
              <a:off x="6224175" y="3916775"/>
              <a:ext cx="365375" cy="638475"/>
            </a:xfrm>
            <a:custGeom>
              <a:avLst/>
              <a:gdLst/>
              <a:ahLst/>
              <a:cxnLst/>
              <a:rect l="l" t="t" r="r" b="b"/>
              <a:pathLst>
                <a:path w="14615" h="25539" extrusionOk="0">
                  <a:moveTo>
                    <a:pt x="0" y="0"/>
                  </a:moveTo>
                  <a:lnTo>
                    <a:pt x="1825" y="15276"/>
                  </a:lnTo>
                  <a:lnTo>
                    <a:pt x="4193" y="25506"/>
                  </a:lnTo>
                  <a:lnTo>
                    <a:pt x="14615" y="25538"/>
                  </a:lnTo>
                  <a:cubicBezTo>
                    <a:pt x="14039" y="18615"/>
                    <a:pt x="12620" y="1611"/>
                    <a:pt x="12492" y="59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B96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84" name="Google Shape;584;p47"/>
            <p:cNvSpPr/>
            <p:nvPr/>
          </p:nvSpPr>
          <p:spPr>
            <a:xfrm>
              <a:off x="6229775" y="3917300"/>
              <a:ext cx="355250" cy="637150"/>
            </a:xfrm>
            <a:custGeom>
              <a:avLst/>
              <a:gdLst/>
              <a:ahLst/>
              <a:cxnLst/>
              <a:rect l="l" t="t" r="r" b="b"/>
              <a:pathLst>
                <a:path w="14210" h="25486" extrusionOk="0">
                  <a:moveTo>
                    <a:pt x="3969" y="2123"/>
                  </a:moveTo>
                  <a:lnTo>
                    <a:pt x="3969" y="2550"/>
                  </a:lnTo>
                  <a:lnTo>
                    <a:pt x="3969" y="5452"/>
                  </a:lnTo>
                  <a:lnTo>
                    <a:pt x="641" y="5452"/>
                  </a:lnTo>
                  <a:lnTo>
                    <a:pt x="641" y="4321"/>
                  </a:lnTo>
                  <a:lnTo>
                    <a:pt x="641" y="2123"/>
                  </a:lnTo>
                  <a:close/>
                  <a:moveTo>
                    <a:pt x="7521" y="2123"/>
                  </a:moveTo>
                  <a:lnTo>
                    <a:pt x="7521" y="2550"/>
                  </a:lnTo>
                  <a:lnTo>
                    <a:pt x="7521" y="5452"/>
                  </a:lnTo>
                  <a:lnTo>
                    <a:pt x="4193" y="5452"/>
                  </a:lnTo>
                  <a:lnTo>
                    <a:pt x="4193" y="4321"/>
                  </a:lnTo>
                  <a:lnTo>
                    <a:pt x="4193" y="2123"/>
                  </a:lnTo>
                  <a:close/>
                  <a:moveTo>
                    <a:pt x="11073" y="2123"/>
                  </a:moveTo>
                  <a:lnTo>
                    <a:pt x="11073" y="2550"/>
                  </a:lnTo>
                  <a:lnTo>
                    <a:pt x="11073" y="5452"/>
                  </a:lnTo>
                  <a:lnTo>
                    <a:pt x="7745" y="5452"/>
                  </a:lnTo>
                  <a:lnTo>
                    <a:pt x="7745" y="4321"/>
                  </a:lnTo>
                  <a:lnTo>
                    <a:pt x="7745" y="2123"/>
                  </a:lnTo>
                  <a:close/>
                  <a:moveTo>
                    <a:pt x="7521" y="5676"/>
                  </a:moveTo>
                  <a:lnTo>
                    <a:pt x="7521" y="9004"/>
                  </a:lnTo>
                  <a:lnTo>
                    <a:pt x="4193" y="9004"/>
                  </a:lnTo>
                  <a:lnTo>
                    <a:pt x="4193" y="5676"/>
                  </a:lnTo>
                  <a:close/>
                  <a:moveTo>
                    <a:pt x="11073" y="5676"/>
                  </a:moveTo>
                  <a:lnTo>
                    <a:pt x="11073" y="9004"/>
                  </a:lnTo>
                  <a:lnTo>
                    <a:pt x="7745" y="9004"/>
                  </a:lnTo>
                  <a:lnTo>
                    <a:pt x="7745" y="5676"/>
                  </a:lnTo>
                  <a:close/>
                  <a:moveTo>
                    <a:pt x="7521" y="9228"/>
                  </a:moveTo>
                  <a:lnTo>
                    <a:pt x="7521" y="10273"/>
                  </a:lnTo>
                  <a:lnTo>
                    <a:pt x="7521" y="12556"/>
                  </a:lnTo>
                  <a:lnTo>
                    <a:pt x="4193" y="12556"/>
                  </a:lnTo>
                  <a:lnTo>
                    <a:pt x="4193" y="12257"/>
                  </a:lnTo>
                  <a:lnTo>
                    <a:pt x="4193" y="9228"/>
                  </a:lnTo>
                  <a:close/>
                  <a:moveTo>
                    <a:pt x="11073" y="9228"/>
                  </a:moveTo>
                  <a:lnTo>
                    <a:pt x="11073" y="10273"/>
                  </a:lnTo>
                  <a:lnTo>
                    <a:pt x="11073" y="12556"/>
                  </a:lnTo>
                  <a:lnTo>
                    <a:pt x="7745" y="12556"/>
                  </a:lnTo>
                  <a:lnTo>
                    <a:pt x="7745" y="12257"/>
                  </a:lnTo>
                  <a:lnTo>
                    <a:pt x="7745" y="9228"/>
                  </a:lnTo>
                  <a:close/>
                  <a:moveTo>
                    <a:pt x="7521" y="12780"/>
                  </a:moveTo>
                  <a:lnTo>
                    <a:pt x="7521" y="16108"/>
                  </a:lnTo>
                  <a:lnTo>
                    <a:pt x="4193" y="16108"/>
                  </a:lnTo>
                  <a:lnTo>
                    <a:pt x="4193" y="12780"/>
                  </a:lnTo>
                  <a:close/>
                  <a:moveTo>
                    <a:pt x="11073" y="12780"/>
                  </a:moveTo>
                  <a:lnTo>
                    <a:pt x="11073" y="16108"/>
                  </a:lnTo>
                  <a:lnTo>
                    <a:pt x="7745" y="16108"/>
                  </a:lnTo>
                  <a:lnTo>
                    <a:pt x="7745" y="12780"/>
                  </a:lnTo>
                  <a:close/>
                  <a:moveTo>
                    <a:pt x="7521" y="16332"/>
                  </a:moveTo>
                  <a:lnTo>
                    <a:pt x="7521" y="18711"/>
                  </a:lnTo>
                  <a:lnTo>
                    <a:pt x="7521" y="19661"/>
                  </a:lnTo>
                  <a:lnTo>
                    <a:pt x="4193" y="19661"/>
                  </a:lnTo>
                  <a:lnTo>
                    <a:pt x="4193" y="16332"/>
                  </a:lnTo>
                  <a:close/>
                  <a:moveTo>
                    <a:pt x="11073" y="16332"/>
                  </a:moveTo>
                  <a:lnTo>
                    <a:pt x="11073" y="18711"/>
                  </a:lnTo>
                  <a:lnTo>
                    <a:pt x="11073" y="19661"/>
                  </a:lnTo>
                  <a:lnTo>
                    <a:pt x="7745" y="19661"/>
                  </a:lnTo>
                  <a:lnTo>
                    <a:pt x="7745" y="16332"/>
                  </a:lnTo>
                  <a:close/>
                  <a:moveTo>
                    <a:pt x="7521" y="19885"/>
                  </a:moveTo>
                  <a:lnTo>
                    <a:pt x="7521" y="23213"/>
                  </a:lnTo>
                  <a:lnTo>
                    <a:pt x="4193" y="23213"/>
                  </a:lnTo>
                  <a:lnTo>
                    <a:pt x="4193" y="20834"/>
                  </a:lnTo>
                  <a:lnTo>
                    <a:pt x="4193" y="19885"/>
                  </a:lnTo>
                  <a:close/>
                  <a:moveTo>
                    <a:pt x="11073" y="19885"/>
                  </a:moveTo>
                  <a:lnTo>
                    <a:pt x="11073" y="23213"/>
                  </a:lnTo>
                  <a:lnTo>
                    <a:pt x="7745" y="23213"/>
                  </a:lnTo>
                  <a:lnTo>
                    <a:pt x="7745" y="20834"/>
                  </a:lnTo>
                  <a:lnTo>
                    <a:pt x="7745" y="19885"/>
                  </a:lnTo>
                  <a:close/>
                  <a:moveTo>
                    <a:pt x="416" y="1"/>
                  </a:moveTo>
                  <a:lnTo>
                    <a:pt x="416" y="1899"/>
                  </a:lnTo>
                  <a:lnTo>
                    <a:pt x="0" y="1899"/>
                  </a:lnTo>
                  <a:lnTo>
                    <a:pt x="32" y="2123"/>
                  </a:lnTo>
                  <a:lnTo>
                    <a:pt x="416" y="2123"/>
                  </a:lnTo>
                  <a:lnTo>
                    <a:pt x="416" y="2550"/>
                  </a:lnTo>
                  <a:lnTo>
                    <a:pt x="416" y="5345"/>
                  </a:lnTo>
                  <a:lnTo>
                    <a:pt x="641" y="7201"/>
                  </a:lnTo>
                  <a:lnTo>
                    <a:pt x="641" y="5676"/>
                  </a:lnTo>
                  <a:lnTo>
                    <a:pt x="3969" y="5676"/>
                  </a:lnTo>
                  <a:lnTo>
                    <a:pt x="3969" y="9004"/>
                  </a:lnTo>
                  <a:lnTo>
                    <a:pt x="854" y="9004"/>
                  </a:lnTo>
                  <a:lnTo>
                    <a:pt x="875" y="9228"/>
                  </a:lnTo>
                  <a:lnTo>
                    <a:pt x="3969" y="9228"/>
                  </a:lnTo>
                  <a:lnTo>
                    <a:pt x="3969" y="10273"/>
                  </a:lnTo>
                  <a:lnTo>
                    <a:pt x="3969" y="12556"/>
                  </a:lnTo>
                  <a:lnTo>
                    <a:pt x="1281" y="12556"/>
                  </a:lnTo>
                  <a:lnTo>
                    <a:pt x="1302" y="12780"/>
                  </a:lnTo>
                  <a:lnTo>
                    <a:pt x="3969" y="12780"/>
                  </a:lnTo>
                  <a:lnTo>
                    <a:pt x="3969" y="16108"/>
                  </a:lnTo>
                  <a:lnTo>
                    <a:pt x="1803" y="16108"/>
                  </a:lnTo>
                  <a:lnTo>
                    <a:pt x="1846" y="16332"/>
                  </a:lnTo>
                  <a:lnTo>
                    <a:pt x="3969" y="16332"/>
                  </a:lnTo>
                  <a:lnTo>
                    <a:pt x="3969" y="18711"/>
                  </a:lnTo>
                  <a:lnTo>
                    <a:pt x="3969" y="19661"/>
                  </a:lnTo>
                  <a:lnTo>
                    <a:pt x="2625" y="19661"/>
                  </a:lnTo>
                  <a:lnTo>
                    <a:pt x="2678" y="19885"/>
                  </a:lnTo>
                  <a:lnTo>
                    <a:pt x="3969" y="19885"/>
                  </a:lnTo>
                  <a:lnTo>
                    <a:pt x="3969" y="23213"/>
                  </a:lnTo>
                  <a:lnTo>
                    <a:pt x="3446" y="23213"/>
                  </a:lnTo>
                  <a:lnTo>
                    <a:pt x="3499" y="23437"/>
                  </a:lnTo>
                  <a:lnTo>
                    <a:pt x="3969" y="23437"/>
                  </a:lnTo>
                  <a:lnTo>
                    <a:pt x="3969" y="25474"/>
                  </a:lnTo>
                  <a:lnTo>
                    <a:pt x="3969" y="25485"/>
                  </a:lnTo>
                  <a:lnTo>
                    <a:pt x="4193" y="25485"/>
                  </a:lnTo>
                  <a:lnTo>
                    <a:pt x="4193" y="23437"/>
                  </a:lnTo>
                  <a:lnTo>
                    <a:pt x="7521" y="23437"/>
                  </a:lnTo>
                  <a:lnTo>
                    <a:pt x="7521" y="25485"/>
                  </a:lnTo>
                  <a:lnTo>
                    <a:pt x="7745" y="25485"/>
                  </a:lnTo>
                  <a:lnTo>
                    <a:pt x="7745" y="23437"/>
                  </a:lnTo>
                  <a:lnTo>
                    <a:pt x="11073" y="23437"/>
                  </a:lnTo>
                  <a:lnTo>
                    <a:pt x="11073" y="25485"/>
                  </a:lnTo>
                  <a:lnTo>
                    <a:pt x="11297" y="25485"/>
                  </a:lnTo>
                  <a:lnTo>
                    <a:pt x="11297" y="23437"/>
                  </a:lnTo>
                  <a:lnTo>
                    <a:pt x="14210" y="23437"/>
                  </a:lnTo>
                  <a:cubicBezTo>
                    <a:pt x="14210" y="23362"/>
                    <a:pt x="14199" y="23288"/>
                    <a:pt x="14199" y="23213"/>
                  </a:cubicBezTo>
                  <a:lnTo>
                    <a:pt x="11297" y="23213"/>
                  </a:lnTo>
                  <a:lnTo>
                    <a:pt x="11297" y="20834"/>
                  </a:lnTo>
                  <a:lnTo>
                    <a:pt x="11297" y="19885"/>
                  </a:lnTo>
                  <a:lnTo>
                    <a:pt x="13922" y="19885"/>
                  </a:lnTo>
                  <a:cubicBezTo>
                    <a:pt x="13911" y="19810"/>
                    <a:pt x="13911" y="19735"/>
                    <a:pt x="13900" y="19661"/>
                  </a:cubicBezTo>
                  <a:lnTo>
                    <a:pt x="11297" y="19661"/>
                  </a:lnTo>
                  <a:lnTo>
                    <a:pt x="11297" y="16332"/>
                  </a:lnTo>
                  <a:lnTo>
                    <a:pt x="13623" y="16332"/>
                  </a:lnTo>
                  <a:cubicBezTo>
                    <a:pt x="13612" y="16258"/>
                    <a:pt x="13612" y="16183"/>
                    <a:pt x="13602" y="16108"/>
                  </a:cubicBezTo>
                  <a:lnTo>
                    <a:pt x="11297" y="16108"/>
                  </a:lnTo>
                  <a:lnTo>
                    <a:pt x="11297" y="12780"/>
                  </a:lnTo>
                  <a:lnTo>
                    <a:pt x="13324" y="12780"/>
                  </a:lnTo>
                  <a:cubicBezTo>
                    <a:pt x="13324" y="12705"/>
                    <a:pt x="13313" y="12631"/>
                    <a:pt x="13303" y="12556"/>
                  </a:cubicBezTo>
                  <a:lnTo>
                    <a:pt x="11297" y="12556"/>
                  </a:lnTo>
                  <a:lnTo>
                    <a:pt x="11297" y="12257"/>
                  </a:lnTo>
                  <a:lnTo>
                    <a:pt x="11297" y="9228"/>
                  </a:lnTo>
                  <a:lnTo>
                    <a:pt x="13025" y="9228"/>
                  </a:lnTo>
                  <a:cubicBezTo>
                    <a:pt x="13015" y="9153"/>
                    <a:pt x="13015" y="9079"/>
                    <a:pt x="13004" y="9004"/>
                  </a:cubicBezTo>
                  <a:lnTo>
                    <a:pt x="11297" y="9004"/>
                  </a:lnTo>
                  <a:lnTo>
                    <a:pt x="11297" y="5676"/>
                  </a:lnTo>
                  <a:lnTo>
                    <a:pt x="12727" y="5676"/>
                  </a:lnTo>
                  <a:cubicBezTo>
                    <a:pt x="12716" y="5601"/>
                    <a:pt x="12716" y="5526"/>
                    <a:pt x="12705" y="5452"/>
                  </a:cubicBezTo>
                  <a:lnTo>
                    <a:pt x="11297" y="5452"/>
                  </a:lnTo>
                  <a:lnTo>
                    <a:pt x="11297" y="4321"/>
                  </a:lnTo>
                  <a:lnTo>
                    <a:pt x="11297" y="2123"/>
                  </a:lnTo>
                  <a:lnTo>
                    <a:pt x="12417" y="2123"/>
                  </a:lnTo>
                  <a:cubicBezTo>
                    <a:pt x="12407" y="2049"/>
                    <a:pt x="12396" y="1974"/>
                    <a:pt x="12396" y="1899"/>
                  </a:cubicBezTo>
                  <a:lnTo>
                    <a:pt x="11297" y="1899"/>
                  </a:lnTo>
                  <a:lnTo>
                    <a:pt x="11297" y="534"/>
                  </a:lnTo>
                  <a:lnTo>
                    <a:pt x="11073" y="523"/>
                  </a:lnTo>
                  <a:lnTo>
                    <a:pt x="11073" y="1899"/>
                  </a:lnTo>
                  <a:lnTo>
                    <a:pt x="7745" y="1899"/>
                  </a:lnTo>
                  <a:lnTo>
                    <a:pt x="7745" y="363"/>
                  </a:lnTo>
                  <a:lnTo>
                    <a:pt x="7521" y="353"/>
                  </a:lnTo>
                  <a:lnTo>
                    <a:pt x="7521" y="1899"/>
                  </a:lnTo>
                  <a:lnTo>
                    <a:pt x="4193" y="1899"/>
                  </a:lnTo>
                  <a:lnTo>
                    <a:pt x="4193" y="182"/>
                  </a:lnTo>
                  <a:lnTo>
                    <a:pt x="3969" y="171"/>
                  </a:lnTo>
                  <a:lnTo>
                    <a:pt x="3969" y="1899"/>
                  </a:lnTo>
                  <a:lnTo>
                    <a:pt x="641" y="1899"/>
                  </a:lnTo>
                  <a:lnTo>
                    <a:pt x="641" y="11"/>
                  </a:lnTo>
                  <a:lnTo>
                    <a:pt x="416" y="1"/>
                  </a:lnTo>
                  <a:close/>
                </a:path>
              </a:pathLst>
            </a:custGeom>
            <a:solidFill>
              <a:srgbClr val="825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85" name="Google Shape;585;p47"/>
            <p:cNvSpPr/>
            <p:nvPr/>
          </p:nvSpPr>
          <p:spPr>
            <a:xfrm>
              <a:off x="6284225" y="4371850"/>
              <a:ext cx="47925" cy="185425"/>
            </a:xfrm>
            <a:custGeom>
              <a:avLst/>
              <a:gdLst/>
              <a:ahLst/>
              <a:cxnLst/>
              <a:rect l="l" t="t" r="r" b="b"/>
              <a:pathLst>
                <a:path w="1917" h="7417" extrusionOk="0">
                  <a:moveTo>
                    <a:pt x="133" y="0"/>
                  </a:moveTo>
                  <a:cubicBezTo>
                    <a:pt x="68" y="0"/>
                    <a:pt x="1" y="52"/>
                    <a:pt x="20" y="135"/>
                  </a:cubicBezTo>
                  <a:cubicBezTo>
                    <a:pt x="511" y="2236"/>
                    <a:pt x="991" y="4338"/>
                    <a:pt x="1481" y="6439"/>
                  </a:cubicBezTo>
                  <a:cubicBezTo>
                    <a:pt x="1545" y="6738"/>
                    <a:pt x="1620" y="7036"/>
                    <a:pt x="1684" y="7335"/>
                  </a:cubicBezTo>
                  <a:cubicBezTo>
                    <a:pt x="1697" y="7392"/>
                    <a:pt x="1740" y="7416"/>
                    <a:pt x="1785" y="7416"/>
                  </a:cubicBezTo>
                  <a:cubicBezTo>
                    <a:pt x="1849" y="7416"/>
                    <a:pt x="1916" y="7364"/>
                    <a:pt x="1897" y="7282"/>
                  </a:cubicBezTo>
                  <a:cubicBezTo>
                    <a:pt x="1417" y="5170"/>
                    <a:pt x="927" y="3068"/>
                    <a:pt x="436" y="967"/>
                  </a:cubicBezTo>
                  <a:cubicBezTo>
                    <a:pt x="372" y="668"/>
                    <a:pt x="297" y="369"/>
                    <a:pt x="233" y="81"/>
                  </a:cubicBezTo>
                  <a:cubicBezTo>
                    <a:pt x="220" y="25"/>
                    <a:pt x="177" y="0"/>
                    <a:pt x="133" y="0"/>
                  </a:cubicBezTo>
                  <a:close/>
                </a:path>
              </a:pathLst>
            </a:custGeom>
            <a:solidFill>
              <a:srgbClr val="352C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86" name="Google Shape;586;p47"/>
            <p:cNvSpPr/>
            <p:nvPr/>
          </p:nvSpPr>
          <p:spPr>
            <a:xfrm>
              <a:off x="5991100" y="3916625"/>
              <a:ext cx="416050" cy="638625"/>
            </a:xfrm>
            <a:custGeom>
              <a:avLst/>
              <a:gdLst/>
              <a:ahLst/>
              <a:cxnLst/>
              <a:rect l="l" t="t" r="r" b="b"/>
              <a:pathLst>
                <a:path w="16642" h="25545" extrusionOk="0">
                  <a:moveTo>
                    <a:pt x="4115" y="1"/>
                  </a:moveTo>
                  <a:cubicBezTo>
                    <a:pt x="3997" y="1"/>
                    <a:pt x="3667" y="532"/>
                    <a:pt x="2752" y="3334"/>
                  </a:cubicBezTo>
                  <a:cubicBezTo>
                    <a:pt x="1611" y="6812"/>
                    <a:pt x="459" y="19794"/>
                    <a:pt x="0" y="25512"/>
                  </a:cubicBezTo>
                  <a:lnTo>
                    <a:pt x="11884" y="25544"/>
                  </a:lnTo>
                  <a:lnTo>
                    <a:pt x="13196" y="11346"/>
                  </a:lnTo>
                  <a:lnTo>
                    <a:pt x="15404" y="11346"/>
                  </a:lnTo>
                  <a:lnTo>
                    <a:pt x="16641" y="508"/>
                  </a:lnTo>
                  <a:lnTo>
                    <a:pt x="13974" y="412"/>
                  </a:lnTo>
                  <a:lnTo>
                    <a:pt x="4182" y="198"/>
                  </a:lnTo>
                  <a:cubicBezTo>
                    <a:pt x="4182" y="198"/>
                    <a:pt x="4188" y="1"/>
                    <a:pt x="4115" y="1"/>
                  </a:cubicBezTo>
                  <a:close/>
                </a:path>
              </a:pathLst>
            </a:custGeom>
            <a:solidFill>
              <a:srgbClr val="BB96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87" name="Google Shape;587;p47"/>
            <p:cNvSpPr/>
            <p:nvPr/>
          </p:nvSpPr>
          <p:spPr>
            <a:xfrm>
              <a:off x="5995350" y="3922625"/>
              <a:ext cx="407800" cy="633675"/>
            </a:xfrm>
            <a:custGeom>
              <a:avLst/>
              <a:gdLst/>
              <a:ahLst/>
              <a:cxnLst/>
              <a:rect l="l" t="t" r="r" b="b"/>
              <a:pathLst>
                <a:path w="16312" h="25347" extrusionOk="0">
                  <a:moveTo>
                    <a:pt x="9793" y="1910"/>
                  </a:moveTo>
                  <a:lnTo>
                    <a:pt x="9793" y="2337"/>
                  </a:lnTo>
                  <a:lnTo>
                    <a:pt x="9793" y="5239"/>
                  </a:lnTo>
                  <a:lnTo>
                    <a:pt x="6465" y="5239"/>
                  </a:lnTo>
                  <a:lnTo>
                    <a:pt x="6465" y="4108"/>
                  </a:lnTo>
                  <a:lnTo>
                    <a:pt x="6465" y="1910"/>
                  </a:lnTo>
                  <a:close/>
                  <a:moveTo>
                    <a:pt x="13346" y="1910"/>
                  </a:moveTo>
                  <a:lnTo>
                    <a:pt x="13346" y="2337"/>
                  </a:lnTo>
                  <a:lnTo>
                    <a:pt x="13346" y="5239"/>
                  </a:lnTo>
                  <a:lnTo>
                    <a:pt x="10018" y="5239"/>
                  </a:lnTo>
                  <a:lnTo>
                    <a:pt x="10018" y="4108"/>
                  </a:lnTo>
                  <a:lnTo>
                    <a:pt x="10018" y="1910"/>
                  </a:lnTo>
                  <a:close/>
                  <a:moveTo>
                    <a:pt x="6241" y="5463"/>
                  </a:moveTo>
                  <a:lnTo>
                    <a:pt x="6241" y="8791"/>
                  </a:lnTo>
                  <a:lnTo>
                    <a:pt x="2913" y="8791"/>
                  </a:lnTo>
                  <a:lnTo>
                    <a:pt x="2913" y="5463"/>
                  </a:lnTo>
                  <a:close/>
                  <a:moveTo>
                    <a:pt x="9793" y="5463"/>
                  </a:moveTo>
                  <a:lnTo>
                    <a:pt x="9793" y="8791"/>
                  </a:lnTo>
                  <a:lnTo>
                    <a:pt x="6465" y="8791"/>
                  </a:lnTo>
                  <a:lnTo>
                    <a:pt x="6465" y="5463"/>
                  </a:lnTo>
                  <a:close/>
                  <a:moveTo>
                    <a:pt x="13346" y="5463"/>
                  </a:moveTo>
                  <a:lnTo>
                    <a:pt x="13346" y="8791"/>
                  </a:lnTo>
                  <a:lnTo>
                    <a:pt x="10018" y="8791"/>
                  </a:lnTo>
                  <a:lnTo>
                    <a:pt x="10018" y="5463"/>
                  </a:lnTo>
                  <a:close/>
                  <a:moveTo>
                    <a:pt x="6241" y="9015"/>
                  </a:moveTo>
                  <a:lnTo>
                    <a:pt x="6241" y="10060"/>
                  </a:lnTo>
                  <a:lnTo>
                    <a:pt x="6241" y="12343"/>
                  </a:lnTo>
                  <a:lnTo>
                    <a:pt x="2913" y="12343"/>
                  </a:lnTo>
                  <a:lnTo>
                    <a:pt x="2913" y="12044"/>
                  </a:lnTo>
                  <a:lnTo>
                    <a:pt x="2913" y="9015"/>
                  </a:lnTo>
                  <a:close/>
                  <a:moveTo>
                    <a:pt x="9793" y="9015"/>
                  </a:moveTo>
                  <a:lnTo>
                    <a:pt x="9793" y="10060"/>
                  </a:lnTo>
                  <a:lnTo>
                    <a:pt x="9793" y="12343"/>
                  </a:lnTo>
                  <a:lnTo>
                    <a:pt x="6465" y="12343"/>
                  </a:lnTo>
                  <a:lnTo>
                    <a:pt x="6465" y="12044"/>
                  </a:lnTo>
                  <a:lnTo>
                    <a:pt x="6465" y="9015"/>
                  </a:lnTo>
                  <a:close/>
                  <a:moveTo>
                    <a:pt x="6241" y="12567"/>
                  </a:moveTo>
                  <a:lnTo>
                    <a:pt x="6241" y="15895"/>
                  </a:lnTo>
                  <a:lnTo>
                    <a:pt x="2913" y="15895"/>
                  </a:lnTo>
                  <a:lnTo>
                    <a:pt x="2913" y="12567"/>
                  </a:lnTo>
                  <a:close/>
                  <a:moveTo>
                    <a:pt x="9793" y="12567"/>
                  </a:moveTo>
                  <a:lnTo>
                    <a:pt x="9793" y="15895"/>
                  </a:lnTo>
                  <a:lnTo>
                    <a:pt x="6465" y="15895"/>
                  </a:lnTo>
                  <a:lnTo>
                    <a:pt x="6465" y="12567"/>
                  </a:lnTo>
                  <a:close/>
                  <a:moveTo>
                    <a:pt x="6241" y="16119"/>
                  </a:moveTo>
                  <a:lnTo>
                    <a:pt x="6241" y="18498"/>
                  </a:lnTo>
                  <a:lnTo>
                    <a:pt x="6241" y="19448"/>
                  </a:lnTo>
                  <a:lnTo>
                    <a:pt x="2913" y="19448"/>
                  </a:lnTo>
                  <a:lnTo>
                    <a:pt x="2913" y="16119"/>
                  </a:lnTo>
                  <a:close/>
                  <a:moveTo>
                    <a:pt x="9793" y="16119"/>
                  </a:moveTo>
                  <a:lnTo>
                    <a:pt x="9793" y="18498"/>
                  </a:lnTo>
                  <a:lnTo>
                    <a:pt x="9793" y="19448"/>
                  </a:lnTo>
                  <a:lnTo>
                    <a:pt x="6465" y="19448"/>
                  </a:lnTo>
                  <a:lnTo>
                    <a:pt x="6465" y="16119"/>
                  </a:lnTo>
                  <a:close/>
                  <a:moveTo>
                    <a:pt x="6241" y="19672"/>
                  </a:moveTo>
                  <a:lnTo>
                    <a:pt x="6241" y="23000"/>
                  </a:lnTo>
                  <a:lnTo>
                    <a:pt x="2913" y="23000"/>
                  </a:lnTo>
                  <a:lnTo>
                    <a:pt x="2913" y="20621"/>
                  </a:lnTo>
                  <a:lnTo>
                    <a:pt x="2913" y="19672"/>
                  </a:lnTo>
                  <a:close/>
                  <a:moveTo>
                    <a:pt x="9793" y="19672"/>
                  </a:moveTo>
                  <a:lnTo>
                    <a:pt x="9793" y="23000"/>
                  </a:lnTo>
                  <a:lnTo>
                    <a:pt x="6465" y="23000"/>
                  </a:lnTo>
                  <a:lnTo>
                    <a:pt x="6465" y="20621"/>
                  </a:lnTo>
                  <a:lnTo>
                    <a:pt x="6465" y="19672"/>
                  </a:lnTo>
                  <a:close/>
                  <a:moveTo>
                    <a:pt x="6241" y="1"/>
                  </a:moveTo>
                  <a:lnTo>
                    <a:pt x="6241" y="1686"/>
                  </a:lnTo>
                  <a:lnTo>
                    <a:pt x="3052" y="1686"/>
                  </a:lnTo>
                  <a:cubicBezTo>
                    <a:pt x="3030" y="1761"/>
                    <a:pt x="3009" y="1836"/>
                    <a:pt x="2977" y="1910"/>
                  </a:cubicBezTo>
                  <a:lnTo>
                    <a:pt x="6241" y="1910"/>
                  </a:lnTo>
                  <a:lnTo>
                    <a:pt x="6241" y="2337"/>
                  </a:lnTo>
                  <a:lnTo>
                    <a:pt x="6241" y="5239"/>
                  </a:lnTo>
                  <a:lnTo>
                    <a:pt x="2913" y="5239"/>
                  </a:lnTo>
                  <a:lnTo>
                    <a:pt x="2913" y="4108"/>
                  </a:lnTo>
                  <a:lnTo>
                    <a:pt x="2913" y="2102"/>
                  </a:lnTo>
                  <a:cubicBezTo>
                    <a:pt x="2838" y="2305"/>
                    <a:pt x="2764" y="2518"/>
                    <a:pt x="2689" y="2753"/>
                  </a:cubicBezTo>
                  <a:lnTo>
                    <a:pt x="2689" y="5239"/>
                  </a:lnTo>
                  <a:lnTo>
                    <a:pt x="2070" y="5239"/>
                  </a:lnTo>
                  <a:cubicBezTo>
                    <a:pt x="2060" y="5313"/>
                    <a:pt x="2038" y="5388"/>
                    <a:pt x="2028" y="5463"/>
                  </a:cubicBezTo>
                  <a:lnTo>
                    <a:pt x="2689" y="5463"/>
                  </a:lnTo>
                  <a:lnTo>
                    <a:pt x="2689" y="8791"/>
                  </a:lnTo>
                  <a:lnTo>
                    <a:pt x="1505" y="8791"/>
                  </a:lnTo>
                  <a:cubicBezTo>
                    <a:pt x="1494" y="8866"/>
                    <a:pt x="1484" y="8940"/>
                    <a:pt x="1473" y="9015"/>
                  </a:cubicBezTo>
                  <a:lnTo>
                    <a:pt x="2689" y="9015"/>
                  </a:lnTo>
                  <a:lnTo>
                    <a:pt x="2689" y="10060"/>
                  </a:lnTo>
                  <a:lnTo>
                    <a:pt x="2689" y="12343"/>
                  </a:lnTo>
                  <a:lnTo>
                    <a:pt x="1067" y="12343"/>
                  </a:lnTo>
                  <a:cubicBezTo>
                    <a:pt x="1057" y="12418"/>
                    <a:pt x="1046" y="12492"/>
                    <a:pt x="1035" y="12567"/>
                  </a:cubicBezTo>
                  <a:lnTo>
                    <a:pt x="2689" y="12567"/>
                  </a:lnTo>
                  <a:lnTo>
                    <a:pt x="2689" y="15895"/>
                  </a:lnTo>
                  <a:lnTo>
                    <a:pt x="683" y="15895"/>
                  </a:lnTo>
                  <a:cubicBezTo>
                    <a:pt x="673" y="15970"/>
                    <a:pt x="662" y="16045"/>
                    <a:pt x="662" y="16119"/>
                  </a:cubicBezTo>
                  <a:lnTo>
                    <a:pt x="2689" y="16119"/>
                  </a:lnTo>
                  <a:lnTo>
                    <a:pt x="2689" y="18498"/>
                  </a:lnTo>
                  <a:lnTo>
                    <a:pt x="2689" y="19448"/>
                  </a:lnTo>
                  <a:lnTo>
                    <a:pt x="331" y="19448"/>
                  </a:lnTo>
                  <a:cubicBezTo>
                    <a:pt x="331" y="19522"/>
                    <a:pt x="321" y="19597"/>
                    <a:pt x="321" y="19672"/>
                  </a:cubicBezTo>
                  <a:lnTo>
                    <a:pt x="2689" y="19672"/>
                  </a:lnTo>
                  <a:lnTo>
                    <a:pt x="2689" y="23000"/>
                  </a:lnTo>
                  <a:lnTo>
                    <a:pt x="22" y="23000"/>
                  </a:lnTo>
                  <a:cubicBezTo>
                    <a:pt x="11" y="23075"/>
                    <a:pt x="11" y="23149"/>
                    <a:pt x="1" y="23224"/>
                  </a:cubicBezTo>
                  <a:lnTo>
                    <a:pt x="2689" y="23224"/>
                  </a:lnTo>
                  <a:lnTo>
                    <a:pt x="2689" y="25347"/>
                  </a:lnTo>
                  <a:lnTo>
                    <a:pt x="2913" y="25347"/>
                  </a:lnTo>
                  <a:lnTo>
                    <a:pt x="2913" y="23224"/>
                  </a:lnTo>
                  <a:lnTo>
                    <a:pt x="6241" y="23224"/>
                  </a:lnTo>
                  <a:lnTo>
                    <a:pt x="6241" y="25347"/>
                  </a:lnTo>
                  <a:lnTo>
                    <a:pt x="6465" y="25347"/>
                  </a:lnTo>
                  <a:lnTo>
                    <a:pt x="6465" y="23224"/>
                  </a:lnTo>
                  <a:lnTo>
                    <a:pt x="9793" y="23224"/>
                  </a:lnTo>
                  <a:lnTo>
                    <a:pt x="9793" y="25347"/>
                  </a:lnTo>
                  <a:lnTo>
                    <a:pt x="10018" y="25347"/>
                  </a:lnTo>
                  <a:lnTo>
                    <a:pt x="10018" y="23224"/>
                  </a:lnTo>
                  <a:lnTo>
                    <a:pt x="11916" y="23224"/>
                  </a:lnTo>
                  <a:lnTo>
                    <a:pt x="11927" y="23000"/>
                  </a:lnTo>
                  <a:lnTo>
                    <a:pt x="10018" y="23000"/>
                  </a:lnTo>
                  <a:lnTo>
                    <a:pt x="10018" y="20621"/>
                  </a:lnTo>
                  <a:lnTo>
                    <a:pt x="10018" y="19672"/>
                  </a:lnTo>
                  <a:lnTo>
                    <a:pt x="12236" y="19672"/>
                  </a:lnTo>
                  <a:lnTo>
                    <a:pt x="12258" y="19448"/>
                  </a:lnTo>
                  <a:lnTo>
                    <a:pt x="10018" y="19448"/>
                  </a:lnTo>
                  <a:lnTo>
                    <a:pt x="10018" y="16119"/>
                  </a:lnTo>
                  <a:lnTo>
                    <a:pt x="12567" y="16119"/>
                  </a:lnTo>
                  <a:lnTo>
                    <a:pt x="12588" y="15895"/>
                  </a:lnTo>
                  <a:lnTo>
                    <a:pt x="10018" y="15895"/>
                  </a:lnTo>
                  <a:lnTo>
                    <a:pt x="10018" y="12567"/>
                  </a:lnTo>
                  <a:lnTo>
                    <a:pt x="12898" y="12567"/>
                  </a:lnTo>
                  <a:lnTo>
                    <a:pt x="12919" y="12343"/>
                  </a:lnTo>
                  <a:lnTo>
                    <a:pt x="10018" y="12343"/>
                  </a:lnTo>
                  <a:lnTo>
                    <a:pt x="10018" y="12044"/>
                  </a:lnTo>
                  <a:lnTo>
                    <a:pt x="10018" y="9015"/>
                  </a:lnTo>
                  <a:lnTo>
                    <a:pt x="13346" y="9015"/>
                  </a:lnTo>
                  <a:lnTo>
                    <a:pt x="13346" y="10060"/>
                  </a:lnTo>
                  <a:lnTo>
                    <a:pt x="13346" y="11106"/>
                  </a:lnTo>
                  <a:lnTo>
                    <a:pt x="13570" y="11106"/>
                  </a:lnTo>
                  <a:lnTo>
                    <a:pt x="13570" y="9015"/>
                  </a:lnTo>
                  <a:lnTo>
                    <a:pt x="15469" y="9015"/>
                  </a:lnTo>
                  <a:lnTo>
                    <a:pt x="15501" y="8791"/>
                  </a:lnTo>
                  <a:lnTo>
                    <a:pt x="13570" y="8791"/>
                  </a:lnTo>
                  <a:lnTo>
                    <a:pt x="13570" y="5463"/>
                  </a:lnTo>
                  <a:lnTo>
                    <a:pt x="15874" y="5463"/>
                  </a:lnTo>
                  <a:lnTo>
                    <a:pt x="15906" y="5239"/>
                  </a:lnTo>
                  <a:lnTo>
                    <a:pt x="13570" y="5239"/>
                  </a:lnTo>
                  <a:lnTo>
                    <a:pt x="13570" y="4108"/>
                  </a:lnTo>
                  <a:lnTo>
                    <a:pt x="13570" y="1910"/>
                  </a:lnTo>
                  <a:lnTo>
                    <a:pt x="16279" y="1910"/>
                  </a:lnTo>
                  <a:lnTo>
                    <a:pt x="16311" y="1686"/>
                  </a:lnTo>
                  <a:lnTo>
                    <a:pt x="13570" y="1686"/>
                  </a:lnTo>
                  <a:lnTo>
                    <a:pt x="13570" y="161"/>
                  </a:lnTo>
                  <a:lnTo>
                    <a:pt x="13346" y="161"/>
                  </a:lnTo>
                  <a:lnTo>
                    <a:pt x="13346" y="1686"/>
                  </a:lnTo>
                  <a:lnTo>
                    <a:pt x="10018" y="1686"/>
                  </a:lnTo>
                  <a:lnTo>
                    <a:pt x="10018" y="86"/>
                  </a:lnTo>
                  <a:lnTo>
                    <a:pt x="9793" y="86"/>
                  </a:lnTo>
                  <a:lnTo>
                    <a:pt x="9793" y="1686"/>
                  </a:lnTo>
                  <a:lnTo>
                    <a:pt x="6465" y="1686"/>
                  </a:lnTo>
                  <a:lnTo>
                    <a:pt x="6465" y="12"/>
                  </a:lnTo>
                  <a:lnTo>
                    <a:pt x="6241" y="1"/>
                  </a:lnTo>
                  <a:close/>
                </a:path>
              </a:pathLst>
            </a:custGeom>
            <a:solidFill>
              <a:srgbClr val="825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88" name="Google Shape;588;p47"/>
            <p:cNvSpPr/>
            <p:nvPr/>
          </p:nvSpPr>
          <p:spPr>
            <a:xfrm>
              <a:off x="6285375" y="4197600"/>
              <a:ext cx="94575" cy="360450"/>
            </a:xfrm>
            <a:custGeom>
              <a:avLst/>
              <a:gdLst/>
              <a:ahLst/>
              <a:cxnLst/>
              <a:rect l="l" t="t" r="r" b="b"/>
              <a:pathLst>
                <a:path w="3783" h="14418" extrusionOk="0">
                  <a:moveTo>
                    <a:pt x="1425" y="0"/>
                  </a:moveTo>
                  <a:cubicBezTo>
                    <a:pt x="1361" y="0"/>
                    <a:pt x="1318" y="43"/>
                    <a:pt x="1318" y="107"/>
                  </a:cubicBezTo>
                  <a:lnTo>
                    <a:pt x="870" y="4907"/>
                  </a:lnTo>
                  <a:cubicBezTo>
                    <a:pt x="635" y="7457"/>
                    <a:pt x="401" y="10006"/>
                    <a:pt x="166" y="12556"/>
                  </a:cubicBezTo>
                  <a:cubicBezTo>
                    <a:pt x="113" y="13132"/>
                    <a:pt x="59" y="13718"/>
                    <a:pt x="6" y="14305"/>
                  </a:cubicBezTo>
                  <a:cubicBezTo>
                    <a:pt x="1" y="14380"/>
                    <a:pt x="54" y="14417"/>
                    <a:pt x="110" y="14417"/>
                  </a:cubicBezTo>
                  <a:cubicBezTo>
                    <a:pt x="166" y="14417"/>
                    <a:pt x="225" y="14380"/>
                    <a:pt x="230" y="14305"/>
                  </a:cubicBezTo>
                  <a:cubicBezTo>
                    <a:pt x="379" y="12716"/>
                    <a:pt x="529" y="11116"/>
                    <a:pt x="667" y="9515"/>
                  </a:cubicBezTo>
                  <a:cubicBezTo>
                    <a:pt x="902" y="6966"/>
                    <a:pt x="1137" y="4416"/>
                    <a:pt x="1382" y="1867"/>
                  </a:cubicBezTo>
                  <a:cubicBezTo>
                    <a:pt x="1432" y="1319"/>
                    <a:pt x="1482" y="772"/>
                    <a:pt x="1531" y="224"/>
                  </a:cubicBezTo>
                  <a:lnTo>
                    <a:pt x="3633" y="224"/>
                  </a:lnTo>
                  <a:cubicBezTo>
                    <a:pt x="3782" y="224"/>
                    <a:pt x="3782" y="0"/>
                    <a:pt x="3633" y="0"/>
                  </a:cubicBezTo>
                  <a:close/>
                </a:path>
              </a:pathLst>
            </a:custGeom>
            <a:solidFill>
              <a:srgbClr val="352C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89" name="Google Shape;589;p47"/>
            <p:cNvSpPr/>
            <p:nvPr/>
          </p:nvSpPr>
          <p:spPr>
            <a:xfrm>
              <a:off x="6074025" y="3206325"/>
              <a:ext cx="464325" cy="713125"/>
            </a:xfrm>
            <a:custGeom>
              <a:avLst/>
              <a:gdLst/>
              <a:ahLst/>
              <a:cxnLst/>
              <a:rect l="l" t="t" r="r" b="b"/>
              <a:pathLst>
                <a:path w="18573" h="28525" extrusionOk="0">
                  <a:moveTo>
                    <a:pt x="5836" y="0"/>
                  </a:moveTo>
                  <a:lnTo>
                    <a:pt x="1" y="5899"/>
                  </a:lnTo>
                  <a:lnTo>
                    <a:pt x="1889" y="28525"/>
                  </a:lnTo>
                  <a:lnTo>
                    <a:pt x="15725" y="28322"/>
                  </a:lnTo>
                  <a:lnTo>
                    <a:pt x="18573" y="6891"/>
                  </a:lnTo>
                  <a:lnTo>
                    <a:pt x="112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90" name="Google Shape;590;p47"/>
            <p:cNvSpPr/>
            <p:nvPr/>
          </p:nvSpPr>
          <p:spPr>
            <a:xfrm>
              <a:off x="6071100" y="3203150"/>
              <a:ext cx="471000" cy="719250"/>
            </a:xfrm>
            <a:custGeom>
              <a:avLst/>
              <a:gdLst/>
              <a:ahLst/>
              <a:cxnLst/>
              <a:rect l="l" t="t" r="r" b="b"/>
              <a:pathLst>
                <a:path w="18840" h="28770" extrusionOk="0">
                  <a:moveTo>
                    <a:pt x="11316" y="210"/>
                  </a:moveTo>
                  <a:lnTo>
                    <a:pt x="11316" y="210"/>
                  </a:lnTo>
                  <a:cubicBezTo>
                    <a:pt x="11317" y="210"/>
                    <a:pt x="11326" y="217"/>
                    <a:pt x="11345" y="239"/>
                  </a:cubicBezTo>
                  <a:lnTo>
                    <a:pt x="11345" y="239"/>
                  </a:lnTo>
                  <a:cubicBezTo>
                    <a:pt x="11329" y="228"/>
                    <a:pt x="11314" y="210"/>
                    <a:pt x="11316" y="210"/>
                  </a:cubicBezTo>
                  <a:close/>
                  <a:moveTo>
                    <a:pt x="11382" y="234"/>
                  </a:moveTo>
                  <a:cubicBezTo>
                    <a:pt x="11379" y="243"/>
                    <a:pt x="11373" y="246"/>
                    <a:pt x="11366" y="246"/>
                  </a:cubicBezTo>
                  <a:cubicBezTo>
                    <a:pt x="11363" y="246"/>
                    <a:pt x="11359" y="246"/>
                    <a:pt x="11356" y="244"/>
                  </a:cubicBezTo>
                  <a:lnTo>
                    <a:pt x="11356" y="244"/>
                  </a:lnTo>
                  <a:cubicBezTo>
                    <a:pt x="11371" y="242"/>
                    <a:pt x="11380" y="239"/>
                    <a:pt x="11382" y="234"/>
                  </a:cubicBezTo>
                  <a:close/>
                  <a:moveTo>
                    <a:pt x="215" y="6087"/>
                  </a:moveTo>
                  <a:lnTo>
                    <a:pt x="215" y="6087"/>
                  </a:lnTo>
                  <a:cubicBezTo>
                    <a:pt x="214" y="6096"/>
                    <a:pt x="210" y="6101"/>
                    <a:pt x="208" y="6101"/>
                  </a:cubicBezTo>
                  <a:cubicBezTo>
                    <a:pt x="207" y="6101"/>
                    <a:pt x="207" y="6096"/>
                    <a:pt x="215" y="6087"/>
                  </a:cubicBezTo>
                  <a:close/>
                  <a:moveTo>
                    <a:pt x="18600" y="7088"/>
                  </a:moveTo>
                  <a:cubicBezTo>
                    <a:pt x="18605" y="7091"/>
                    <a:pt x="18610" y="7093"/>
                    <a:pt x="18613" y="7093"/>
                  </a:cubicBezTo>
                  <a:lnTo>
                    <a:pt x="18613" y="7093"/>
                  </a:lnTo>
                  <a:cubicBezTo>
                    <a:pt x="18612" y="7093"/>
                    <a:pt x="18612" y="7093"/>
                    <a:pt x="18611" y="7093"/>
                  </a:cubicBezTo>
                  <a:cubicBezTo>
                    <a:pt x="18607" y="7093"/>
                    <a:pt x="18603" y="7091"/>
                    <a:pt x="18600" y="7088"/>
                  </a:cubicBezTo>
                  <a:close/>
                  <a:moveTo>
                    <a:pt x="10977" y="234"/>
                  </a:moveTo>
                  <a:cubicBezTo>
                    <a:pt x="10998" y="234"/>
                    <a:pt x="11167" y="248"/>
                    <a:pt x="11280" y="248"/>
                  </a:cubicBezTo>
                  <a:cubicBezTo>
                    <a:pt x="11308" y="248"/>
                    <a:pt x="11333" y="247"/>
                    <a:pt x="11351" y="245"/>
                  </a:cubicBezTo>
                  <a:lnTo>
                    <a:pt x="11351" y="245"/>
                  </a:lnTo>
                  <a:cubicBezTo>
                    <a:pt x="11393" y="287"/>
                    <a:pt x="11436" y="319"/>
                    <a:pt x="11479" y="362"/>
                  </a:cubicBezTo>
                  <a:cubicBezTo>
                    <a:pt x="11639" y="511"/>
                    <a:pt x="11788" y="650"/>
                    <a:pt x="11937" y="799"/>
                  </a:cubicBezTo>
                  <a:cubicBezTo>
                    <a:pt x="13100" y="1887"/>
                    <a:pt x="14252" y="2986"/>
                    <a:pt x="15415" y="4074"/>
                  </a:cubicBezTo>
                  <a:lnTo>
                    <a:pt x="18412" y="6901"/>
                  </a:lnTo>
                  <a:cubicBezTo>
                    <a:pt x="18420" y="6917"/>
                    <a:pt x="18520" y="7025"/>
                    <a:pt x="18578" y="7072"/>
                  </a:cubicBezTo>
                  <a:lnTo>
                    <a:pt x="18578" y="7072"/>
                  </a:lnTo>
                  <a:cubicBezTo>
                    <a:pt x="18576" y="7083"/>
                    <a:pt x="18575" y="7097"/>
                    <a:pt x="18572" y="7114"/>
                  </a:cubicBezTo>
                  <a:cubicBezTo>
                    <a:pt x="18530" y="7370"/>
                    <a:pt x="18498" y="7637"/>
                    <a:pt x="18466" y="7904"/>
                  </a:cubicBezTo>
                  <a:cubicBezTo>
                    <a:pt x="18306" y="9066"/>
                    <a:pt x="18156" y="10229"/>
                    <a:pt x="17996" y="11392"/>
                  </a:cubicBezTo>
                  <a:cubicBezTo>
                    <a:pt x="17772" y="13045"/>
                    <a:pt x="17559" y="14709"/>
                    <a:pt x="17335" y="16374"/>
                  </a:cubicBezTo>
                  <a:cubicBezTo>
                    <a:pt x="17100" y="18134"/>
                    <a:pt x="16866" y="19894"/>
                    <a:pt x="16631" y="21654"/>
                  </a:cubicBezTo>
                  <a:cubicBezTo>
                    <a:pt x="16439" y="23115"/>
                    <a:pt x="16247" y="24588"/>
                    <a:pt x="16044" y="26049"/>
                  </a:cubicBezTo>
                  <a:cubicBezTo>
                    <a:pt x="15949" y="26804"/>
                    <a:pt x="15842" y="27569"/>
                    <a:pt x="15747" y="28334"/>
                  </a:cubicBezTo>
                  <a:lnTo>
                    <a:pt x="15747" y="28334"/>
                  </a:lnTo>
                  <a:cubicBezTo>
                    <a:pt x="14211" y="28365"/>
                    <a:pt x="12685" y="28386"/>
                    <a:pt x="11158" y="28406"/>
                  </a:cubicBezTo>
                  <a:cubicBezTo>
                    <a:pt x="8673" y="28438"/>
                    <a:pt x="6198" y="28481"/>
                    <a:pt x="3713" y="28513"/>
                  </a:cubicBezTo>
                  <a:lnTo>
                    <a:pt x="2114" y="28543"/>
                  </a:lnTo>
                  <a:lnTo>
                    <a:pt x="2114" y="28543"/>
                  </a:lnTo>
                  <a:cubicBezTo>
                    <a:pt x="2085" y="28217"/>
                    <a:pt x="2056" y="27890"/>
                    <a:pt x="2027" y="27564"/>
                  </a:cubicBezTo>
                  <a:cubicBezTo>
                    <a:pt x="1952" y="26604"/>
                    <a:pt x="1867" y="25644"/>
                    <a:pt x="1792" y="24684"/>
                  </a:cubicBezTo>
                  <a:cubicBezTo>
                    <a:pt x="1675" y="23361"/>
                    <a:pt x="1568" y="22027"/>
                    <a:pt x="1451" y="20705"/>
                  </a:cubicBezTo>
                  <a:cubicBezTo>
                    <a:pt x="1334" y="19211"/>
                    <a:pt x="1206" y="17707"/>
                    <a:pt x="1078" y="16214"/>
                  </a:cubicBezTo>
                  <a:lnTo>
                    <a:pt x="715" y="11904"/>
                  </a:lnTo>
                  <a:cubicBezTo>
                    <a:pt x="619" y="10741"/>
                    <a:pt x="523" y="9568"/>
                    <a:pt x="427" y="8405"/>
                  </a:cubicBezTo>
                  <a:cubicBezTo>
                    <a:pt x="363" y="7712"/>
                    <a:pt x="310" y="7018"/>
                    <a:pt x="246" y="6325"/>
                  </a:cubicBezTo>
                  <a:cubicBezTo>
                    <a:pt x="246" y="6250"/>
                    <a:pt x="246" y="6176"/>
                    <a:pt x="235" y="6111"/>
                  </a:cubicBezTo>
                  <a:cubicBezTo>
                    <a:pt x="232" y="6101"/>
                    <a:pt x="229" y="6089"/>
                    <a:pt x="225" y="6078"/>
                  </a:cubicBezTo>
                  <a:lnTo>
                    <a:pt x="225" y="6078"/>
                  </a:lnTo>
                  <a:cubicBezTo>
                    <a:pt x="228" y="6075"/>
                    <a:pt x="231" y="6072"/>
                    <a:pt x="235" y="6069"/>
                  </a:cubicBezTo>
                  <a:cubicBezTo>
                    <a:pt x="267" y="6037"/>
                    <a:pt x="299" y="6005"/>
                    <a:pt x="331" y="5962"/>
                  </a:cubicBezTo>
                  <a:cubicBezTo>
                    <a:pt x="459" y="5845"/>
                    <a:pt x="587" y="5717"/>
                    <a:pt x="704" y="5589"/>
                  </a:cubicBezTo>
                  <a:cubicBezTo>
                    <a:pt x="1654" y="4639"/>
                    <a:pt x="2593" y="3679"/>
                    <a:pt x="3531" y="2730"/>
                  </a:cubicBezTo>
                  <a:cubicBezTo>
                    <a:pt x="4321" y="1930"/>
                    <a:pt x="5110" y="1130"/>
                    <a:pt x="5899" y="330"/>
                  </a:cubicBezTo>
                  <a:cubicBezTo>
                    <a:pt x="5931" y="298"/>
                    <a:pt x="5963" y="266"/>
                    <a:pt x="5995" y="234"/>
                  </a:cubicBezTo>
                  <a:close/>
                  <a:moveTo>
                    <a:pt x="11254" y="0"/>
                  </a:moveTo>
                  <a:cubicBezTo>
                    <a:pt x="11162" y="0"/>
                    <a:pt x="11062" y="10"/>
                    <a:pt x="10977" y="10"/>
                  </a:cubicBezTo>
                  <a:lnTo>
                    <a:pt x="5953" y="10"/>
                  </a:lnTo>
                  <a:cubicBezTo>
                    <a:pt x="5942" y="10"/>
                    <a:pt x="5933" y="11"/>
                    <a:pt x="5924" y="13"/>
                  </a:cubicBezTo>
                  <a:lnTo>
                    <a:pt x="5924" y="13"/>
                  </a:lnTo>
                  <a:cubicBezTo>
                    <a:pt x="5904" y="17"/>
                    <a:pt x="5885" y="26"/>
                    <a:pt x="5867" y="42"/>
                  </a:cubicBezTo>
                  <a:cubicBezTo>
                    <a:pt x="5281" y="639"/>
                    <a:pt x="4694" y="1236"/>
                    <a:pt x="4107" y="1834"/>
                  </a:cubicBezTo>
                  <a:cubicBezTo>
                    <a:pt x="3105" y="2847"/>
                    <a:pt x="2091" y="3871"/>
                    <a:pt x="1088" y="4885"/>
                  </a:cubicBezTo>
                  <a:cubicBezTo>
                    <a:pt x="779" y="5205"/>
                    <a:pt x="470" y="5514"/>
                    <a:pt x="160" y="5823"/>
                  </a:cubicBezTo>
                  <a:cubicBezTo>
                    <a:pt x="75" y="5919"/>
                    <a:pt x="0" y="5962"/>
                    <a:pt x="11" y="6101"/>
                  </a:cubicBezTo>
                  <a:cubicBezTo>
                    <a:pt x="32" y="6624"/>
                    <a:pt x="96" y="7146"/>
                    <a:pt x="139" y="7669"/>
                  </a:cubicBezTo>
                  <a:cubicBezTo>
                    <a:pt x="235" y="8746"/>
                    <a:pt x="320" y="9813"/>
                    <a:pt x="406" y="10880"/>
                  </a:cubicBezTo>
                  <a:cubicBezTo>
                    <a:pt x="523" y="12267"/>
                    <a:pt x="640" y="13664"/>
                    <a:pt x="758" y="15051"/>
                  </a:cubicBezTo>
                  <a:cubicBezTo>
                    <a:pt x="886" y="16555"/>
                    <a:pt x="1014" y="18059"/>
                    <a:pt x="1142" y="19563"/>
                  </a:cubicBezTo>
                  <a:cubicBezTo>
                    <a:pt x="1259" y="20961"/>
                    <a:pt x="1376" y="22358"/>
                    <a:pt x="1494" y="23755"/>
                  </a:cubicBezTo>
                  <a:cubicBezTo>
                    <a:pt x="1579" y="24833"/>
                    <a:pt x="1664" y="25910"/>
                    <a:pt x="1760" y="26988"/>
                  </a:cubicBezTo>
                  <a:cubicBezTo>
                    <a:pt x="1803" y="27521"/>
                    <a:pt x="1846" y="28054"/>
                    <a:pt x="1899" y="28588"/>
                  </a:cubicBezTo>
                  <a:cubicBezTo>
                    <a:pt x="1899" y="28609"/>
                    <a:pt x="1899" y="28631"/>
                    <a:pt x="1899" y="28652"/>
                  </a:cubicBezTo>
                  <a:cubicBezTo>
                    <a:pt x="1910" y="28716"/>
                    <a:pt x="1942" y="28769"/>
                    <a:pt x="2006" y="28769"/>
                  </a:cubicBezTo>
                  <a:cubicBezTo>
                    <a:pt x="3574" y="28737"/>
                    <a:pt x="5131" y="28716"/>
                    <a:pt x="6699" y="28695"/>
                  </a:cubicBezTo>
                  <a:cubicBezTo>
                    <a:pt x="9174" y="28663"/>
                    <a:pt x="11649" y="28620"/>
                    <a:pt x="14135" y="28588"/>
                  </a:cubicBezTo>
                  <a:cubicBezTo>
                    <a:pt x="14700" y="28577"/>
                    <a:pt x="15265" y="28567"/>
                    <a:pt x="15842" y="28556"/>
                  </a:cubicBezTo>
                  <a:cubicBezTo>
                    <a:pt x="15906" y="28556"/>
                    <a:pt x="15938" y="28503"/>
                    <a:pt x="15948" y="28449"/>
                  </a:cubicBezTo>
                  <a:cubicBezTo>
                    <a:pt x="16023" y="27905"/>
                    <a:pt x="16098" y="27372"/>
                    <a:pt x="16162" y="26828"/>
                  </a:cubicBezTo>
                  <a:cubicBezTo>
                    <a:pt x="16343" y="25484"/>
                    <a:pt x="16524" y="24129"/>
                    <a:pt x="16706" y="22785"/>
                  </a:cubicBezTo>
                  <a:cubicBezTo>
                    <a:pt x="16940" y="21046"/>
                    <a:pt x="17164" y="19296"/>
                    <a:pt x="17399" y="17558"/>
                  </a:cubicBezTo>
                  <a:lnTo>
                    <a:pt x="18092" y="12384"/>
                  </a:lnTo>
                  <a:cubicBezTo>
                    <a:pt x="18263" y="11072"/>
                    <a:pt x="18434" y="9760"/>
                    <a:pt x="18615" y="8458"/>
                  </a:cubicBezTo>
                  <a:cubicBezTo>
                    <a:pt x="18658" y="8085"/>
                    <a:pt x="18711" y="7722"/>
                    <a:pt x="18754" y="7349"/>
                  </a:cubicBezTo>
                  <a:cubicBezTo>
                    <a:pt x="18775" y="7232"/>
                    <a:pt x="18839" y="7040"/>
                    <a:pt x="18764" y="6933"/>
                  </a:cubicBezTo>
                  <a:cubicBezTo>
                    <a:pt x="18711" y="6858"/>
                    <a:pt x="18615" y="6794"/>
                    <a:pt x="18551" y="6730"/>
                  </a:cubicBezTo>
                  <a:cubicBezTo>
                    <a:pt x="18380" y="6570"/>
                    <a:pt x="18220" y="6410"/>
                    <a:pt x="18050" y="6250"/>
                  </a:cubicBezTo>
                  <a:cubicBezTo>
                    <a:pt x="17516" y="5749"/>
                    <a:pt x="16983" y="5247"/>
                    <a:pt x="16450" y="4746"/>
                  </a:cubicBezTo>
                  <a:cubicBezTo>
                    <a:pt x="15201" y="3573"/>
                    <a:pt x="13953" y="2399"/>
                    <a:pt x="12716" y="1215"/>
                  </a:cubicBezTo>
                  <a:cubicBezTo>
                    <a:pt x="12343" y="874"/>
                    <a:pt x="11969" y="522"/>
                    <a:pt x="11607" y="170"/>
                  </a:cubicBezTo>
                  <a:cubicBezTo>
                    <a:pt x="11543" y="116"/>
                    <a:pt x="11479" y="31"/>
                    <a:pt x="11383" y="10"/>
                  </a:cubicBezTo>
                  <a:cubicBezTo>
                    <a:pt x="11343" y="3"/>
                    <a:pt x="11300" y="0"/>
                    <a:pt x="11254" y="0"/>
                  </a:cubicBezTo>
                  <a:close/>
                </a:path>
              </a:pathLst>
            </a:custGeom>
            <a:solidFill>
              <a:srgbClr val="6F9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91" name="Google Shape;591;p47"/>
            <p:cNvSpPr/>
            <p:nvPr/>
          </p:nvSpPr>
          <p:spPr>
            <a:xfrm>
              <a:off x="6104975" y="3896775"/>
              <a:ext cx="378450" cy="45350"/>
            </a:xfrm>
            <a:custGeom>
              <a:avLst/>
              <a:gdLst/>
              <a:ahLst/>
              <a:cxnLst/>
              <a:rect l="l" t="t" r="r" b="b"/>
              <a:pathLst>
                <a:path w="15138" h="1814" extrusionOk="0">
                  <a:moveTo>
                    <a:pt x="0" y="0"/>
                  </a:moveTo>
                  <a:lnTo>
                    <a:pt x="0" y="1814"/>
                  </a:lnTo>
                  <a:lnTo>
                    <a:pt x="15137" y="1814"/>
                  </a:lnTo>
                  <a:lnTo>
                    <a:pt x="15137" y="0"/>
                  </a:lnTo>
                  <a:close/>
                </a:path>
              </a:pathLst>
            </a:custGeom>
            <a:solidFill>
              <a:srgbClr val="352C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92" name="Google Shape;592;p47"/>
            <p:cNvSpPr/>
            <p:nvPr/>
          </p:nvSpPr>
          <p:spPr>
            <a:xfrm>
              <a:off x="6238050" y="3280725"/>
              <a:ext cx="136550" cy="567800"/>
            </a:xfrm>
            <a:custGeom>
              <a:avLst/>
              <a:gdLst/>
              <a:ahLst/>
              <a:cxnLst/>
              <a:rect l="l" t="t" r="r" b="b"/>
              <a:pathLst>
                <a:path w="5462" h="22712" extrusionOk="0">
                  <a:moveTo>
                    <a:pt x="2400" y="0"/>
                  </a:moveTo>
                  <a:lnTo>
                    <a:pt x="1792" y="235"/>
                  </a:lnTo>
                  <a:cubicBezTo>
                    <a:pt x="1792" y="235"/>
                    <a:pt x="1280" y="2230"/>
                    <a:pt x="1174" y="3083"/>
                  </a:cubicBezTo>
                  <a:cubicBezTo>
                    <a:pt x="1067" y="3937"/>
                    <a:pt x="214" y="17079"/>
                    <a:pt x="64" y="18039"/>
                  </a:cubicBezTo>
                  <a:cubicBezTo>
                    <a:pt x="0" y="18487"/>
                    <a:pt x="694" y="19671"/>
                    <a:pt x="1430" y="20652"/>
                  </a:cubicBezTo>
                  <a:lnTo>
                    <a:pt x="3083" y="22711"/>
                  </a:lnTo>
                  <a:cubicBezTo>
                    <a:pt x="3819" y="21719"/>
                    <a:pt x="5462" y="18295"/>
                    <a:pt x="5462" y="17836"/>
                  </a:cubicBezTo>
                  <a:cubicBezTo>
                    <a:pt x="5462" y="16780"/>
                    <a:pt x="3744" y="3937"/>
                    <a:pt x="3638" y="3083"/>
                  </a:cubicBezTo>
                  <a:cubicBezTo>
                    <a:pt x="3531" y="2230"/>
                    <a:pt x="3019" y="235"/>
                    <a:pt x="3019" y="235"/>
                  </a:cubicBezTo>
                  <a:lnTo>
                    <a:pt x="2411" y="0"/>
                  </a:lnTo>
                  <a:close/>
                </a:path>
              </a:pathLst>
            </a:custGeom>
            <a:solidFill>
              <a:srgbClr val="F86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93" name="Google Shape;593;p47"/>
            <p:cNvSpPr/>
            <p:nvPr/>
          </p:nvSpPr>
          <p:spPr>
            <a:xfrm>
              <a:off x="6255650" y="3230050"/>
              <a:ext cx="84300" cy="65350"/>
            </a:xfrm>
            <a:custGeom>
              <a:avLst/>
              <a:gdLst/>
              <a:ahLst/>
              <a:cxnLst/>
              <a:rect l="l" t="t" r="r" b="b"/>
              <a:pathLst>
                <a:path w="3372" h="2614" extrusionOk="0">
                  <a:moveTo>
                    <a:pt x="0" y="0"/>
                  </a:moveTo>
                  <a:lnTo>
                    <a:pt x="150" y="1057"/>
                  </a:lnTo>
                  <a:lnTo>
                    <a:pt x="1067" y="2614"/>
                  </a:lnTo>
                  <a:lnTo>
                    <a:pt x="2304" y="2614"/>
                  </a:lnTo>
                  <a:lnTo>
                    <a:pt x="3232" y="1057"/>
                  </a:lnTo>
                  <a:lnTo>
                    <a:pt x="3371" y="0"/>
                  </a:lnTo>
                  <a:close/>
                </a:path>
              </a:pathLst>
            </a:custGeom>
            <a:solidFill>
              <a:srgbClr val="F86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94" name="Google Shape;594;p47"/>
            <p:cNvSpPr/>
            <p:nvPr/>
          </p:nvSpPr>
          <p:spPr>
            <a:xfrm>
              <a:off x="6281500" y="3292975"/>
              <a:ext cx="33650" cy="4300"/>
            </a:xfrm>
            <a:custGeom>
              <a:avLst/>
              <a:gdLst/>
              <a:ahLst/>
              <a:cxnLst/>
              <a:rect l="l" t="t" r="r" b="b"/>
              <a:pathLst>
                <a:path w="1346" h="172" extrusionOk="0">
                  <a:moveTo>
                    <a:pt x="108" y="1"/>
                  </a:moveTo>
                  <a:cubicBezTo>
                    <a:pt x="1" y="1"/>
                    <a:pt x="1" y="172"/>
                    <a:pt x="108" y="172"/>
                  </a:cubicBezTo>
                  <a:lnTo>
                    <a:pt x="1228" y="172"/>
                  </a:lnTo>
                  <a:cubicBezTo>
                    <a:pt x="1345" y="172"/>
                    <a:pt x="1345" y="1"/>
                    <a:pt x="1228" y="1"/>
                  </a:cubicBezTo>
                  <a:close/>
                </a:path>
              </a:pathLst>
            </a:custGeom>
            <a:solidFill>
              <a:srgbClr val="D943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95" name="Google Shape;595;p47"/>
            <p:cNvSpPr/>
            <p:nvPr/>
          </p:nvSpPr>
          <p:spPr>
            <a:xfrm>
              <a:off x="6010300" y="4026650"/>
              <a:ext cx="99225" cy="187500"/>
            </a:xfrm>
            <a:custGeom>
              <a:avLst/>
              <a:gdLst/>
              <a:ahLst/>
              <a:cxnLst/>
              <a:rect l="l" t="t" r="r" b="b"/>
              <a:pathLst>
                <a:path w="3969" h="7500" extrusionOk="0">
                  <a:moveTo>
                    <a:pt x="2806" y="0"/>
                  </a:moveTo>
                  <a:lnTo>
                    <a:pt x="0" y="4374"/>
                  </a:lnTo>
                  <a:lnTo>
                    <a:pt x="1995" y="7499"/>
                  </a:lnTo>
                  <a:lnTo>
                    <a:pt x="3968" y="1910"/>
                  </a:lnTo>
                  <a:lnTo>
                    <a:pt x="2806" y="0"/>
                  </a:lnTo>
                  <a:close/>
                </a:path>
              </a:pathLst>
            </a:custGeom>
            <a:solidFill>
              <a:srgbClr val="985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96" name="Google Shape;596;p47"/>
            <p:cNvSpPr/>
            <p:nvPr/>
          </p:nvSpPr>
          <p:spPr>
            <a:xfrm>
              <a:off x="6056425" y="4057225"/>
              <a:ext cx="59500" cy="164600"/>
            </a:xfrm>
            <a:custGeom>
              <a:avLst/>
              <a:gdLst/>
              <a:ahLst/>
              <a:cxnLst/>
              <a:rect l="l" t="t" r="r" b="b"/>
              <a:pathLst>
                <a:path w="2380" h="6584" extrusionOk="0">
                  <a:moveTo>
                    <a:pt x="2246" y="1"/>
                  </a:moveTo>
                  <a:cubicBezTo>
                    <a:pt x="2201" y="1"/>
                    <a:pt x="2155" y="24"/>
                    <a:pt x="2134" y="79"/>
                  </a:cubicBezTo>
                  <a:cubicBezTo>
                    <a:pt x="1526" y="1935"/>
                    <a:pt x="907" y="3791"/>
                    <a:pt x="289" y="5658"/>
                  </a:cubicBezTo>
                  <a:cubicBezTo>
                    <a:pt x="203" y="5924"/>
                    <a:pt x="118" y="6180"/>
                    <a:pt x="33" y="6447"/>
                  </a:cubicBezTo>
                  <a:cubicBezTo>
                    <a:pt x="0" y="6531"/>
                    <a:pt x="70" y="6584"/>
                    <a:pt x="139" y="6584"/>
                  </a:cubicBezTo>
                  <a:cubicBezTo>
                    <a:pt x="184" y="6584"/>
                    <a:pt x="229" y="6562"/>
                    <a:pt x="246" y="6511"/>
                  </a:cubicBezTo>
                  <a:cubicBezTo>
                    <a:pt x="854" y="4644"/>
                    <a:pt x="1473" y="2788"/>
                    <a:pt x="2091" y="921"/>
                  </a:cubicBezTo>
                  <a:cubicBezTo>
                    <a:pt x="2177" y="665"/>
                    <a:pt x="2262" y="399"/>
                    <a:pt x="2347" y="132"/>
                  </a:cubicBezTo>
                  <a:cubicBezTo>
                    <a:pt x="2380" y="55"/>
                    <a:pt x="2315" y="1"/>
                    <a:pt x="2246" y="1"/>
                  </a:cubicBezTo>
                  <a:close/>
                </a:path>
              </a:pathLst>
            </a:custGeom>
            <a:solidFill>
              <a:srgbClr val="352C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97" name="Google Shape;597;p47"/>
            <p:cNvSpPr/>
            <p:nvPr/>
          </p:nvSpPr>
          <p:spPr>
            <a:xfrm>
              <a:off x="5967350" y="3974375"/>
              <a:ext cx="137650" cy="187500"/>
            </a:xfrm>
            <a:custGeom>
              <a:avLst/>
              <a:gdLst/>
              <a:ahLst/>
              <a:cxnLst/>
              <a:rect l="l" t="t" r="r" b="b"/>
              <a:pathLst>
                <a:path w="5506" h="7500" extrusionOk="0">
                  <a:moveTo>
                    <a:pt x="4150" y="0"/>
                  </a:moveTo>
                  <a:lnTo>
                    <a:pt x="1" y="5451"/>
                  </a:lnTo>
                  <a:lnTo>
                    <a:pt x="1835" y="7500"/>
                  </a:lnTo>
                  <a:lnTo>
                    <a:pt x="5505" y="2091"/>
                  </a:lnTo>
                  <a:lnTo>
                    <a:pt x="41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98" name="Google Shape;598;p47"/>
            <p:cNvSpPr/>
            <p:nvPr/>
          </p:nvSpPr>
          <p:spPr>
            <a:xfrm>
              <a:off x="5964300" y="3971725"/>
              <a:ext cx="143625" cy="193050"/>
            </a:xfrm>
            <a:custGeom>
              <a:avLst/>
              <a:gdLst/>
              <a:ahLst/>
              <a:cxnLst/>
              <a:rect l="l" t="t" r="r" b="b"/>
              <a:pathLst>
                <a:path w="5745" h="7722" extrusionOk="0">
                  <a:moveTo>
                    <a:pt x="4265" y="298"/>
                  </a:moveTo>
                  <a:lnTo>
                    <a:pt x="4265" y="298"/>
                  </a:lnTo>
                  <a:cubicBezTo>
                    <a:pt x="4671" y="934"/>
                    <a:pt x="5086" y="1563"/>
                    <a:pt x="5492" y="2191"/>
                  </a:cubicBezTo>
                  <a:lnTo>
                    <a:pt x="5492" y="2191"/>
                  </a:lnTo>
                  <a:cubicBezTo>
                    <a:pt x="4438" y="3750"/>
                    <a:pt x="3374" y="5310"/>
                    <a:pt x="2320" y="6870"/>
                  </a:cubicBezTo>
                  <a:cubicBezTo>
                    <a:pt x="2189" y="7062"/>
                    <a:pt x="2065" y="7247"/>
                    <a:pt x="1943" y="7430"/>
                  </a:cubicBezTo>
                  <a:lnTo>
                    <a:pt x="1943" y="7430"/>
                  </a:lnTo>
                  <a:cubicBezTo>
                    <a:pt x="1386" y="6806"/>
                    <a:pt x="822" y="6173"/>
                    <a:pt x="266" y="5549"/>
                  </a:cubicBezTo>
                  <a:lnTo>
                    <a:pt x="266" y="5549"/>
                  </a:lnTo>
                  <a:cubicBezTo>
                    <a:pt x="1456" y="3980"/>
                    <a:pt x="2656" y="2411"/>
                    <a:pt x="3856" y="842"/>
                  </a:cubicBezTo>
                  <a:lnTo>
                    <a:pt x="4265" y="298"/>
                  </a:lnTo>
                  <a:close/>
                  <a:moveTo>
                    <a:pt x="4276" y="1"/>
                  </a:moveTo>
                  <a:cubicBezTo>
                    <a:pt x="4240" y="1"/>
                    <a:pt x="4204" y="20"/>
                    <a:pt x="4176" y="53"/>
                  </a:cubicBezTo>
                  <a:cubicBezTo>
                    <a:pt x="2960" y="1642"/>
                    <a:pt x="1744" y="3232"/>
                    <a:pt x="539" y="4821"/>
                  </a:cubicBezTo>
                  <a:lnTo>
                    <a:pt x="27" y="5493"/>
                  </a:lnTo>
                  <a:cubicBezTo>
                    <a:pt x="4" y="5525"/>
                    <a:pt x="1" y="5555"/>
                    <a:pt x="10" y="5581"/>
                  </a:cubicBezTo>
                  <a:lnTo>
                    <a:pt x="10" y="5581"/>
                  </a:lnTo>
                  <a:cubicBezTo>
                    <a:pt x="14" y="5598"/>
                    <a:pt x="23" y="5616"/>
                    <a:pt x="37" y="5632"/>
                  </a:cubicBezTo>
                  <a:cubicBezTo>
                    <a:pt x="656" y="6315"/>
                    <a:pt x="1264" y="6998"/>
                    <a:pt x="1872" y="7691"/>
                  </a:cubicBezTo>
                  <a:cubicBezTo>
                    <a:pt x="1894" y="7712"/>
                    <a:pt x="1920" y="7722"/>
                    <a:pt x="1947" y="7722"/>
                  </a:cubicBezTo>
                  <a:cubicBezTo>
                    <a:pt x="1987" y="7722"/>
                    <a:pt x="2028" y="7701"/>
                    <a:pt x="2053" y="7670"/>
                  </a:cubicBezTo>
                  <a:cubicBezTo>
                    <a:pt x="3120" y="6091"/>
                    <a:pt x="4198" y="4512"/>
                    <a:pt x="5264" y="2933"/>
                  </a:cubicBezTo>
                  <a:cubicBezTo>
                    <a:pt x="5414" y="2699"/>
                    <a:pt x="5574" y="2475"/>
                    <a:pt x="5723" y="2251"/>
                  </a:cubicBezTo>
                  <a:cubicBezTo>
                    <a:pt x="5744" y="2219"/>
                    <a:pt x="5744" y="2165"/>
                    <a:pt x="5723" y="2133"/>
                  </a:cubicBezTo>
                  <a:cubicBezTo>
                    <a:pt x="5275" y="1440"/>
                    <a:pt x="4816" y="746"/>
                    <a:pt x="4368" y="53"/>
                  </a:cubicBezTo>
                  <a:cubicBezTo>
                    <a:pt x="4343" y="17"/>
                    <a:pt x="4310" y="1"/>
                    <a:pt x="4276" y="1"/>
                  </a:cubicBezTo>
                  <a:close/>
                </a:path>
              </a:pathLst>
            </a:custGeom>
            <a:solidFill>
              <a:srgbClr val="6F9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99" name="Google Shape;599;p47"/>
            <p:cNvSpPr/>
            <p:nvPr/>
          </p:nvSpPr>
          <p:spPr>
            <a:xfrm>
              <a:off x="5793200" y="3338050"/>
              <a:ext cx="304600" cy="801700"/>
            </a:xfrm>
            <a:custGeom>
              <a:avLst/>
              <a:gdLst/>
              <a:ahLst/>
              <a:cxnLst/>
              <a:rect l="l" t="t" r="r" b="b"/>
              <a:pathLst>
                <a:path w="12184" h="32068" extrusionOk="0">
                  <a:moveTo>
                    <a:pt x="8524" y="1"/>
                  </a:moveTo>
                  <a:cubicBezTo>
                    <a:pt x="8524" y="1"/>
                    <a:pt x="1772" y="7884"/>
                    <a:pt x="886" y="15586"/>
                  </a:cubicBezTo>
                  <a:cubicBezTo>
                    <a:pt x="1" y="23299"/>
                    <a:pt x="6796" y="32067"/>
                    <a:pt x="6796" y="32067"/>
                  </a:cubicBezTo>
                  <a:lnTo>
                    <a:pt x="12183" y="25773"/>
                  </a:lnTo>
                  <a:lnTo>
                    <a:pt x="8961" y="18189"/>
                  </a:lnTo>
                  <a:lnTo>
                    <a:pt x="11724" y="11351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rgbClr val="5A79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00" name="Google Shape;600;p47"/>
            <p:cNvSpPr/>
            <p:nvPr/>
          </p:nvSpPr>
          <p:spPr>
            <a:xfrm>
              <a:off x="5929300" y="3776975"/>
              <a:ext cx="75675" cy="31825"/>
            </a:xfrm>
            <a:custGeom>
              <a:avLst/>
              <a:gdLst/>
              <a:ahLst/>
              <a:cxnLst/>
              <a:rect l="l" t="t" r="r" b="b"/>
              <a:pathLst>
                <a:path w="3027" h="1273" extrusionOk="0">
                  <a:moveTo>
                    <a:pt x="297" y="1"/>
                  </a:moveTo>
                  <a:cubicBezTo>
                    <a:pt x="195" y="1"/>
                    <a:pt x="163" y="153"/>
                    <a:pt x="264" y="173"/>
                  </a:cubicBezTo>
                  <a:cubicBezTo>
                    <a:pt x="1036" y="320"/>
                    <a:pt x="1792" y="515"/>
                    <a:pt x="2532" y="757"/>
                  </a:cubicBezTo>
                  <a:lnTo>
                    <a:pt x="2532" y="757"/>
                  </a:lnTo>
                  <a:lnTo>
                    <a:pt x="456" y="1048"/>
                  </a:lnTo>
                  <a:cubicBezTo>
                    <a:pt x="339" y="1069"/>
                    <a:pt x="221" y="1080"/>
                    <a:pt x="104" y="1101"/>
                  </a:cubicBezTo>
                  <a:cubicBezTo>
                    <a:pt x="0" y="1112"/>
                    <a:pt x="37" y="1272"/>
                    <a:pt x="147" y="1272"/>
                  </a:cubicBezTo>
                  <a:cubicBezTo>
                    <a:pt x="150" y="1272"/>
                    <a:pt x="154" y="1272"/>
                    <a:pt x="157" y="1272"/>
                  </a:cubicBezTo>
                  <a:cubicBezTo>
                    <a:pt x="968" y="1155"/>
                    <a:pt x="1779" y="1048"/>
                    <a:pt x="2589" y="930"/>
                  </a:cubicBezTo>
                  <a:cubicBezTo>
                    <a:pt x="2696" y="909"/>
                    <a:pt x="2813" y="898"/>
                    <a:pt x="2931" y="877"/>
                  </a:cubicBezTo>
                  <a:cubicBezTo>
                    <a:pt x="3027" y="866"/>
                    <a:pt x="3005" y="738"/>
                    <a:pt x="2931" y="706"/>
                  </a:cubicBezTo>
                  <a:cubicBezTo>
                    <a:pt x="2077" y="408"/>
                    <a:pt x="1203" y="173"/>
                    <a:pt x="317" y="2"/>
                  </a:cubicBezTo>
                  <a:cubicBezTo>
                    <a:pt x="310" y="1"/>
                    <a:pt x="304" y="1"/>
                    <a:pt x="297" y="1"/>
                  </a:cubicBezTo>
                  <a:close/>
                </a:path>
              </a:pathLst>
            </a:custGeom>
            <a:solidFill>
              <a:srgbClr val="2E49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01" name="Google Shape;601;p47"/>
            <p:cNvSpPr/>
            <p:nvPr/>
          </p:nvSpPr>
          <p:spPr>
            <a:xfrm>
              <a:off x="5807875" y="3604125"/>
              <a:ext cx="41900" cy="255925"/>
            </a:xfrm>
            <a:custGeom>
              <a:avLst/>
              <a:gdLst/>
              <a:ahLst/>
              <a:cxnLst/>
              <a:rect l="l" t="t" r="r" b="b"/>
              <a:pathLst>
                <a:path w="1676" h="10237" extrusionOk="0">
                  <a:moveTo>
                    <a:pt x="1542" y="1"/>
                  </a:moveTo>
                  <a:cubicBezTo>
                    <a:pt x="1497" y="1"/>
                    <a:pt x="1451" y="24"/>
                    <a:pt x="1430" y="79"/>
                  </a:cubicBezTo>
                  <a:cubicBezTo>
                    <a:pt x="833" y="1668"/>
                    <a:pt x="363" y="3332"/>
                    <a:pt x="182" y="5028"/>
                  </a:cubicBezTo>
                  <a:cubicBezTo>
                    <a:pt x="0" y="6746"/>
                    <a:pt x="193" y="8485"/>
                    <a:pt x="587" y="10159"/>
                  </a:cubicBezTo>
                  <a:cubicBezTo>
                    <a:pt x="600" y="10213"/>
                    <a:pt x="640" y="10237"/>
                    <a:pt x="682" y="10237"/>
                  </a:cubicBezTo>
                  <a:cubicBezTo>
                    <a:pt x="748" y="10237"/>
                    <a:pt x="820" y="10180"/>
                    <a:pt x="801" y="10095"/>
                  </a:cubicBezTo>
                  <a:cubicBezTo>
                    <a:pt x="417" y="8442"/>
                    <a:pt x="225" y="6724"/>
                    <a:pt x="406" y="5028"/>
                  </a:cubicBezTo>
                  <a:cubicBezTo>
                    <a:pt x="587" y="3353"/>
                    <a:pt x="1046" y="1711"/>
                    <a:pt x="1643" y="132"/>
                  </a:cubicBezTo>
                  <a:cubicBezTo>
                    <a:pt x="1676" y="55"/>
                    <a:pt x="1610" y="1"/>
                    <a:pt x="1542" y="1"/>
                  </a:cubicBezTo>
                  <a:close/>
                </a:path>
              </a:pathLst>
            </a:custGeom>
            <a:solidFill>
              <a:srgbClr val="2E49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02" name="Google Shape;602;p47"/>
            <p:cNvSpPr/>
            <p:nvPr/>
          </p:nvSpPr>
          <p:spPr>
            <a:xfrm>
              <a:off x="5959375" y="3619200"/>
              <a:ext cx="141350" cy="523300"/>
            </a:xfrm>
            <a:custGeom>
              <a:avLst/>
              <a:gdLst/>
              <a:ahLst/>
              <a:cxnLst/>
              <a:rect l="l" t="t" r="r" b="b"/>
              <a:pathLst>
                <a:path w="5654" h="20932" extrusionOk="0">
                  <a:moveTo>
                    <a:pt x="5082" y="0"/>
                  </a:moveTo>
                  <a:cubicBezTo>
                    <a:pt x="5038" y="0"/>
                    <a:pt x="4992" y="23"/>
                    <a:pt x="4971" y="73"/>
                  </a:cubicBezTo>
                  <a:cubicBezTo>
                    <a:pt x="4619" y="926"/>
                    <a:pt x="4277" y="1780"/>
                    <a:pt x="3936" y="2633"/>
                  </a:cubicBezTo>
                  <a:cubicBezTo>
                    <a:pt x="3424" y="3892"/>
                    <a:pt x="2923" y="5140"/>
                    <a:pt x="2421" y="6388"/>
                  </a:cubicBezTo>
                  <a:cubicBezTo>
                    <a:pt x="2346" y="6559"/>
                    <a:pt x="2176" y="6825"/>
                    <a:pt x="2229" y="7007"/>
                  </a:cubicBezTo>
                  <a:cubicBezTo>
                    <a:pt x="2314" y="7305"/>
                    <a:pt x="2474" y="7594"/>
                    <a:pt x="2592" y="7871"/>
                  </a:cubicBezTo>
                  <a:cubicBezTo>
                    <a:pt x="3136" y="9151"/>
                    <a:pt x="3680" y="10431"/>
                    <a:pt x="4224" y="11722"/>
                  </a:cubicBezTo>
                  <a:cubicBezTo>
                    <a:pt x="4491" y="12330"/>
                    <a:pt x="4747" y="12938"/>
                    <a:pt x="5003" y="13557"/>
                  </a:cubicBezTo>
                  <a:cubicBezTo>
                    <a:pt x="5099" y="13759"/>
                    <a:pt x="5184" y="13973"/>
                    <a:pt x="5269" y="14175"/>
                  </a:cubicBezTo>
                  <a:cubicBezTo>
                    <a:pt x="5319" y="14285"/>
                    <a:pt x="5350" y="14413"/>
                    <a:pt x="5406" y="14517"/>
                  </a:cubicBezTo>
                  <a:lnTo>
                    <a:pt x="5406" y="14517"/>
                  </a:lnTo>
                  <a:lnTo>
                    <a:pt x="3648" y="16565"/>
                  </a:lnTo>
                  <a:lnTo>
                    <a:pt x="736" y="19957"/>
                  </a:lnTo>
                  <a:cubicBezTo>
                    <a:pt x="512" y="20224"/>
                    <a:pt x="298" y="20480"/>
                    <a:pt x="74" y="20736"/>
                  </a:cubicBezTo>
                  <a:cubicBezTo>
                    <a:pt x="1" y="20818"/>
                    <a:pt x="78" y="20931"/>
                    <a:pt x="161" y="20931"/>
                  </a:cubicBezTo>
                  <a:cubicBezTo>
                    <a:pt x="186" y="20931"/>
                    <a:pt x="212" y="20921"/>
                    <a:pt x="234" y="20896"/>
                  </a:cubicBezTo>
                  <a:lnTo>
                    <a:pt x="2048" y="18784"/>
                  </a:lnTo>
                  <a:cubicBezTo>
                    <a:pt x="3008" y="17642"/>
                    <a:pt x="3979" y="16512"/>
                    <a:pt x="4949" y="15381"/>
                  </a:cubicBezTo>
                  <a:cubicBezTo>
                    <a:pt x="5173" y="15125"/>
                    <a:pt x="5397" y="14869"/>
                    <a:pt x="5621" y="14602"/>
                  </a:cubicBezTo>
                  <a:cubicBezTo>
                    <a:pt x="5653" y="14559"/>
                    <a:pt x="5653" y="14517"/>
                    <a:pt x="5632" y="14474"/>
                  </a:cubicBezTo>
                  <a:lnTo>
                    <a:pt x="4640" y="12127"/>
                  </a:lnTo>
                  <a:cubicBezTo>
                    <a:pt x="4085" y="10815"/>
                    <a:pt x="3520" y="9503"/>
                    <a:pt x="2965" y="8191"/>
                  </a:cubicBezTo>
                  <a:cubicBezTo>
                    <a:pt x="2805" y="7796"/>
                    <a:pt x="2634" y="7412"/>
                    <a:pt x="2474" y="7017"/>
                  </a:cubicBezTo>
                  <a:cubicBezTo>
                    <a:pt x="2462" y="6999"/>
                    <a:pt x="2454" y="6974"/>
                    <a:pt x="2444" y="6952"/>
                  </a:cubicBezTo>
                  <a:lnTo>
                    <a:pt x="2444" y="6952"/>
                  </a:lnTo>
                  <a:cubicBezTo>
                    <a:pt x="2478" y="6901"/>
                    <a:pt x="2529" y="6715"/>
                    <a:pt x="2538" y="6687"/>
                  </a:cubicBezTo>
                  <a:cubicBezTo>
                    <a:pt x="3008" y="5513"/>
                    <a:pt x="3477" y="4351"/>
                    <a:pt x="3957" y="3177"/>
                  </a:cubicBezTo>
                  <a:cubicBezTo>
                    <a:pt x="4213" y="2537"/>
                    <a:pt x="4469" y="1897"/>
                    <a:pt x="4725" y="1257"/>
                  </a:cubicBezTo>
                  <a:cubicBezTo>
                    <a:pt x="4875" y="905"/>
                    <a:pt x="5045" y="553"/>
                    <a:pt x="5163" y="190"/>
                  </a:cubicBezTo>
                  <a:cubicBezTo>
                    <a:pt x="5163" y="169"/>
                    <a:pt x="5173" y="148"/>
                    <a:pt x="5184" y="137"/>
                  </a:cubicBezTo>
                  <a:cubicBezTo>
                    <a:pt x="5216" y="53"/>
                    <a:pt x="5151" y="0"/>
                    <a:pt x="5082" y="0"/>
                  </a:cubicBezTo>
                  <a:close/>
                </a:path>
              </a:pathLst>
            </a:custGeom>
            <a:solidFill>
              <a:srgbClr val="2E49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03" name="Google Shape;603;p47"/>
            <p:cNvSpPr/>
            <p:nvPr/>
          </p:nvSpPr>
          <p:spPr>
            <a:xfrm>
              <a:off x="5985750" y="3206325"/>
              <a:ext cx="339250" cy="929775"/>
            </a:xfrm>
            <a:custGeom>
              <a:avLst/>
              <a:gdLst/>
              <a:ahLst/>
              <a:cxnLst/>
              <a:rect l="l" t="t" r="r" b="b"/>
              <a:pathLst>
                <a:path w="13570" h="37191" extrusionOk="0">
                  <a:moveTo>
                    <a:pt x="9367" y="0"/>
                  </a:moveTo>
                  <a:lnTo>
                    <a:pt x="8897" y="224"/>
                  </a:lnTo>
                  <a:cubicBezTo>
                    <a:pt x="8897" y="224"/>
                    <a:pt x="470" y="4576"/>
                    <a:pt x="395" y="5963"/>
                  </a:cubicBezTo>
                  <a:cubicBezTo>
                    <a:pt x="310" y="7350"/>
                    <a:pt x="2977" y="21452"/>
                    <a:pt x="2977" y="21452"/>
                  </a:cubicBezTo>
                  <a:cubicBezTo>
                    <a:pt x="2977" y="21452"/>
                    <a:pt x="1" y="31021"/>
                    <a:pt x="1" y="31682"/>
                  </a:cubicBezTo>
                  <a:cubicBezTo>
                    <a:pt x="1" y="32299"/>
                    <a:pt x="3182" y="37190"/>
                    <a:pt x="4132" y="37190"/>
                  </a:cubicBezTo>
                  <a:cubicBezTo>
                    <a:pt x="4184" y="37190"/>
                    <a:pt x="4230" y="37175"/>
                    <a:pt x="4268" y="37144"/>
                  </a:cubicBezTo>
                  <a:cubicBezTo>
                    <a:pt x="4982" y="36547"/>
                    <a:pt x="8609" y="33496"/>
                    <a:pt x="10231" y="29816"/>
                  </a:cubicBezTo>
                  <a:cubicBezTo>
                    <a:pt x="11842" y="26135"/>
                    <a:pt x="13570" y="22551"/>
                    <a:pt x="13346" y="19906"/>
                  </a:cubicBezTo>
                  <a:lnTo>
                    <a:pt x="9324" y="1013"/>
                  </a:lnTo>
                  <a:lnTo>
                    <a:pt x="9367" y="0"/>
                  </a:lnTo>
                  <a:close/>
                </a:path>
              </a:pathLst>
            </a:custGeom>
            <a:solidFill>
              <a:srgbClr val="5A79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04" name="Google Shape;604;p47"/>
            <p:cNvSpPr/>
            <p:nvPr/>
          </p:nvSpPr>
          <p:spPr>
            <a:xfrm>
              <a:off x="5982450" y="3232025"/>
              <a:ext cx="340150" cy="910400"/>
            </a:xfrm>
            <a:custGeom>
              <a:avLst/>
              <a:gdLst/>
              <a:ahLst/>
              <a:cxnLst/>
              <a:rect l="l" t="t" r="r" b="b"/>
              <a:pathLst>
                <a:path w="13606" h="36416" extrusionOk="0">
                  <a:moveTo>
                    <a:pt x="9356" y="0"/>
                  </a:moveTo>
                  <a:cubicBezTo>
                    <a:pt x="9291" y="0"/>
                    <a:pt x="9224" y="53"/>
                    <a:pt x="9243" y="135"/>
                  </a:cubicBezTo>
                  <a:cubicBezTo>
                    <a:pt x="9339" y="604"/>
                    <a:pt x="9445" y="1074"/>
                    <a:pt x="9541" y="1532"/>
                  </a:cubicBezTo>
                  <a:cubicBezTo>
                    <a:pt x="9797" y="2695"/>
                    <a:pt x="10053" y="3868"/>
                    <a:pt x="10309" y="5031"/>
                  </a:cubicBezTo>
                  <a:cubicBezTo>
                    <a:pt x="10651" y="6535"/>
                    <a:pt x="10982" y="8050"/>
                    <a:pt x="11312" y="9565"/>
                  </a:cubicBezTo>
                  <a:cubicBezTo>
                    <a:pt x="11643" y="11069"/>
                    <a:pt x="11974" y="12584"/>
                    <a:pt x="12304" y="14088"/>
                  </a:cubicBezTo>
                  <a:cubicBezTo>
                    <a:pt x="12560" y="15240"/>
                    <a:pt x="12816" y="16392"/>
                    <a:pt x="13072" y="17544"/>
                  </a:cubicBezTo>
                  <a:cubicBezTo>
                    <a:pt x="13136" y="17875"/>
                    <a:pt x="13211" y="18216"/>
                    <a:pt x="13286" y="18558"/>
                  </a:cubicBezTo>
                  <a:cubicBezTo>
                    <a:pt x="13307" y="18643"/>
                    <a:pt x="13328" y="18728"/>
                    <a:pt x="13350" y="18814"/>
                  </a:cubicBezTo>
                  <a:cubicBezTo>
                    <a:pt x="13350" y="18838"/>
                    <a:pt x="13356" y="18899"/>
                    <a:pt x="13359" y="18899"/>
                  </a:cubicBezTo>
                  <a:cubicBezTo>
                    <a:pt x="13360" y="18899"/>
                    <a:pt x="13360" y="18893"/>
                    <a:pt x="13360" y="18878"/>
                  </a:cubicBezTo>
                  <a:lnTo>
                    <a:pt x="13360" y="18878"/>
                  </a:lnTo>
                  <a:cubicBezTo>
                    <a:pt x="13360" y="19027"/>
                    <a:pt x="13328" y="19176"/>
                    <a:pt x="13307" y="19326"/>
                  </a:cubicBezTo>
                  <a:cubicBezTo>
                    <a:pt x="13254" y="19731"/>
                    <a:pt x="13190" y="20136"/>
                    <a:pt x="13104" y="20531"/>
                  </a:cubicBezTo>
                  <a:cubicBezTo>
                    <a:pt x="12848" y="21907"/>
                    <a:pt x="12486" y="23251"/>
                    <a:pt x="12038" y="24574"/>
                  </a:cubicBezTo>
                  <a:cubicBezTo>
                    <a:pt x="11419" y="26398"/>
                    <a:pt x="10630" y="28158"/>
                    <a:pt x="9659" y="29822"/>
                  </a:cubicBezTo>
                  <a:cubicBezTo>
                    <a:pt x="8517" y="31753"/>
                    <a:pt x="7120" y="33535"/>
                    <a:pt x="5466" y="35049"/>
                  </a:cubicBezTo>
                  <a:cubicBezTo>
                    <a:pt x="5050" y="35436"/>
                    <a:pt x="4614" y="35802"/>
                    <a:pt x="4168" y="36159"/>
                  </a:cubicBezTo>
                  <a:lnTo>
                    <a:pt x="4168" y="36159"/>
                  </a:lnTo>
                  <a:cubicBezTo>
                    <a:pt x="2995" y="34939"/>
                    <a:pt x="1877" y="33616"/>
                    <a:pt x="975" y="32191"/>
                  </a:cubicBezTo>
                  <a:cubicBezTo>
                    <a:pt x="677" y="31721"/>
                    <a:pt x="399" y="31230"/>
                    <a:pt x="239" y="30697"/>
                  </a:cubicBezTo>
                  <a:cubicBezTo>
                    <a:pt x="226" y="30641"/>
                    <a:pt x="181" y="30616"/>
                    <a:pt x="136" y="30616"/>
                  </a:cubicBezTo>
                  <a:cubicBezTo>
                    <a:pt x="69" y="30616"/>
                    <a:pt x="1" y="30668"/>
                    <a:pt x="26" y="30750"/>
                  </a:cubicBezTo>
                  <a:cubicBezTo>
                    <a:pt x="325" y="31764"/>
                    <a:pt x="997" y="32681"/>
                    <a:pt x="1626" y="33513"/>
                  </a:cubicBezTo>
                  <a:cubicBezTo>
                    <a:pt x="2256" y="34345"/>
                    <a:pt x="2928" y="35135"/>
                    <a:pt x="3632" y="35903"/>
                  </a:cubicBezTo>
                  <a:cubicBezTo>
                    <a:pt x="3781" y="36063"/>
                    <a:pt x="3920" y="36223"/>
                    <a:pt x="4069" y="36383"/>
                  </a:cubicBezTo>
                  <a:cubicBezTo>
                    <a:pt x="4090" y="36404"/>
                    <a:pt x="4128" y="36415"/>
                    <a:pt x="4161" y="36415"/>
                  </a:cubicBezTo>
                  <a:cubicBezTo>
                    <a:pt x="4180" y="36415"/>
                    <a:pt x="4196" y="36412"/>
                    <a:pt x="4208" y="36404"/>
                  </a:cubicBezTo>
                  <a:cubicBezTo>
                    <a:pt x="6032" y="34996"/>
                    <a:pt x="7611" y="33300"/>
                    <a:pt x="8912" y="31401"/>
                  </a:cubicBezTo>
                  <a:cubicBezTo>
                    <a:pt x="10064" y="29726"/>
                    <a:pt x="10992" y="27913"/>
                    <a:pt x="11739" y="26035"/>
                  </a:cubicBezTo>
                  <a:cubicBezTo>
                    <a:pt x="12326" y="24563"/>
                    <a:pt x="12784" y="23049"/>
                    <a:pt x="13136" y="21502"/>
                  </a:cubicBezTo>
                  <a:cubicBezTo>
                    <a:pt x="13318" y="20691"/>
                    <a:pt x="13467" y="19870"/>
                    <a:pt x="13563" y="19038"/>
                  </a:cubicBezTo>
                  <a:cubicBezTo>
                    <a:pt x="13606" y="18739"/>
                    <a:pt x="13488" y="18440"/>
                    <a:pt x="13424" y="18152"/>
                  </a:cubicBezTo>
                  <a:cubicBezTo>
                    <a:pt x="13211" y="17149"/>
                    <a:pt x="12987" y="16157"/>
                    <a:pt x="12774" y="15155"/>
                  </a:cubicBezTo>
                  <a:cubicBezTo>
                    <a:pt x="12454" y="13693"/>
                    <a:pt x="12123" y="12242"/>
                    <a:pt x="11803" y="10781"/>
                  </a:cubicBezTo>
                  <a:cubicBezTo>
                    <a:pt x="11462" y="9223"/>
                    <a:pt x="11120" y="7666"/>
                    <a:pt x="10779" y="6098"/>
                  </a:cubicBezTo>
                  <a:cubicBezTo>
                    <a:pt x="10491" y="4807"/>
                    <a:pt x="10203" y="3506"/>
                    <a:pt x="9925" y="2204"/>
                  </a:cubicBezTo>
                  <a:lnTo>
                    <a:pt x="9477" y="177"/>
                  </a:lnTo>
                  <a:cubicBezTo>
                    <a:pt x="9467" y="145"/>
                    <a:pt x="9456" y="113"/>
                    <a:pt x="9456" y="81"/>
                  </a:cubicBezTo>
                  <a:cubicBezTo>
                    <a:pt x="9443" y="25"/>
                    <a:pt x="9400" y="0"/>
                    <a:pt x="9356" y="0"/>
                  </a:cubicBezTo>
                  <a:close/>
                </a:path>
              </a:pathLst>
            </a:custGeom>
            <a:solidFill>
              <a:srgbClr val="2E49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05" name="Google Shape;605;p47"/>
            <p:cNvSpPr/>
            <p:nvPr/>
          </p:nvSpPr>
          <p:spPr>
            <a:xfrm>
              <a:off x="6130300" y="3245575"/>
              <a:ext cx="179550" cy="460850"/>
            </a:xfrm>
            <a:custGeom>
              <a:avLst/>
              <a:gdLst/>
              <a:ahLst/>
              <a:cxnLst/>
              <a:rect l="l" t="t" r="r" b="b"/>
              <a:pathLst>
                <a:path w="7182" h="18434" extrusionOk="0">
                  <a:moveTo>
                    <a:pt x="1275" y="0"/>
                  </a:moveTo>
                  <a:cubicBezTo>
                    <a:pt x="1230" y="0"/>
                    <a:pt x="1184" y="22"/>
                    <a:pt x="1163" y="73"/>
                  </a:cubicBezTo>
                  <a:cubicBezTo>
                    <a:pt x="779" y="990"/>
                    <a:pt x="395" y="1908"/>
                    <a:pt x="11" y="2825"/>
                  </a:cubicBezTo>
                  <a:cubicBezTo>
                    <a:pt x="0" y="2868"/>
                    <a:pt x="22" y="2932"/>
                    <a:pt x="64" y="2953"/>
                  </a:cubicBezTo>
                  <a:cubicBezTo>
                    <a:pt x="523" y="3168"/>
                    <a:pt x="982" y="3374"/>
                    <a:pt x="1441" y="3587"/>
                  </a:cubicBezTo>
                  <a:lnTo>
                    <a:pt x="1441" y="3587"/>
                  </a:lnTo>
                  <a:cubicBezTo>
                    <a:pt x="975" y="4072"/>
                    <a:pt x="509" y="4557"/>
                    <a:pt x="43" y="5033"/>
                  </a:cubicBezTo>
                  <a:cubicBezTo>
                    <a:pt x="11" y="5076"/>
                    <a:pt x="0" y="5129"/>
                    <a:pt x="22" y="5172"/>
                  </a:cubicBezTo>
                  <a:cubicBezTo>
                    <a:pt x="811" y="6665"/>
                    <a:pt x="1590" y="8159"/>
                    <a:pt x="2369" y="9652"/>
                  </a:cubicBezTo>
                  <a:cubicBezTo>
                    <a:pt x="3606" y="12010"/>
                    <a:pt x="4844" y="14378"/>
                    <a:pt x="6092" y="16735"/>
                  </a:cubicBezTo>
                  <a:cubicBezTo>
                    <a:pt x="6369" y="17290"/>
                    <a:pt x="6657" y="17834"/>
                    <a:pt x="6945" y="18378"/>
                  </a:cubicBezTo>
                  <a:cubicBezTo>
                    <a:pt x="6965" y="18417"/>
                    <a:pt x="6996" y="18434"/>
                    <a:pt x="7029" y="18434"/>
                  </a:cubicBezTo>
                  <a:cubicBezTo>
                    <a:pt x="7102" y="18434"/>
                    <a:pt x="7181" y="18350"/>
                    <a:pt x="7137" y="18261"/>
                  </a:cubicBezTo>
                  <a:cubicBezTo>
                    <a:pt x="6358" y="16778"/>
                    <a:pt x="5580" y="15285"/>
                    <a:pt x="4790" y="13791"/>
                  </a:cubicBezTo>
                  <a:cubicBezTo>
                    <a:pt x="3553" y="11423"/>
                    <a:pt x="2315" y="9066"/>
                    <a:pt x="1078" y="6697"/>
                  </a:cubicBezTo>
                  <a:cubicBezTo>
                    <a:pt x="804" y="6180"/>
                    <a:pt x="531" y="5663"/>
                    <a:pt x="257" y="5137"/>
                  </a:cubicBezTo>
                  <a:lnTo>
                    <a:pt x="257" y="5137"/>
                  </a:lnTo>
                  <a:cubicBezTo>
                    <a:pt x="740" y="4633"/>
                    <a:pt x="1224" y="4130"/>
                    <a:pt x="1707" y="3636"/>
                  </a:cubicBezTo>
                  <a:cubicBezTo>
                    <a:pt x="1750" y="3582"/>
                    <a:pt x="1750" y="3486"/>
                    <a:pt x="1686" y="3454"/>
                  </a:cubicBezTo>
                  <a:cubicBezTo>
                    <a:pt x="1211" y="3232"/>
                    <a:pt x="737" y="3020"/>
                    <a:pt x="262" y="2799"/>
                  </a:cubicBezTo>
                  <a:lnTo>
                    <a:pt x="262" y="2799"/>
                  </a:lnTo>
                  <a:cubicBezTo>
                    <a:pt x="634" y="1911"/>
                    <a:pt x="1005" y="1024"/>
                    <a:pt x="1377" y="137"/>
                  </a:cubicBezTo>
                  <a:cubicBezTo>
                    <a:pt x="1409" y="53"/>
                    <a:pt x="1343" y="0"/>
                    <a:pt x="1275" y="0"/>
                  </a:cubicBezTo>
                  <a:close/>
                </a:path>
              </a:pathLst>
            </a:custGeom>
            <a:solidFill>
              <a:srgbClr val="2E49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06" name="Google Shape;606;p47"/>
            <p:cNvSpPr/>
            <p:nvPr/>
          </p:nvSpPr>
          <p:spPr>
            <a:xfrm>
              <a:off x="6070075" y="3838475"/>
              <a:ext cx="102675" cy="30125"/>
            </a:xfrm>
            <a:custGeom>
              <a:avLst/>
              <a:gdLst/>
              <a:ahLst/>
              <a:cxnLst/>
              <a:rect l="l" t="t" r="r" b="b"/>
              <a:pathLst>
                <a:path w="4107" h="1205" extrusionOk="0">
                  <a:moveTo>
                    <a:pt x="145" y="1"/>
                  </a:moveTo>
                  <a:cubicBezTo>
                    <a:pt x="33" y="1"/>
                    <a:pt x="0" y="181"/>
                    <a:pt x="127" y="220"/>
                  </a:cubicBezTo>
                  <a:cubicBezTo>
                    <a:pt x="1236" y="508"/>
                    <a:pt x="2345" y="796"/>
                    <a:pt x="3455" y="1084"/>
                  </a:cubicBezTo>
                  <a:cubicBezTo>
                    <a:pt x="3604" y="1116"/>
                    <a:pt x="3764" y="1159"/>
                    <a:pt x="3924" y="1201"/>
                  </a:cubicBezTo>
                  <a:cubicBezTo>
                    <a:pt x="3934" y="1204"/>
                    <a:pt x="3943" y="1205"/>
                    <a:pt x="3952" y="1205"/>
                  </a:cubicBezTo>
                  <a:cubicBezTo>
                    <a:pt x="4069" y="1205"/>
                    <a:pt x="4107" y="1018"/>
                    <a:pt x="3978" y="988"/>
                  </a:cubicBezTo>
                  <a:cubicBezTo>
                    <a:pt x="2868" y="700"/>
                    <a:pt x="1759" y="412"/>
                    <a:pt x="649" y="124"/>
                  </a:cubicBezTo>
                  <a:cubicBezTo>
                    <a:pt x="500" y="81"/>
                    <a:pt x="340" y="39"/>
                    <a:pt x="180" y="7"/>
                  </a:cubicBezTo>
                  <a:cubicBezTo>
                    <a:pt x="167" y="3"/>
                    <a:pt x="156" y="1"/>
                    <a:pt x="145" y="1"/>
                  </a:cubicBezTo>
                  <a:close/>
                </a:path>
              </a:pathLst>
            </a:custGeom>
            <a:solidFill>
              <a:srgbClr val="2E49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07" name="Google Shape;607;p47"/>
            <p:cNvSpPr/>
            <p:nvPr/>
          </p:nvSpPr>
          <p:spPr>
            <a:xfrm>
              <a:off x="6013900" y="3509525"/>
              <a:ext cx="48950" cy="376675"/>
            </a:xfrm>
            <a:custGeom>
              <a:avLst/>
              <a:gdLst/>
              <a:ahLst/>
              <a:cxnLst/>
              <a:rect l="l" t="t" r="r" b="b"/>
              <a:pathLst>
                <a:path w="1958" h="15067" extrusionOk="0">
                  <a:moveTo>
                    <a:pt x="191" y="1"/>
                  </a:moveTo>
                  <a:cubicBezTo>
                    <a:pt x="128" y="1"/>
                    <a:pt x="57" y="57"/>
                    <a:pt x="69" y="140"/>
                  </a:cubicBezTo>
                  <a:cubicBezTo>
                    <a:pt x="208" y="876"/>
                    <a:pt x="336" y="1612"/>
                    <a:pt x="475" y="2348"/>
                  </a:cubicBezTo>
                  <a:cubicBezTo>
                    <a:pt x="731" y="3745"/>
                    <a:pt x="987" y="5153"/>
                    <a:pt x="1243" y="6561"/>
                  </a:cubicBezTo>
                  <a:cubicBezTo>
                    <a:pt x="1403" y="7468"/>
                    <a:pt x="1531" y="8396"/>
                    <a:pt x="1734" y="9292"/>
                  </a:cubicBezTo>
                  <a:cubicBezTo>
                    <a:pt x="1737" y="9308"/>
                    <a:pt x="1740" y="9319"/>
                    <a:pt x="1742" y="9325"/>
                  </a:cubicBezTo>
                  <a:lnTo>
                    <a:pt x="1742" y="9325"/>
                  </a:lnTo>
                  <a:cubicBezTo>
                    <a:pt x="1740" y="9330"/>
                    <a:pt x="1737" y="9337"/>
                    <a:pt x="1734" y="9346"/>
                  </a:cubicBezTo>
                  <a:cubicBezTo>
                    <a:pt x="1670" y="9484"/>
                    <a:pt x="1638" y="9634"/>
                    <a:pt x="1595" y="9783"/>
                  </a:cubicBezTo>
                  <a:cubicBezTo>
                    <a:pt x="1414" y="10370"/>
                    <a:pt x="1243" y="10956"/>
                    <a:pt x="1062" y="11543"/>
                  </a:cubicBezTo>
                  <a:cubicBezTo>
                    <a:pt x="720" y="12653"/>
                    <a:pt x="357" y="13751"/>
                    <a:pt x="48" y="14861"/>
                  </a:cubicBezTo>
                  <a:cubicBezTo>
                    <a:pt x="37" y="14882"/>
                    <a:pt x="37" y="14903"/>
                    <a:pt x="27" y="14925"/>
                  </a:cubicBezTo>
                  <a:cubicBezTo>
                    <a:pt x="1" y="15009"/>
                    <a:pt x="70" y="15066"/>
                    <a:pt x="138" y="15066"/>
                  </a:cubicBezTo>
                  <a:cubicBezTo>
                    <a:pt x="181" y="15066"/>
                    <a:pt x="223" y="15043"/>
                    <a:pt x="240" y="14989"/>
                  </a:cubicBezTo>
                  <a:cubicBezTo>
                    <a:pt x="539" y="14029"/>
                    <a:pt x="827" y="13069"/>
                    <a:pt x="1115" y="12109"/>
                  </a:cubicBezTo>
                  <a:cubicBezTo>
                    <a:pt x="1318" y="11458"/>
                    <a:pt x="1510" y="10807"/>
                    <a:pt x="1712" y="10167"/>
                  </a:cubicBezTo>
                  <a:cubicBezTo>
                    <a:pt x="1776" y="9964"/>
                    <a:pt x="1840" y="9751"/>
                    <a:pt x="1894" y="9548"/>
                  </a:cubicBezTo>
                  <a:cubicBezTo>
                    <a:pt x="1926" y="9463"/>
                    <a:pt x="1958" y="9378"/>
                    <a:pt x="1958" y="9292"/>
                  </a:cubicBezTo>
                  <a:cubicBezTo>
                    <a:pt x="1947" y="9079"/>
                    <a:pt x="1883" y="8855"/>
                    <a:pt x="1840" y="8652"/>
                  </a:cubicBezTo>
                  <a:cubicBezTo>
                    <a:pt x="1744" y="8119"/>
                    <a:pt x="1648" y="7586"/>
                    <a:pt x="1552" y="7052"/>
                  </a:cubicBezTo>
                  <a:cubicBezTo>
                    <a:pt x="1296" y="5633"/>
                    <a:pt x="1040" y="4215"/>
                    <a:pt x="784" y="2796"/>
                  </a:cubicBezTo>
                  <a:cubicBezTo>
                    <a:pt x="678" y="2209"/>
                    <a:pt x="571" y="1622"/>
                    <a:pt x="464" y="1036"/>
                  </a:cubicBezTo>
                  <a:cubicBezTo>
                    <a:pt x="411" y="737"/>
                    <a:pt x="379" y="417"/>
                    <a:pt x="293" y="129"/>
                  </a:cubicBezTo>
                  <a:cubicBezTo>
                    <a:pt x="293" y="108"/>
                    <a:pt x="293" y="97"/>
                    <a:pt x="283" y="86"/>
                  </a:cubicBezTo>
                  <a:cubicBezTo>
                    <a:pt x="274" y="26"/>
                    <a:pt x="234" y="1"/>
                    <a:pt x="191" y="1"/>
                  </a:cubicBezTo>
                  <a:close/>
                </a:path>
              </a:pathLst>
            </a:custGeom>
            <a:solidFill>
              <a:srgbClr val="2E49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08" name="Google Shape;608;p47"/>
            <p:cNvSpPr/>
            <p:nvPr/>
          </p:nvSpPr>
          <p:spPr>
            <a:xfrm>
              <a:off x="6479125" y="4026650"/>
              <a:ext cx="98975" cy="187500"/>
            </a:xfrm>
            <a:custGeom>
              <a:avLst/>
              <a:gdLst/>
              <a:ahLst/>
              <a:cxnLst/>
              <a:rect l="l" t="t" r="r" b="b"/>
              <a:pathLst>
                <a:path w="3959" h="7500" extrusionOk="0">
                  <a:moveTo>
                    <a:pt x="1153" y="0"/>
                  </a:moveTo>
                  <a:lnTo>
                    <a:pt x="1" y="1910"/>
                  </a:lnTo>
                  <a:lnTo>
                    <a:pt x="1963" y="7499"/>
                  </a:lnTo>
                  <a:lnTo>
                    <a:pt x="3958" y="4374"/>
                  </a:lnTo>
                  <a:lnTo>
                    <a:pt x="1153" y="0"/>
                  </a:lnTo>
                  <a:close/>
                </a:path>
              </a:pathLst>
            </a:custGeom>
            <a:solidFill>
              <a:srgbClr val="985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09" name="Google Shape;609;p47"/>
            <p:cNvSpPr/>
            <p:nvPr/>
          </p:nvSpPr>
          <p:spPr>
            <a:xfrm>
              <a:off x="6472475" y="4057150"/>
              <a:ext cx="59600" cy="164675"/>
            </a:xfrm>
            <a:custGeom>
              <a:avLst/>
              <a:gdLst/>
              <a:ahLst/>
              <a:cxnLst/>
              <a:rect l="l" t="t" r="r" b="b"/>
              <a:pathLst>
                <a:path w="2384" h="6587" extrusionOk="0">
                  <a:moveTo>
                    <a:pt x="134" y="1"/>
                  </a:moveTo>
                  <a:cubicBezTo>
                    <a:pt x="66" y="1"/>
                    <a:pt x="0" y="53"/>
                    <a:pt x="32" y="135"/>
                  </a:cubicBezTo>
                  <a:cubicBezTo>
                    <a:pt x="640" y="2002"/>
                    <a:pt x="1259" y="3858"/>
                    <a:pt x="1877" y="5714"/>
                  </a:cubicBezTo>
                  <a:cubicBezTo>
                    <a:pt x="1963" y="5981"/>
                    <a:pt x="2048" y="6247"/>
                    <a:pt x="2133" y="6514"/>
                  </a:cubicBezTo>
                  <a:cubicBezTo>
                    <a:pt x="2154" y="6565"/>
                    <a:pt x="2200" y="6587"/>
                    <a:pt x="2246" y="6587"/>
                  </a:cubicBezTo>
                  <a:cubicBezTo>
                    <a:pt x="2315" y="6587"/>
                    <a:pt x="2383" y="6534"/>
                    <a:pt x="2357" y="6450"/>
                  </a:cubicBezTo>
                  <a:cubicBezTo>
                    <a:pt x="1739" y="4594"/>
                    <a:pt x="1120" y="2727"/>
                    <a:pt x="501" y="871"/>
                  </a:cubicBezTo>
                  <a:cubicBezTo>
                    <a:pt x="416" y="604"/>
                    <a:pt x="331" y="338"/>
                    <a:pt x="245" y="82"/>
                  </a:cubicBezTo>
                  <a:cubicBezTo>
                    <a:pt x="228" y="25"/>
                    <a:pt x="180" y="1"/>
                    <a:pt x="134" y="1"/>
                  </a:cubicBezTo>
                  <a:close/>
                </a:path>
              </a:pathLst>
            </a:custGeom>
            <a:solidFill>
              <a:srgbClr val="352C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10" name="Google Shape;610;p47"/>
            <p:cNvSpPr/>
            <p:nvPr/>
          </p:nvSpPr>
          <p:spPr>
            <a:xfrm>
              <a:off x="6483400" y="3974375"/>
              <a:ext cx="137625" cy="187500"/>
            </a:xfrm>
            <a:custGeom>
              <a:avLst/>
              <a:gdLst/>
              <a:ahLst/>
              <a:cxnLst/>
              <a:rect l="l" t="t" r="r" b="b"/>
              <a:pathLst>
                <a:path w="5505" h="7500" extrusionOk="0">
                  <a:moveTo>
                    <a:pt x="1355" y="0"/>
                  </a:moveTo>
                  <a:lnTo>
                    <a:pt x="0" y="2091"/>
                  </a:lnTo>
                  <a:lnTo>
                    <a:pt x="3681" y="7500"/>
                  </a:lnTo>
                  <a:lnTo>
                    <a:pt x="5505" y="5451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11" name="Google Shape;611;p47"/>
            <p:cNvSpPr/>
            <p:nvPr/>
          </p:nvSpPr>
          <p:spPr>
            <a:xfrm>
              <a:off x="6480450" y="3971725"/>
              <a:ext cx="144175" cy="193050"/>
            </a:xfrm>
            <a:custGeom>
              <a:avLst/>
              <a:gdLst/>
              <a:ahLst/>
              <a:cxnLst/>
              <a:rect l="l" t="t" r="r" b="b"/>
              <a:pathLst>
                <a:path w="5767" h="7722" extrusionOk="0">
                  <a:moveTo>
                    <a:pt x="1481" y="297"/>
                  </a:moveTo>
                  <a:lnTo>
                    <a:pt x="5015" y="4939"/>
                  </a:lnTo>
                  <a:cubicBezTo>
                    <a:pt x="5168" y="5141"/>
                    <a:pt x="5322" y="5342"/>
                    <a:pt x="5484" y="5544"/>
                  </a:cubicBezTo>
                  <a:lnTo>
                    <a:pt x="5484" y="5544"/>
                  </a:lnTo>
                  <a:cubicBezTo>
                    <a:pt x="4928" y="6169"/>
                    <a:pt x="4373" y="6801"/>
                    <a:pt x="3808" y="7426"/>
                  </a:cubicBezTo>
                  <a:lnTo>
                    <a:pt x="3808" y="7426"/>
                  </a:lnTo>
                  <a:cubicBezTo>
                    <a:pt x="2760" y="5889"/>
                    <a:pt x="1722" y="4353"/>
                    <a:pt x="673" y="2816"/>
                  </a:cubicBezTo>
                  <a:cubicBezTo>
                    <a:pt x="536" y="2611"/>
                    <a:pt x="390" y="2405"/>
                    <a:pt x="252" y="2192"/>
                  </a:cubicBezTo>
                  <a:lnTo>
                    <a:pt x="252" y="2192"/>
                  </a:lnTo>
                  <a:cubicBezTo>
                    <a:pt x="659" y="1563"/>
                    <a:pt x="1074" y="934"/>
                    <a:pt x="1481" y="297"/>
                  </a:cubicBezTo>
                  <a:close/>
                  <a:moveTo>
                    <a:pt x="1473" y="1"/>
                  </a:moveTo>
                  <a:cubicBezTo>
                    <a:pt x="1438" y="1"/>
                    <a:pt x="1403" y="17"/>
                    <a:pt x="1377" y="53"/>
                  </a:cubicBezTo>
                  <a:cubicBezTo>
                    <a:pt x="929" y="746"/>
                    <a:pt x="470" y="1440"/>
                    <a:pt x="22" y="2133"/>
                  </a:cubicBezTo>
                  <a:cubicBezTo>
                    <a:pt x="1" y="2165"/>
                    <a:pt x="1" y="2219"/>
                    <a:pt x="22" y="2251"/>
                  </a:cubicBezTo>
                  <a:cubicBezTo>
                    <a:pt x="1089" y="3829"/>
                    <a:pt x="2166" y="5408"/>
                    <a:pt x="3233" y="6987"/>
                  </a:cubicBezTo>
                  <a:cubicBezTo>
                    <a:pt x="3393" y="7211"/>
                    <a:pt x="3543" y="7435"/>
                    <a:pt x="3703" y="7670"/>
                  </a:cubicBezTo>
                  <a:cubicBezTo>
                    <a:pt x="3722" y="7701"/>
                    <a:pt x="3760" y="7722"/>
                    <a:pt x="3799" y="7722"/>
                  </a:cubicBezTo>
                  <a:cubicBezTo>
                    <a:pt x="3825" y="7722"/>
                    <a:pt x="3852" y="7712"/>
                    <a:pt x="3873" y="7691"/>
                  </a:cubicBezTo>
                  <a:cubicBezTo>
                    <a:pt x="4481" y="6998"/>
                    <a:pt x="5100" y="6315"/>
                    <a:pt x="5708" y="5632"/>
                  </a:cubicBezTo>
                  <a:cubicBezTo>
                    <a:pt x="5710" y="5629"/>
                    <a:pt x="5713" y="5627"/>
                    <a:pt x="5715" y="5624"/>
                  </a:cubicBezTo>
                  <a:lnTo>
                    <a:pt x="5715" y="5624"/>
                  </a:lnTo>
                  <a:cubicBezTo>
                    <a:pt x="5751" y="5593"/>
                    <a:pt x="5766" y="5544"/>
                    <a:pt x="5729" y="5493"/>
                  </a:cubicBezTo>
                  <a:lnTo>
                    <a:pt x="2092" y="725"/>
                  </a:lnTo>
                  <a:cubicBezTo>
                    <a:pt x="1921" y="501"/>
                    <a:pt x="1740" y="277"/>
                    <a:pt x="1569" y="53"/>
                  </a:cubicBezTo>
                  <a:cubicBezTo>
                    <a:pt x="1547" y="20"/>
                    <a:pt x="1510" y="1"/>
                    <a:pt x="1473" y="1"/>
                  </a:cubicBezTo>
                  <a:close/>
                </a:path>
              </a:pathLst>
            </a:custGeom>
            <a:solidFill>
              <a:srgbClr val="6F9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12" name="Google Shape;612;p47"/>
            <p:cNvSpPr/>
            <p:nvPr/>
          </p:nvSpPr>
          <p:spPr>
            <a:xfrm>
              <a:off x="6490600" y="3338050"/>
              <a:ext cx="304575" cy="801700"/>
            </a:xfrm>
            <a:custGeom>
              <a:avLst/>
              <a:gdLst/>
              <a:ahLst/>
              <a:cxnLst/>
              <a:rect l="l" t="t" r="r" b="b"/>
              <a:pathLst>
                <a:path w="12183" h="32068" extrusionOk="0">
                  <a:moveTo>
                    <a:pt x="3659" y="1"/>
                  </a:moveTo>
                  <a:lnTo>
                    <a:pt x="459" y="11351"/>
                  </a:lnTo>
                  <a:lnTo>
                    <a:pt x="3222" y="18189"/>
                  </a:lnTo>
                  <a:lnTo>
                    <a:pt x="0" y="25773"/>
                  </a:lnTo>
                  <a:lnTo>
                    <a:pt x="5387" y="32067"/>
                  </a:lnTo>
                  <a:cubicBezTo>
                    <a:pt x="5387" y="32067"/>
                    <a:pt x="12183" y="23299"/>
                    <a:pt x="11297" y="15586"/>
                  </a:cubicBezTo>
                  <a:cubicBezTo>
                    <a:pt x="10412" y="7884"/>
                    <a:pt x="3659" y="1"/>
                    <a:pt x="3659" y="1"/>
                  </a:cubicBezTo>
                  <a:close/>
                </a:path>
              </a:pathLst>
            </a:custGeom>
            <a:solidFill>
              <a:srgbClr val="5A79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13" name="Google Shape;613;p47"/>
            <p:cNvSpPr/>
            <p:nvPr/>
          </p:nvSpPr>
          <p:spPr>
            <a:xfrm>
              <a:off x="6583400" y="3776975"/>
              <a:ext cx="75675" cy="31825"/>
            </a:xfrm>
            <a:custGeom>
              <a:avLst/>
              <a:gdLst/>
              <a:ahLst/>
              <a:cxnLst/>
              <a:rect l="l" t="t" r="r" b="b"/>
              <a:pathLst>
                <a:path w="3027" h="1273" extrusionOk="0">
                  <a:moveTo>
                    <a:pt x="2739" y="1"/>
                  </a:moveTo>
                  <a:cubicBezTo>
                    <a:pt x="2733" y="1"/>
                    <a:pt x="2727" y="1"/>
                    <a:pt x="2721" y="2"/>
                  </a:cubicBezTo>
                  <a:cubicBezTo>
                    <a:pt x="1825" y="173"/>
                    <a:pt x="950" y="408"/>
                    <a:pt x="97" y="706"/>
                  </a:cubicBezTo>
                  <a:cubicBezTo>
                    <a:pt x="22" y="738"/>
                    <a:pt x="1" y="866"/>
                    <a:pt x="97" y="877"/>
                  </a:cubicBezTo>
                  <a:cubicBezTo>
                    <a:pt x="907" y="994"/>
                    <a:pt x="1718" y="1112"/>
                    <a:pt x="2529" y="1219"/>
                  </a:cubicBezTo>
                  <a:cubicBezTo>
                    <a:pt x="2646" y="1240"/>
                    <a:pt x="2763" y="1251"/>
                    <a:pt x="2870" y="1272"/>
                  </a:cubicBezTo>
                  <a:cubicBezTo>
                    <a:pt x="2874" y="1272"/>
                    <a:pt x="2877" y="1272"/>
                    <a:pt x="2881" y="1272"/>
                  </a:cubicBezTo>
                  <a:cubicBezTo>
                    <a:pt x="2990" y="1272"/>
                    <a:pt x="3027" y="1112"/>
                    <a:pt x="2923" y="1101"/>
                  </a:cubicBezTo>
                  <a:lnTo>
                    <a:pt x="495" y="760"/>
                  </a:lnTo>
                  <a:lnTo>
                    <a:pt x="495" y="760"/>
                  </a:lnTo>
                  <a:cubicBezTo>
                    <a:pt x="1238" y="517"/>
                    <a:pt x="1997" y="321"/>
                    <a:pt x="2763" y="173"/>
                  </a:cubicBezTo>
                  <a:cubicBezTo>
                    <a:pt x="2874" y="153"/>
                    <a:pt x="2833" y="1"/>
                    <a:pt x="2739" y="1"/>
                  </a:cubicBezTo>
                  <a:close/>
                </a:path>
              </a:pathLst>
            </a:custGeom>
            <a:solidFill>
              <a:srgbClr val="2E49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14" name="Google Shape;614;p47"/>
            <p:cNvSpPr/>
            <p:nvPr/>
          </p:nvSpPr>
          <p:spPr>
            <a:xfrm>
              <a:off x="6738600" y="3604125"/>
              <a:ext cx="41900" cy="255925"/>
            </a:xfrm>
            <a:custGeom>
              <a:avLst/>
              <a:gdLst/>
              <a:ahLst/>
              <a:cxnLst/>
              <a:rect l="l" t="t" r="r" b="b"/>
              <a:pathLst>
                <a:path w="1676" h="10237" extrusionOk="0">
                  <a:moveTo>
                    <a:pt x="139" y="1"/>
                  </a:moveTo>
                  <a:cubicBezTo>
                    <a:pt x="70" y="1"/>
                    <a:pt x="1" y="55"/>
                    <a:pt x="33" y="132"/>
                  </a:cubicBezTo>
                  <a:cubicBezTo>
                    <a:pt x="630" y="1711"/>
                    <a:pt x="1089" y="3353"/>
                    <a:pt x="1270" y="5028"/>
                  </a:cubicBezTo>
                  <a:cubicBezTo>
                    <a:pt x="1452" y="6724"/>
                    <a:pt x="1270" y="8442"/>
                    <a:pt x="886" y="10095"/>
                  </a:cubicBezTo>
                  <a:cubicBezTo>
                    <a:pt x="860" y="10180"/>
                    <a:pt x="934" y="10237"/>
                    <a:pt x="1002" y="10237"/>
                  </a:cubicBezTo>
                  <a:cubicBezTo>
                    <a:pt x="1046" y="10237"/>
                    <a:pt x="1087" y="10213"/>
                    <a:pt x="1100" y="10159"/>
                  </a:cubicBezTo>
                  <a:cubicBezTo>
                    <a:pt x="1484" y="8485"/>
                    <a:pt x="1676" y="6746"/>
                    <a:pt x="1494" y="5028"/>
                  </a:cubicBezTo>
                  <a:cubicBezTo>
                    <a:pt x="1313" y="3332"/>
                    <a:pt x="854" y="1668"/>
                    <a:pt x="246" y="79"/>
                  </a:cubicBezTo>
                  <a:cubicBezTo>
                    <a:pt x="230" y="24"/>
                    <a:pt x="184" y="1"/>
                    <a:pt x="139" y="1"/>
                  </a:cubicBezTo>
                  <a:close/>
                </a:path>
              </a:pathLst>
            </a:custGeom>
            <a:solidFill>
              <a:srgbClr val="2E49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15" name="Google Shape;615;p47"/>
            <p:cNvSpPr/>
            <p:nvPr/>
          </p:nvSpPr>
          <p:spPr>
            <a:xfrm>
              <a:off x="6487650" y="3619200"/>
              <a:ext cx="141350" cy="523300"/>
            </a:xfrm>
            <a:custGeom>
              <a:avLst/>
              <a:gdLst/>
              <a:ahLst/>
              <a:cxnLst/>
              <a:rect l="l" t="t" r="r" b="b"/>
              <a:pathLst>
                <a:path w="5654" h="20932" extrusionOk="0">
                  <a:moveTo>
                    <a:pt x="572" y="0"/>
                  </a:moveTo>
                  <a:cubicBezTo>
                    <a:pt x="504" y="0"/>
                    <a:pt x="438" y="53"/>
                    <a:pt x="470" y="137"/>
                  </a:cubicBezTo>
                  <a:lnTo>
                    <a:pt x="1505" y="2676"/>
                  </a:lnTo>
                  <a:cubicBezTo>
                    <a:pt x="2006" y="3924"/>
                    <a:pt x="2508" y="5172"/>
                    <a:pt x="3009" y="6420"/>
                  </a:cubicBezTo>
                  <a:lnTo>
                    <a:pt x="3191" y="6868"/>
                  </a:lnTo>
                  <a:cubicBezTo>
                    <a:pt x="3197" y="6875"/>
                    <a:pt x="3208" y="6906"/>
                    <a:pt x="3218" y="6931"/>
                  </a:cubicBezTo>
                  <a:lnTo>
                    <a:pt x="3218" y="6931"/>
                  </a:lnTo>
                  <a:cubicBezTo>
                    <a:pt x="3164" y="7009"/>
                    <a:pt x="3134" y="7131"/>
                    <a:pt x="3105" y="7209"/>
                  </a:cubicBezTo>
                  <a:cubicBezTo>
                    <a:pt x="3020" y="7412"/>
                    <a:pt x="2934" y="7604"/>
                    <a:pt x="2860" y="7796"/>
                  </a:cubicBezTo>
                  <a:cubicBezTo>
                    <a:pt x="2316" y="9087"/>
                    <a:pt x="1761" y="10367"/>
                    <a:pt x="1217" y="11647"/>
                  </a:cubicBezTo>
                  <a:cubicBezTo>
                    <a:pt x="833" y="12575"/>
                    <a:pt x="406" y="13493"/>
                    <a:pt x="44" y="14421"/>
                  </a:cubicBezTo>
                  <a:cubicBezTo>
                    <a:pt x="33" y="14442"/>
                    <a:pt x="33" y="14453"/>
                    <a:pt x="22" y="14474"/>
                  </a:cubicBezTo>
                  <a:cubicBezTo>
                    <a:pt x="1" y="14517"/>
                    <a:pt x="1" y="14559"/>
                    <a:pt x="44" y="14602"/>
                  </a:cubicBezTo>
                  <a:cubicBezTo>
                    <a:pt x="641" y="15317"/>
                    <a:pt x="1249" y="16021"/>
                    <a:pt x="1857" y="16725"/>
                  </a:cubicBezTo>
                  <a:lnTo>
                    <a:pt x="4759" y="20117"/>
                  </a:lnTo>
                  <a:cubicBezTo>
                    <a:pt x="4983" y="20373"/>
                    <a:pt x="5207" y="20640"/>
                    <a:pt x="5431" y="20896"/>
                  </a:cubicBezTo>
                  <a:cubicBezTo>
                    <a:pt x="5451" y="20921"/>
                    <a:pt x="5474" y="20931"/>
                    <a:pt x="5498" y="20931"/>
                  </a:cubicBezTo>
                  <a:cubicBezTo>
                    <a:pt x="5577" y="20931"/>
                    <a:pt x="5654" y="20818"/>
                    <a:pt x="5580" y="20736"/>
                  </a:cubicBezTo>
                  <a:lnTo>
                    <a:pt x="3767" y="18624"/>
                  </a:lnTo>
                  <a:cubicBezTo>
                    <a:pt x="2796" y="17493"/>
                    <a:pt x="1836" y="16362"/>
                    <a:pt x="865" y="15221"/>
                  </a:cubicBezTo>
                  <a:cubicBezTo>
                    <a:pt x="658" y="14984"/>
                    <a:pt x="451" y="14748"/>
                    <a:pt x="244" y="14511"/>
                  </a:cubicBezTo>
                  <a:lnTo>
                    <a:pt x="244" y="14511"/>
                  </a:lnTo>
                  <a:cubicBezTo>
                    <a:pt x="565" y="13755"/>
                    <a:pt x="896" y="12989"/>
                    <a:pt x="1217" y="12223"/>
                  </a:cubicBezTo>
                  <a:cubicBezTo>
                    <a:pt x="1782" y="10900"/>
                    <a:pt x="2337" y="9578"/>
                    <a:pt x="2902" y="8255"/>
                  </a:cubicBezTo>
                  <a:cubicBezTo>
                    <a:pt x="3062" y="7871"/>
                    <a:pt x="3223" y="7487"/>
                    <a:pt x="3393" y="7103"/>
                  </a:cubicBezTo>
                  <a:cubicBezTo>
                    <a:pt x="3415" y="7039"/>
                    <a:pt x="3457" y="6975"/>
                    <a:pt x="3447" y="6911"/>
                  </a:cubicBezTo>
                  <a:cubicBezTo>
                    <a:pt x="3436" y="6825"/>
                    <a:pt x="3372" y="6729"/>
                    <a:pt x="3340" y="6655"/>
                  </a:cubicBezTo>
                  <a:cubicBezTo>
                    <a:pt x="2870" y="5492"/>
                    <a:pt x="2401" y="4329"/>
                    <a:pt x="1932" y="3167"/>
                  </a:cubicBezTo>
                  <a:cubicBezTo>
                    <a:pt x="1526" y="2153"/>
                    <a:pt x="1142" y="1129"/>
                    <a:pt x="705" y="126"/>
                  </a:cubicBezTo>
                  <a:cubicBezTo>
                    <a:pt x="705" y="116"/>
                    <a:pt x="694" y="94"/>
                    <a:pt x="684" y="73"/>
                  </a:cubicBezTo>
                  <a:cubicBezTo>
                    <a:pt x="663" y="23"/>
                    <a:pt x="617" y="0"/>
                    <a:pt x="572" y="0"/>
                  </a:cubicBezTo>
                  <a:close/>
                </a:path>
              </a:pathLst>
            </a:custGeom>
            <a:solidFill>
              <a:srgbClr val="2E49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16" name="Google Shape;616;p47"/>
            <p:cNvSpPr/>
            <p:nvPr/>
          </p:nvSpPr>
          <p:spPr>
            <a:xfrm>
              <a:off x="6263375" y="3206325"/>
              <a:ext cx="339250" cy="929775"/>
            </a:xfrm>
            <a:custGeom>
              <a:avLst/>
              <a:gdLst/>
              <a:ahLst/>
              <a:cxnLst/>
              <a:rect l="l" t="t" r="r" b="b"/>
              <a:pathLst>
                <a:path w="13570" h="37191" extrusionOk="0">
                  <a:moveTo>
                    <a:pt x="4204" y="0"/>
                  </a:moveTo>
                  <a:lnTo>
                    <a:pt x="4310" y="1045"/>
                  </a:lnTo>
                  <a:lnTo>
                    <a:pt x="235" y="19906"/>
                  </a:lnTo>
                  <a:cubicBezTo>
                    <a:pt x="1" y="22551"/>
                    <a:pt x="1729" y="26135"/>
                    <a:pt x="3350" y="29816"/>
                  </a:cubicBezTo>
                  <a:cubicBezTo>
                    <a:pt x="4961" y="33496"/>
                    <a:pt x="8588" y="36547"/>
                    <a:pt x="9303" y="37144"/>
                  </a:cubicBezTo>
                  <a:cubicBezTo>
                    <a:pt x="9340" y="37175"/>
                    <a:pt x="9386" y="37190"/>
                    <a:pt x="9438" y="37190"/>
                  </a:cubicBezTo>
                  <a:cubicBezTo>
                    <a:pt x="10388" y="37190"/>
                    <a:pt x="13570" y="32299"/>
                    <a:pt x="13570" y="31682"/>
                  </a:cubicBezTo>
                  <a:cubicBezTo>
                    <a:pt x="13570" y="31021"/>
                    <a:pt x="10593" y="21452"/>
                    <a:pt x="10593" y="21452"/>
                  </a:cubicBezTo>
                  <a:cubicBezTo>
                    <a:pt x="10593" y="21452"/>
                    <a:pt x="13260" y="7350"/>
                    <a:pt x="13186" y="5963"/>
                  </a:cubicBezTo>
                  <a:cubicBezTo>
                    <a:pt x="13100" y="4576"/>
                    <a:pt x="4673" y="224"/>
                    <a:pt x="4673" y="224"/>
                  </a:cubicBezTo>
                  <a:lnTo>
                    <a:pt x="4204" y="0"/>
                  </a:lnTo>
                  <a:close/>
                </a:path>
              </a:pathLst>
            </a:custGeom>
            <a:solidFill>
              <a:srgbClr val="5A79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17" name="Google Shape;617;p47"/>
            <p:cNvSpPr/>
            <p:nvPr/>
          </p:nvSpPr>
          <p:spPr>
            <a:xfrm>
              <a:off x="6266300" y="3232025"/>
              <a:ext cx="339625" cy="910400"/>
            </a:xfrm>
            <a:custGeom>
              <a:avLst/>
              <a:gdLst/>
              <a:ahLst/>
              <a:cxnLst/>
              <a:rect l="l" t="t" r="r" b="b"/>
              <a:pathLst>
                <a:path w="13585" h="36416" extrusionOk="0">
                  <a:moveTo>
                    <a:pt x="4230" y="0"/>
                  </a:moveTo>
                  <a:cubicBezTo>
                    <a:pt x="4185" y="0"/>
                    <a:pt x="4142" y="25"/>
                    <a:pt x="4129" y="81"/>
                  </a:cubicBezTo>
                  <a:lnTo>
                    <a:pt x="3820" y="1500"/>
                  </a:lnTo>
                  <a:cubicBezTo>
                    <a:pt x="3564" y="2684"/>
                    <a:pt x="3297" y="3868"/>
                    <a:pt x="3041" y="5042"/>
                  </a:cubicBezTo>
                  <a:cubicBezTo>
                    <a:pt x="2700" y="6578"/>
                    <a:pt x="2369" y="8103"/>
                    <a:pt x="2028" y="9640"/>
                  </a:cubicBezTo>
                  <a:cubicBezTo>
                    <a:pt x="1697" y="11144"/>
                    <a:pt x="1366" y="12658"/>
                    <a:pt x="1036" y="14163"/>
                  </a:cubicBezTo>
                  <a:cubicBezTo>
                    <a:pt x="780" y="15315"/>
                    <a:pt x="534" y="16456"/>
                    <a:pt x="278" y="17597"/>
                  </a:cubicBezTo>
                  <a:cubicBezTo>
                    <a:pt x="214" y="17917"/>
                    <a:pt x="140" y="18237"/>
                    <a:pt x="65" y="18568"/>
                  </a:cubicBezTo>
                  <a:cubicBezTo>
                    <a:pt x="44" y="18664"/>
                    <a:pt x="12" y="18771"/>
                    <a:pt x="1" y="18878"/>
                  </a:cubicBezTo>
                  <a:cubicBezTo>
                    <a:pt x="1" y="19059"/>
                    <a:pt x="44" y="19251"/>
                    <a:pt x="65" y="19422"/>
                  </a:cubicBezTo>
                  <a:cubicBezTo>
                    <a:pt x="129" y="19838"/>
                    <a:pt x="204" y="20254"/>
                    <a:pt x="278" y="20680"/>
                  </a:cubicBezTo>
                  <a:cubicBezTo>
                    <a:pt x="556" y="22078"/>
                    <a:pt x="929" y="23465"/>
                    <a:pt x="1398" y="24809"/>
                  </a:cubicBezTo>
                  <a:cubicBezTo>
                    <a:pt x="2028" y="26643"/>
                    <a:pt x="2828" y="28414"/>
                    <a:pt x="3831" y="30078"/>
                  </a:cubicBezTo>
                  <a:cubicBezTo>
                    <a:pt x="4972" y="31999"/>
                    <a:pt x="6380" y="33769"/>
                    <a:pt x="8034" y="35273"/>
                  </a:cubicBezTo>
                  <a:cubicBezTo>
                    <a:pt x="8460" y="35668"/>
                    <a:pt x="8919" y="36041"/>
                    <a:pt x="9378" y="36404"/>
                  </a:cubicBezTo>
                  <a:cubicBezTo>
                    <a:pt x="9393" y="36412"/>
                    <a:pt x="9411" y="36415"/>
                    <a:pt x="9429" y="36415"/>
                  </a:cubicBezTo>
                  <a:cubicBezTo>
                    <a:pt x="9462" y="36415"/>
                    <a:pt x="9496" y="36404"/>
                    <a:pt x="9516" y="36383"/>
                  </a:cubicBezTo>
                  <a:cubicBezTo>
                    <a:pt x="10732" y="35113"/>
                    <a:pt x="11906" y="33748"/>
                    <a:pt x="12834" y="32255"/>
                  </a:cubicBezTo>
                  <a:cubicBezTo>
                    <a:pt x="13122" y="31785"/>
                    <a:pt x="13399" y="31284"/>
                    <a:pt x="13559" y="30750"/>
                  </a:cubicBezTo>
                  <a:cubicBezTo>
                    <a:pt x="13585" y="30668"/>
                    <a:pt x="13520" y="30616"/>
                    <a:pt x="13454" y="30616"/>
                  </a:cubicBezTo>
                  <a:cubicBezTo>
                    <a:pt x="13409" y="30616"/>
                    <a:pt x="13363" y="30641"/>
                    <a:pt x="13346" y="30697"/>
                  </a:cubicBezTo>
                  <a:cubicBezTo>
                    <a:pt x="13047" y="31700"/>
                    <a:pt x="12365" y="32617"/>
                    <a:pt x="11735" y="33439"/>
                  </a:cubicBezTo>
                  <a:cubicBezTo>
                    <a:pt x="11116" y="34249"/>
                    <a:pt x="10466" y="35028"/>
                    <a:pt x="9783" y="35775"/>
                  </a:cubicBezTo>
                  <a:cubicBezTo>
                    <a:pt x="9665" y="35901"/>
                    <a:pt x="9540" y="36028"/>
                    <a:pt x="9420" y="36155"/>
                  </a:cubicBezTo>
                  <a:lnTo>
                    <a:pt x="9420" y="36155"/>
                  </a:lnTo>
                  <a:cubicBezTo>
                    <a:pt x="7607" y="34747"/>
                    <a:pt x="6042" y="33039"/>
                    <a:pt x="4759" y="31134"/>
                  </a:cubicBezTo>
                  <a:cubicBezTo>
                    <a:pt x="3639" y="29470"/>
                    <a:pt x="2710" y="27668"/>
                    <a:pt x="1985" y="25790"/>
                  </a:cubicBezTo>
                  <a:cubicBezTo>
                    <a:pt x="1430" y="24339"/>
                    <a:pt x="982" y="22857"/>
                    <a:pt x="641" y="21352"/>
                  </a:cubicBezTo>
                  <a:cubicBezTo>
                    <a:pt x="470" y="20574"/>
                    <a:pt x="321" y="19784"/>
                    <a:pt x="236" y="18995"/>
                  </a:cubicBezTo>
                  <a:cubicBezTo>
                    <a:pt x="236" y="18967"/>
                    <a:pt x="228" y="18931"/>
                    <a:pt x="225" y="18895"/>
                  </a:cubicBezTo>
                  <a:lnTo>
                    <a:pt x="225" y="18895"/>
                  </a:lnTo>
                  <a:cubicBezTo>
                    <a:pt x="226" y="18897"/>
                    <a:pt x="226" y="18898"/>
                    <a:pt x="226" y="18898"/>
                  </a:cubicBezTo>
                  <a:cubicBezTo>
                    <a:pt x="229" y="18898"/>
                    <a:pt x="236" y="18830"/>
                    <a:pt x="236" y="18814"/>
                  </a:cubicBezTo>
                  <a:cubicBezTo>
                    <a:pt x="289" y="18579"/>
                    <a:pt x="342" y="18355"/>
                    <a:pt x="396" y="18120"/>
                  </a:cubicBezTo>
                  <a:cubicBezTo>
                    <a:pt x="620" y="17107"/>
                    <a:pt x="844" y="16093"/>
                    <a:pt x="1068" y="15069"/>
                  </a:cubicBezTo>
                  <a:cubicBezTo>
                    <a:pt x="1388" y="13618"/>
                    <a:pt x="1708" y="12168"/>
                    <a:pt x="2028" y="10706"/>
                  </a:cubicBezTo>
                  <a:cubicBezTo>
                    <a:pt x="2358" y="9170"/>
                    <a:pt x="2700" y="7623"/>
                    <a:pt x="3041" y="6077"/>
                  </a:cubicBezTo>
                  <a:cubicBezTo>
                    <a:pt x="3318" y="4796"/>
                    <a:pt x="3607" y="3516"/>
                    <a:pt x="3884" y="2236"/>
                  </a:cubicBezTo>
                  <a:lnTo>
                    <a:pt x="4332" y="231"/>
                  </a:lnTo>
                  <a:cubicBezTo>
                    <a:pt x="4332" y="199"/>
                    <a:pt x="4343" y="167"/>
                    <a:pt x="4353" y="135"/>
                  </a:cubicBezTo>
                  <a:cubicBezTo>
                    <a:pt x="4366" y="53"/>
                    <a:pt x="4296" y="0"/>
                    <a:pt x="4230" y="0"/>
                  </a:cubicBezTo>
                  <a:close/>
                </a:path>
              </a:pathLst>
            </a:custGeom>
            <a:solidFill>
              <a:srgbClr val="2E49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18" name="Google Shape;618;p47"/>
            <p:cNvSpPr/>
            <p:nvPr/>
          </p:nvSpPr>
          <p:spPr>
            <a:xfrm>
              <a:off x="6278525" y="3245575"/>
              <a:ext cx="179825" cy="460850"/>
            </a:xfrm>
            <a:custGeom>
              <a:avLst/>
              <a:gdLst/>
              <a:ahLst/>
              <a:cxnLst/>
              <a:rect l="l" t="t" r="r" b="b"/>
              <a:pathLst>
                <a:path w="7193" h="18434" extrusionOk="0">
                  <a:moveTo>
                    <a:pt x="5908" y="0"/>
                  </a:moveTo>
                  <a:cubicBezTo>
                    <a:pt x="5839" y="0"/>
                    <a:pt x="5773" y="53"/>
                    <a:pt x="5806" y="137"/>
                  </a:cubicBezTo>
                  <a:cubicBezTo>
                    <a:pt x="6178" y="1025"/>
                    <a:pt x="6550" y="1914"/>
                    <a:pt x="6922" y="2803"/>
                  </a:cubicBezTo>
                  <a:lnTo>
                    <a:pt x="6922" y="2803"/>
                  </a:lnTo>
                  <a:cubicBezTo>
                    <a:pt x="6450" y="3022"/>
                    <a:pt x="5978" y="3234"/>
                    <a:pt x="5496" y="3454"/>
                  </a:cubicBezTo>
                  <a:cubicBezTo>
                    <a:pt x="5432" y="3486"/>
                    <a:pt x="5432" y="3582"/>
                    <a:pt x="5475" y="3636"/>
                  </a:cubicBezTo>
                  <a:cubicBezTo>
                    <a:pt x="5956" y="4127"/>
                    <a:pt x="6447" y="4628"/>
                    <a:pt x="6929" y="5130"/>
                  </a:cubicBezTo>
                  <a:lnTo>
                    <a:pt x="6929" y="5130"/>
                  </a:lnTo>
                  <a:cubicBezTo>
                    <a:pt x="6163" y="6598"/>
                    <a:pt x="5387" y="8067"/>
                    <a:pt x="4622" y="9535"/>
                  </a:cubicBezTo>
                  <a:cubicBezTo>
                    <a:pt x="3384" y="11903"/>
                    <a:pt x="2147" y="14261"/>
                    <a:pt x="909" y="16629"/>
                  </a:cubicBezTo>
                  <a:lnTo>
                    <a:pt x="45" y="18261"/>
                  </a:lnTo>
                  <a:cubicBezTo>
                    <a:pt x="1" y="18350"/>
                    <a:pt x="80" y="18434"/>
                    <a:pt x="154" y="18434"/>
                  </a:cubicBezTo>
                  <a:cubicBezTo>
                    <a:pt x="186" y="18434"/>
                    <a:pt x="218" y="18417"/>
                    <a:pt x="237" y="18378"/>
                  </a:cubicBezTo>
                  <a:cubicBezTo>
                    <a:pt x="1016" y="16885"/>
                    <a:pt x="1805" y="15391"/>
                    <a:pt x="2584" y="13898"/>
                  </a:cubicBezTo>
                  <a:cubicBezTo>
                    <a:pt x="3822" y="11540"/>
                    <a:pt x="5059" y="9172"/>
                    <a:pt x="6296" y="6815"/>
                  </a:cubicBezTo>
                  <a:cubicBezTo>
                    <a:pt x="6584" y="6260"/>
                    <a:pt x="6872" y="5716"/>
                    <a:pt x="7160" y="5172"/>
                  </a:cubicBezTo>
                  <a:cubicBezTo>
                    <a:pt x="7182" y="5129"/>
                    <a:pt x="7182" y="5076"/>
                    <a:pt x="7139" y="5033"/>
                  </a:cubicBezTo>
                  <a:lnTo>
                    <a:pt x="5742" y="3587"/>
                  </a:lnTo>
                  <a:lnTo>
                    <a:pt x="5742" y="3587"/>
                  </a:lnTo>
                  <a:cubicBezTo>
                    <a:pt x="6201" y="3373"/>
                    <a:pt x="6659" y="3168"/>
                    <a:pt x="7118" y="2953"/>
                  </a:cubicBezTo>
                  <a:cubicBezTo>
                    <a:pt x="7160" y="2932"/>
                    <a:pt x="7192" y="2868"/>
                    <a:pt x="7171" y="2825"/>
                  </a:cubicBezTo>
                  <a:cubicBezTo>
                    <a:pt x="6787" y="1908"/>
                    <a:pt x="6403" y="990"/>
                    <a:pt x="6019" y="73"/>
                  </a:cubicBezTo>
                  <a:cubicBezTo>
                    <a:pt x="5998" y="22"/>
                    <a:pt x="5952" y="0"/>
                    <a:pt x="5908" y="0"/>
                  </a:cubicBezTo>
                  <a:close/>
                </a:path>
              </a:pathLst>
            </a:custGeom>
            <a:solidFill>
              <a:srgbClr val="2E49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19" name="Google Shape;619;p47"/>
            <p:cNvSpPr/>
            <p:nvPr/>
          </p:nvSpPr>
          <p:spPr>
            <a:xfrm>
              <a:off x="6415625" y="3838475"/>
              <a:ext cx="102675" cy="30125"/>
            </a:xfrm>
            <a:custGeom>
              <a:avLst/>
              <a:gdLst/>
              <a:ahLst/>
              <a:cxnLst/>
              <a:rect l="l" t="t" r="r" b="b"/>
              <a:pathLst>
                <a:path w="4107" h="1205" extrusionOk="0">
                  <a:moveTo>
                    <a:pt x="3963" y="1"/>
                  </a:moveTo>
                  <a:cubicBezTo>
                    <a:pt x="3952" y="1"/>
                    <a:pt x="3940" y="3"/>
                    <a:pt x="3927" y="7"/>
                  </a:cubicBezTo>
                  <a:cubicBezTo>
                    <a:pt x="2818" y="295"/>
                    <a:pt x="1708" y="572"/>
                    <a:pt x="599" y="860"/>
                  </a:cubicBezTo>
                  <a:cubicBezTo>
                    <a:pt x="439" y="903"/>
                    <a:pt x="290" y="945"/>
                    <a:pt x="130" y="988"/>
                  </a:cubicBezTo>
                  <a:cubicBezTo>
                    <a:pt x="1" y="1018"/>
                    <a:pt x="47" y="1205"/>
                    <a:pt x="166" y="1205"/>
                  </a:cubicBezTo>
                  <a:cubicBezTo>
                    <a:pt x="175" y="1205"/>
                    <a:pt x="184" y="1204"/>
                    <a:pt x="194" y="1201"/>
                  </a:cubicBezTo>
                  <a:cubicBezTo>
                    <a:pt x="1303" y="913"/>
                    <a:pt x="2413" y="625"/>
                    <a:pt x="3511" y="337"/>
                  </a:cubicBezTo>
                  <a:cubicBezTo>
                    <a:pt x="3671" y="295"/>
                    <a:pt x="3831" y="252"/>
                    <a:pt x="3981" y="220"/>
                  </a:cubicBezTo>
                  <a:cubicBezTo>
                    <a:pt x="4107" y="181"/>
                    <a:pt x="4074" y="1"/>
                    <a:pt x="3963" y="1"/>
                  </a:cubicBezTo>
                  <a:close/>
                </a:path>
              </a:pathLst>
            </a:custGeom>
            <a:solidFill>
              <a:srgbClr val="2E49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20" name="Google Shape;620;p47"/>
            <p:cNvSpPr/>
            <p:nvPr/>
          </p:nvSpPr>
          <p:spPr>
            <a:xfrm>
              <a:off x="6525000" y="3509525"/>
              <a:ext cx="49475" cy="376675"/>
            </a:xfrm>
            <a:custGeom>
              <a:avLst/>
              <a:gdLst/>
              <a:ahLst/>
              <a:cxnLst/>
              <a:rect l="l" t="t" r="r" b="b"/>
              <a:pathLst>
                <a:path w="1979" h="15067" extrusionOk="0">
                  <a:moveTo>
                    <a:pt x="1788" y="1"/>
                  </a:moveTo>
                  <a:cubicBezTo>
                    <a:pt x="1745" y="1"/>
                    <a:pt x="1705" y="26"/>
                    <a:pt x="1697" y="86"/>
                  </a:cubicBezTo>
                  <a:cubicBezTo>
                    <a:pt x="1558" y="822"/>
                    <a:pt x="1430" y="1558"/>
                    <a:pt x="1291" y="2305"/>
                  </a:cubicBezTo>
                  <a:lnTo>
                    <a:pt x="523" y="6561"/>
                  </a:lnTo>
                  <a:cubicBezTo>
                    <a:pt x="352" y="7458"/>
                    <a:pt x="171" y="8343"/>
                    <a:pt x="32" y="9250"/>
                  </a:cubicBezTo>
                  <a:cubicBezTo>
                    <a:pt x="0" y="9431"/>
                    <a:pt x="107" y="9634"/>
                    <a:pt x="160" y="9815"/>
                  </a:cubicBezTo>
                  <a:cubicBezTo>
                    <a:pt x="342" y="10402"/>
                    <a:pt x="523" y="10988"/>
                    <a:pt x="704" y="11575"/>
                  </a:cubicBezTo>
                  <a:cubicBezTo>
                    <a:pt x="1035" y="12695"/>
                    <a:pt x="1366" y="13815"/>
                    <a:pt x="1718" y="14925"/>
                  </a:cubicBezTo>
                  <a:cubicBezTo>
                    <a:pt x="1729" y="14946"/>
                    <a:pt x="1729" y="14967"/>
                    <a:pt x="1739" y="14989"/>
                  </a:cubicBezTo>
                  <a:cubicBezTo>
                    <a:pt x="1756" y="15043"/>
                    <a:pt x="1798" y="15066"/>
                    <a:pt x="1842" y="15066"/>
                  </a:cubicBezTo>
                  <a:cubicBezTo>
                    <a:pt x="1909" y="15066"/>
                    <a:pt x="1979" y="15009"/>
                    <a:pt x="1953" y="14925"/>
                  </a:cubicBezTo>
                  <a:cubicBezTo>
                    <a:pt x="1665" y="13975"/>
                    <a:pt x="1376" y="13026"/>
                    <a:pt x="1078" y="12066"/>
                  </a:cubicBezTo>
                  <a:cubicBezTo>
                    <a:pt x="886" y="11426"/>
                    <a:pt x="694" y="10775"/>
                    <a:pt x="491" y="10135"/>
                  </a:cubicBezTo>
                  <a:lnTo>
                    <a:pt x="299" y="9516"/>
                  </a:lnTo>
                  <a:cubicBezTo>
                    <a:pt x="288" y="9452"/>
                    <a:pt x="278" y="9399"/>
                    <a:pt x="256" y="9346"/>
                  </a:cubicBezTo>
                  <a:cubicBezTo>
                    <a:pt x="247" y="9322"/>
                    <a:pt x="244" y="9305"/>
                    <a:pt x="242" y="9300"/>
                  </a:cubicBezTo>
                  <a:lnTo>
                    <a:pt x="242" y="9300"/>
                  </a:lnTo>
                  <a:cubicBezTo>
                    <a:pt x="340" y="8551"/>
                    <a:pt x="516" y="7801"/>
                    <a:pt x="651" y="7052"/>
                  </a:cubicBezTo>
                  <a:cubicBezTo>
                    <a:pt x="907" y="5644"/>
                    <a:pt x="1163" y="4236"/>
                    <a:pt x="1419" y="2828"/>
                  </a:cubicBezTo>
                  <a:cubicBezTo>
                    <a:pt x="1579" y="1953"/>
                    <a:pt x="1782" y="1068"/>
                    <a:pt x="1899" y="182"/>
                  </a:cubicBezTo>
                  <a:cubicBezTo>
                    <a:pt x="1899" y="172"/>
                    <a:pt x="1910" y="150"/>
                    <a:pt x="1910" y="140"/>
                  </a:cubicBezTo>
                  <a:cubicBezTo>
                    <a:pt x="1923" y="57"/>
                    <a:pt x="1852" y="1"/>
                    <a:pt x="1788" y="1"/>
                  </a:cubicBezTo>
                  <a:close/>
                </a:path>
              </a:pathLst>
            </a:custGeom>
            <a:solidFill>
              <a:srgbClr val="2E49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21" name="Google Shape;621;p47"/>
            <p:cNvSpPr/>
            <p:nvPr/>
          </p:nvSpPr>
          <p:spPr>
            <a:xfrm>
              <a:off x="6298325" y="3716475"/>
              <a:ext cx="29625" cy="29625"/>
            </a:xfrm>
            <a:custGeom>
              <a:avLst/>
              <a:gdLst/>
              <a:ahLst/>
              <a:cxnLst/>
              <a:rect l="l" t="t" r="r" b="b"/>
              <a:pathLst>
                <a:path w="1185" h="1185" extrusionOk="0">
                  <a:moveTo>
                    <a:pt x="587" y="1"/>
                  </a:moveTo>
                  <a:cubicBezTo>
                    <a:pt x="267" y="1"/>
                    <a:pt x="0" y="268"/>
                    <a:pt x="0" y="588"/>
                  </a:cubicBezTo>
                  <a:cubicBezTo>
                    <a:pt x="0" y="918"/>
                    <a:pt x="267" y="1185"/>
                    <a:pt x="587" y="1185"/>
                  </a:cubicBezTo>
                  <a:cubicBezTo>
                    <a:pt x="917" y="1185"/>
                    <a:pt x="1184" y="918"/>
                    <a:pt x="1184" y="588"/>
                  </a:cubicBezTo>
                  <a:cubicBezTo>
                    <a:pt x="1184" y="268"/>
                    <a:pt x="917" y="1"/>
                    <a:pt x="587" y="1"/>
                  </a:cubicBezTo>
                  <a:close/>
                </a:path>
              </a:pathLst>
            </a:custGeom>
            <a:solidFill>
              <a:srgbClr val="2E49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22" name="Google Shape;622;p47"/>
            <p:cNvSpPr/>
            <p:nvPr/>
          </p:nvSpPr>
          <p:spPr>
            <a:xfrm>
              <a:off x="6211650" y="3174300"/>
              <a:ext cx="164550" cy="111500"/>
            </a:xfrm>
            <a:custGeom>
              <a:avLst/>
              <a:gdLst/>
              <a:ahLst/>
              <a:cxnLst/>
              <a:rect l="l" t="t" r="r" b="b"/>
              <a:pathLst>
                <a:path w="6582" h="4460" extrusionOk="0">
                  <a:moveTo>
                    <a:pt x="1366" y="1"/>
                  </a:moveTo>
                  <a:lnTo>
                    <a:pt x="0" y="1494"/>
                  </a:lnTo>
                  <a:lnTo>
                    <a:pt x="1067" y="4460"/>
                  </a:lnTo>
                  <a:lnTo>
                    <a:pt x="3286" y="2657"/>
                  </a:lnTo>
                  <a:lnTo>
                    <a:pt x="5515" y="4460"/>
                  </a:lnTo>
                  <a:lnTo>
                    <a:pt x="6582" y="1494"/>
                  </a:lnTo>
                  <a:lnTo>
                    <a:pt x="52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23" name="Google Shape;623;p47"/>
            <p:cNvSpPr/>
            <p:nvPr/>
          </p:nvSpPr>
          <p:spPr>
            <a:xfrm>
              <a:off x="6208450" y="3171300"/>
              <a:ext cx="170700" cy="117125"/>
            </a:xfrm>
            <a:custGeom>
              <a:avLst/>
              <a:gdLst/>
              <a:ahLst/>
              <a:cxnLst/>
              <a:rect l="l" t="t" r="r" b="b"/>
              <a:pathLst>
                <a:path w="6828" h="4685" extrusionOk="0">
                  <a:moveTo>
                    <a:pt x="4982" y="228"/>
                  </a:moveTo>
                  <a:cubicBezTo>
                    <a:pt x="5039" y="228"/>
                    <a:pt x="5138" y="242"/>
                    <a:pt x="5220" y="242"/>
                  </a:cubicBezTo>
                  <a:cubicBezTo>
                    <a:pt x="5249" y="242"/>
                    <a:pt x="5275" y="240"/>
                    <a:pt x="5297" y="236"/>
                  </a:cubicBezTo>
                  <a:lnTo>
                    <a:pt x="5297" y="236"/>
                  </a:lnTo>
                  <a:cubicBezTo>
                    <a:pt x="5314" y="254"/>
                    <a:pt x="5338" y="274"/>
                    <a:pt x="5344" y="281"/>
                  </a:cubicBezTo>
                  <a:lnTo>
                    <a:pt x="6585" y="1644"/>
                  </a:lnTo>
                  <a:lnTo>
                    <a:pt x="6585" y="1644"/>
                  </a:lnTo>
                  <a:cubicBezTo>
                    <a:pt x="6257" y="2557"/>
                    <a:pt x="5921" y="3479"/>
                    <a:pt x="5592" y="4393"/>
                  </a:cubicBezTo>
                  <a:lnTo>
                    <a:pt x="5592" y="4393"/>
                  </a:lnTo>
                  <a:cubicBezTo>
                    <a:pt x="4897" y="3829"/>
                    <a:pt x="4193" y="3266"/>
                    <a:pt x="3499" y="2702"/>
                  </a:cubicBezTo>
                  <a:cubicBezTo>
                    <a:pt x="3472" y="2681"/>
                    <a:pt x="3446" y="2670"/>
                    <a:pt x="3419" y="2670"/>
                  </a:cubicBezTo>
                  <a:cubicBezTo>
                    <a:pt x="3392" y="2670"/>
                    <a:pt x="3366" y="2681"/>
                    <a:pt x="3339" y="2702"/>
                  </a:cubicBezTo>
                  <a:cubicBezTo>
                    <a:pt x="2645" y="3266"/>
                    <a:pt x="1941" y="3829"/>
                    <a:pt x="1246" y="4393"/>
                  </a:cubicBezTo>
                  <a:lnTo>
                    <a:pt x="1246" y="4393"/>
                  </a:lnTo>
                  <a:cubicBezTo>
                    <a:pt x="917" y="3479"/>
                    <a:pt x="581" y="2557"/>
                    <a:pt x="253" y="1644"/>
                  </a:cubicBezTo>
                  <a:lnTo>
                    <a:pt x="253" y="1644"/>
                  </a:lnTo>
                  <a:cubicBezTo>
                    <a:pt x="620" y="1236"/>
                    <a:pt x="988" y="828"/>
                    <a:pt x="1365" y="420"/>
                  </a:cubicBezTo>
                  <a:cubicBezTo>
                    <a:pt x="1394" y="392"/>
                    <a:pt x="1512" y="298"/>
                    <a:pt x="1548" y="232"/>
                  </a:cubicBezTo>
                  <a:lnTo>
                    <a:pt x="1548" y="232"/>
                  </a:lnTo>
                  <a:cubicBezTo>
                    <a:pt x="1580" y="232"/>
                    <a:pt x="1619" y="228"/>
                    <a:pt x="1632" y="228"/>
                  </a:cubicBezTo>
                  <a:close/>
                  <a:moveTo>
                    <a:pt x="1635" y="0"/>
                  </a:moveTo>
                  <a:cubicBezTo>
                    <a:pt x="1530" y="0"/>
                    <a:pt x="1440" y="14"/>
                    <a:pt x="1355" y="100"/>
                  </a:cubicBezTo>
                  <a:cubicBezTo>
                    <a:pt x="917" y="580"/>
                    <a:pt x="480" y="1060"/>
                    <a:pt x="43" y="1540"/>
                  </a:cubicBezTo>
                  <a:cubicBezTo>
                    <a:pt x="21" y="1572"/>
                    <a:pt x="0" y="1614"/>
                    <a:pt x="21" y="1646"/>
                  </a:cubicBezTo>
                  <a:cubicBezTo>
                    <a:pt x="373" y="2638"/>
                    <a:pt x="736" y="3620"/>
                    <a:pt x="1088" y="4612"/>
                  </a:cubicBezTo>
                  <a:cubicBezTo>
                    <a:pt x="1108" y="4658"/>
                    <a:pt x="1149" y="4684"/>
                    <a:pt x="1194" y="4684"/>
                  </a:cubicBezTo>
                  <a:cubicBezTo>
                    <a:pt x="1222" y="4684"/>
                    <a:pt x="1252" y="4675"/>
                    <a:pt x="1280" y="4655"/>
                  </a:cubicBezTo>
                  <a:cubicBezTo>
                    <a:pt x="1990" y="4079"/>
                    <a:pt x="2700" y="3503"/>
                    <a:pt x="3419" y="2917"/>
                  </a:cubicBezTo>
                  <a:lnTo>
                    <a:pt x="3419" y="2917"/>
                  </a:lnTo>
                  <a:cubicBezTo>
                    <a:pt x="4138" y="3503"/>
                    <a:pt x="4848" y="4079"/>
                    <a:pt x="5558" y="4655"/>
                  </a:cubicBezTo>
                  <a:cubicBezTo>
                    <a:pt x="5586" y="4675"/>
                    <a:pt x="5616" y="4684"/>
                    <a:pt x="5644" y="4684"/>
                  </a:cubicBezTo>
                  <a:cubicBezTo>
                    <a:pt x="5689" y="4684"/>
                    <a:pt x="5730" y="4658"/>
                    <a:pt x="5750" y="4612"/>
                  </a:cubicBezTo>
                  <a:cubicBezTo>
                    <a:pt x="6098" y="3630"/>
                    <a:pt x="6457" y="2658"/>
                    <a:pt x="6806" y="1676"/>
                  </a:cubicBezTo>
                  <a:lnTo>
                    <a:pt x="6806" y="1676"/>
                  </a:lnTo>
                  <a:cubicBezTo>
                    <a:pt x="6818" y="1657"/>
                    <a:pt x="6825" y="1634"/>
                    <a:pt x="6825" y="1611"/>
                  </a:cubicBezTo>
                  <a:lnTo>
                    <a:pt x="6825" y="1611"/>
                  </a:lnTo>
                  <a:cubicBezTo>
                    <a:pt x="6827" y="1578"/>
                    <a:pt x="6813" y="1553"/>
                    <a:pt x="6791" y="1535"/>
                  </a:cubicBezTo>
                  <a:lnTo>
                    <a:pt x="6791" y="1535"/>
                  </a:lnTo>
                  <a:cubicBezTo>
                    <a:pt x="6387" y="1100"/>
                    <a:pt x="5994" y="664"/>
                    <a:pt x="5600" y="228"/>
                  </a:cubicBezTo>
                  <a:cubicBezTo>
                    <a:pt x="5483" y="100"/>
                    <a:pt x="5430" y="4"/>
                    <a:pt x="5248" y="4"/>
                  </a:cubicBezTo>
                  <a:lnTo>
                    <a:pt x="1803" y="4"/>
                  </a:lnTo>
                  <a:cubicBezTo>
                    <a:pt x="1742" y="4"/>
                    <a:pt x="1687" y="0"/>
                    <a:pt x="1635" y="0"/>
                  </a:cubicBezTo>
                  <a:close/>
                </a:path>
              </a:pathLst>
            </a:custGeom>
            <a:solidFill>
              <a:srgbClr val="6F9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24" name="Google Shape;624;p47"/>
            <p:cNvSpPr/>
            <p:nvPr/>
          </p:nvSpPr>
          <p:spPr>
            <a:xfrm>
              <a:off x="6141225" y="2837600"/>
              <a:ext cx="292325" cy="296350"/>
            </a:xfrm>
            <a:custGeom>
              <a:avLst/>
              <a:gdLst/>
              <a:ahLst/>
              <a:cxnLst/>
              <a:rect l="l" t="t" r="r" b="b"/>
              <a:pathLst>
                <a:path w="11693" h="11854" extrusionOk="0">
                  <a:moveTo>
                    <a:pt x="6711" y="1"/>
                  </a:moveTo>
                  <a:cubicBezTo>
                    <a:pt x="6577" y="1"/>
                    <a:pt x="6434" y="7"/>
                    <a:pt x="6273" y="17"/>
                  </a:cubicBezTo>
                  <a:cubicBezTo>
                    <a:pt x="5868" y="39"/>
                    <a:pt x="5633" y="263"/>
                    <a:pt x="5335" y="359"/>
                  </a:cubicBezTo>
                  <a:cubicBezTo>
                    <a:pt x="5207" y="359"/>
                    <a:pt x="5089" y="369"/>
                    <a:pt x="4972" y="391"/>
                  </a:cubicBezTo>
                  <a:cubicBezTo>
                    <a:pt x="4844" y="369"/>
                    <a:pt x="4705" y="327"/>
                    <a:pt x="4535" y="241"/>
                  </a:cubicBezTo>
                  <a:cubicBezTo>
                    <a:pt x="4375" y="165"/>
                    <a:pt x="4194" y="131"/>
                    <a:pt x="4003" y="131"/>
                  </a:cubicBezTo>
                  <a:cubicBezTo>
                    <a:pt x="3157" y="131"/>
                    <a:pt x="2122" y="782"/>
                    <a:pt x="1974" y="1191"/>
                  </a:cubicBezTo>
                  <a:cubicBezTo>
                    <a:pt x="1793" y="1692"/>
                    <a:pt x="1345" y="1863"/>
                    <a:pt x="673" y="2673"/>
                  </a:cubicBezTo>
                  <a:cubicBezTo>
                    <a:pt x="1" y="3484"/>
                    <a:pt x="1" y="4764"/>
                    <a:pt x="118" y="5319"/>
                  </a:cubicBezTo>
                  <a:cubicBezTo>
                    <a:pt x="246" y="5884"/>
                    <a:pt x="54" y="6119"/>
                    <a:pt x="246" y="6940"/>
                  </a:cubicBezTo>
                  <a:cubicBezTo>
                    <a:pt x="353" y="7388"/>
                    <a:pt x="630" y="7655"/>
                    <a:pt x="865" y="7794"/>
                  </a:cubicBezTo>
                  <a:cubicBezTo>
                    <a:pt x="1206" y="8615"/>
                    <a:pt x="1580" y="9213"/>
                    <a:pt x="1590" y="9245"/>
                  </a:cubicBezTo>
                  <a:cubicBezTo>
                    <a:pt x="2267" y="11373"/>
                    <a:pt x="4621" y="11853"/>
                    <a:pt x="6452" y="11853"/>
                  </a:cubicBezTo>
                  <a:cubicBezTo>
                    <a:pt x="7621" y="11853"/>
                    <a:pt x="8578" y="11657"/>
                    <a:pt x="8748" y="11570"/>
                  </a:cubicBezTo>
                  <a:cubicBezTo>
                    <a:pt x="9058" y="11421"/>
                    <a:pt x="10092" y="10258"/>
                    <a:pt x="10743" y="8189"/>
                  </a:cubicBezTo>
                  <a:cubicBezTo>
                    <a:pt x="11063" y="7805"/>
                    <a:pt x="11308" y="7388"/>
                    <a:pt x="11340" y="7068"/>
                  </a:cubicBezTo>
                  <a:cubicBezTo>
                    <a:pt x="11383" y="6588"/>
                    <a:pt x="11095" y="6407"/>
                    <a:pt x="11372" y="5842"/>
                  </a:cubicBezTo>
                  <a:cubicBezTo>
                    <a:pt x="11639" y="5276"/>
                    <a:pt x="11692" y="4071"/>
                    <a:pt x="11415" y="3452"/>
                  </a:cubicBezTo>
                  <a:cubicBezTo>
                    <a:pt x="11127" y="2833"/>
                    <a:pt x="10999" y="3004"/>
                    <a:pt x="11031" y="2353"/>
                  </a:cubicBezTo>
                  <a:cubicBezTo>
                    <a:pt x="11074" y="1703"/>
                    <a:pt x="10423" y="700"/>
                    <a:pt x="9676" y="572"/>
                  </a:cubicBezTo>
                  <a:cubicBezTo>
                    <a:pt x="9412" y="522"/>
                    <a:pt x="9187" y="518"/>
                    <a:pt x="8981" y="518"/>
                  </a:cubicBezTo>
                  <a:cubicBezTo>
                    <a:pt x="8937" y="518"/>
                    <a:pt x="8894" y="518"/>
                    <a:pt x="8852" y="518"/>
                  </a:cubicBezTo>
                  <a:cubicBezTo>
                    <a:pt x="8538" y="518"/>
                    <a:pt x="8258" y="507"/>
                    <a:pt x="7927" y="327"/>
                  </a:cubicBezTo>
                  <a:cubicBezTo>
                    <a:pt x="7484" y="72"/>
                    <a:pt x="7154" y="1"/>
                    <a:pt x="6711" y="1"/>
                  </a:cubicBezTo>
                  <a:close/>
                </a:path>
              </a:pathLst>
            </a:custGeom>
            <a:solidFill>
              <a:srgbClr val="70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25" name="Google Shape;625;p47"/>
            <p:cNvSpPr/>
            <p:nvPr/>
          </p:nvSpPr>
          <p:spPr>
            <a:xfrm>
              <a:off x="6382575" y="3035325"/>
              <a:ext cx="61650" cy="59825"/>
            </a:xfrm>
            <a:custGeom>
              <a:avLst/>
              <a:gdLst/>
              <a:ahLst/>
              <a:cxnLst/>
              <a:rect l="l" t="t" r="r" b="b"/>
              <a:pathLst>
                <a:path w="2466" h="2393" extrusionOk="0">
                  <a:moveTo>
                    <a:pt x="1223" y="1"/>
                  </a:moveTo>
                  <a:cubicBezTo>
                    <a:pt x="577" y="1"/>
                    <a:pt x="54" y="512"/>
                    <a:pt x="33" y="1144"/>
                  </a:cubicBezTo>
                  <a:cubicBezTo>
                    <a:pt x="1" y="1805"/>
                    <a:pt x="524" y="2360"/>
                    <a:pt x="1185" y="2392"/>
                  </a:cubicBezTo>
                  <a:cubicBezTo>
                    <a:pt x="1199" y="2392"/>
                    <a:pt x="1212" y="2392"/>
                    <a:pt x="1225" y="2392"/>
                  </a:cubicBezTo>
                  <a:cubicBezTo>
                    <a:pt x="1879" y="2392"/>
                    <a:pt x="2412" y="1888"/>
                    <a:pt x="2433" y="1240"/>
                  </a:cubicBezTo>
                  <a:cubicBezTo>
                    <a:pt x="2465" y="578"/>
                    <a:pt x="1942" y="24"/>
                    <a:pt x="1281" y="2"/>
                  </a:cubicBezTo>
                  <a:cubicBezTo>
                    <a:pt x="1261" y="1"/>
                    <a:pt x="1242" y="1"/>
                    <a:pt x="1223" y="1"/>
                  </a:cubicBezTo>
                  <a:close/>
                </a:path>
              </a:pathLst>
            </a:custGeom>
            <a:solidFill>
              <a:srgbClr val="985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26" name="Google Shape;626;p47"/>
            <p:cNvSpPr/>
            <p:nvPr/>
          </p:nvSpPr>
          <p:spPr>
            <a:xfrm>
              <a:off x="6394050" y="3048175"/>
              <a:ext cx="26175" cy="23225"/>
            </a:xfrm>
            <a:custGeom>
              <a:avLst/>
              <a:gdLst/>
              <a:ahLst/>
              <a:cxnLst/>
              <a:rect l="l" t="t" r="r" b="b"/>
              <a:pathLst>
                <a:path w="1047" h="929" extrusionOk="0">
                  <a:moveTo>
                    <a:pt x="784" y="0"/>
                  </a:moveTo>
                  <a:cubicBezTo>
                    <a:pt x="576" y="0"/>
                    <a:pt x="365" y="54"/>
                    <a:pt x="214" y="214"/>
                  </a:cubicBezTo>
                  <a:cubicBezTo>
                    <a:pt x="97" y="352"/>
                    <a:pt x="33" y="523"/>
                    <a:pt x="11" y="704"/>
                  </a:cubicBezTo>
                  <a:cubicBezTo>
                    <a:pt x="11" y="736"/>
                    <a:pt x="1" y="779"/>
                    <a:pt x="1" y="811"/>
                  </a:cubicBezTo>
                  <a:cubicBezTo>
                    <a:pt x="11" y="875"/>
                    <a:pt x="54" y="928"/>
                    <a:pt x="118" y="928"/>
                  </a:cubicBezTo>
                  <a:cubicBezTo>
                    <a:pt x="171" y="928"/>
                    <a:pt x="225" y="875"/>
                    <a:pt x="225" y="811"/>
                  </a:cubicBezTo>
                  <a:cubicBezTo>
                    <a:pt x="225" y="790"/>
                    <a:pt x="225" y="758"/>
                    <a:pt x="235" y="736"/>
                  </a:cubicBezTo>
                  <a:cubicBezTo>
                    <a:pt x="235" y="734"/>
                    <a:pt x="235" y="730"/>
                    <a:pt x="235" y="726"/>
                  </a:cubicBezTo>
                  <a:cubicBezTo>
                    <a:pt x="235" y="715"/>
                    <a:pt x="235" y="694"/>
                    <a:pt x="235" y="683"/>
                  </a:cubicBezTo>
                  <a:cubicBezTo>
                    <a:pt x="246" y="651"/>
                    <a:pt x="257" y="619"/>
                    <a:pt x="267" y="576"/>
                  </a:cubicBezTo>
                  <a:cubicBezTo>
                    <a:pt x="267" y="566"/>
                    <a:pt x="267" y="544"/>
                    <a:pt x="278" y="534"/>
                  </a:cubicBezTo>
                  <a:cubicBezTo>
                    <a:pt x="278" y="534"/>
                    <a:pt x="289" y="512"/>
                    <a:pt x="289" y="512"/>
                  </a:cubicBezTo>
                  <a:cubicBezTo>
                    <a:pt x="289" y="512"/>
                    <a:pt x="289" y="502"/>
                    <a:pt x="289" y="502"/>
                  </a:cubicBezTo>
                  <a:cubicBezTo>
                    <a:pt x="310" y="459"/>
                    <a:pt x="331" y="427"/>
                    <a:pt x="353" y="395"/>
                  </a:cubicBezTo>
                  <a:cubicBezTo>
                    <a:pt x="353" y="395"/>
                    <a:pt x="353" y="395"/>
                    <a:pt x="363" y="384"/>
                  </a:cubicBezTo>
                  <a:cubicBezTo>
                    <a:pt x="363" y="384"/>
                    <a:pt x="374" y="374"/>
                    <a:pt x="385" y="363"/>
                  </a:cubicBezTo>
                  <a:cubicBezTo>
                    <a:pt x="395" y="342"/>
                    <a:pt x="417" y="331"/>
                    <a:pt x="438" y="320"/>
                  </a:cubicBezTo>
                  <a:cubicBezTo>
                    <a:pt x="438" y="315"/>
                    <a:pt x="441" y="312"/>
                    <a:pt x="441" y="312"/>
                  </a:cubicBezTo>
                  <a:lnTo>
                    <a:pt x="441" y="312"/>
                  </a:lnTo>
                  <a:cubicBezTo>
                    <a:pt x="441" y="312"/>
                    <a:pt x="438" y="315"/>
                    <a:pt x="427" y="320"/>
                  </a:cubicBezTo>
                  <a:cubicBezTo>
                    <a:pt x="427" y="320"/>
                    <a:pt x="438" y="310"/>
                    <a:pt x="438" y="310"/>
                  </a:cubicBezTo>
                  <a:cubicBezTo>
                    <a:pt x="449" y="310"/>
                    <a:pt x="459" y="299"/>
                    <a:pt x="470" y="299"/>
                  </a:cubicBezTo>
                  <a:cubicBezTo>
                    <a:pt x="490" y="279"/>
                    <a:pt x="509" y="269"/>
                    <a:pt x="529" y="259"/>
                  </a:cubicBezTo>
                  <a:lnTo>
                    <a:pt x="529" y="259"/>
                  </a:lnTo>
                  <a:cubicBezTo>
                    <a:pt x="537" y="256"/>
                    <a:pt x="550" y="251"/>
                    <a:pt x="555" y="246"/>
                  </a:cubicBezTo>
                  <a:cubicBezTo>
                    <a:pt x="566" y="246"/>
                    <a:pt x="587" y="246"/>
                    <a:pt x="598" y="235"/>
                  </a:cubicBezTo>
                  <a:cubicBezTo>
                    <a:pt x="609" y="235"/>
                    <a:pt x="630" y="235"/>
                    <a:pt x="641" y="224"/>
                  </a:cubicBezTo>
                  <a:lnTo>
                    <a:pt x="673" y="224"/>
                  </a:lnTo>
                  <a:cubicBezTo>
                    <a:pt x="701" y="224"/>
                    <a:pt x="725" y="220"/>
                    <a:pt x="747" y="220"/>
                  </a:cubicBezTo>
                  <a:cubicBezTo>
                    <a:pt x="758" y="220"/>
                    <a:pt x="769" y="221"/>
                    <a:pt x="779" y="224"/>
                  </a:cubicBezTo>
                  <a:lnTo>
                    <a:pt x="865" y="224"/>
                  </a:lnTo>
                  <a:cubicBezTo>
                    <a:pt x="872" y="224"/>
                    <a:pt x="888" y="229"/>
                    <a:pt x="896" y="229"/>
                  </a:cubicBezTo>
                  <a:cubicBezTo>
                    <a:pt x="899" y="229"/>
                    <a:pt x="900" y="228"/>
                    <a:pt x="897" y="224"/>
                  </a:cubicBezTo>
                  <a:lnTo>
                    <a:pt x="897" y="224"/>
                  </a:lnTo>
                  <a:cubicBezTo>
                    <a:pt x="905" y="226"/>
                    <a:pt x="914" y="227"/>
                    <a:pt x="923" y="227"/>
                  </a:cubicBezTo>
                  <a:cubicBezTo>
                    <a:pt x="969" y="227"/>
                    <a:pt x="1016" y="203"/>
                    <a:pt x="1025" y="150"/>
                  </a:cubicBezTo>
                  <a:cubicBezTo>
                    <a:pt x="1046" y="96"/>
                    <a:pt x="1014" y="22"/>
                    <a:pt x="950" y="11"/>
                  </a:cubicBezTo>
                  <a:cubicBezTo>
                    <a:pt x="896" y="4"/>
                    <a:pt x="840" y="0"/>
                    <a:pt x="784" y="0"/>
                  </a:cubicBezTo>
                  <a:close/>
                </a:path>
              </a:pathLst>
            </a:custGeom>
            <a:solidFill>
              <a:srgbClr val="70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27" name="Google Shape;627;p47"/>
            <p:cNvSpPr/>
            <p:nvPr/>
          </p:nvSpPr>
          <p:spPr>
            <a:xfrm>
              <a:off x="6143625" y="3031075"/>
              <a:ext cx="61650" cy="59800"/>
            </a:xfrm>
            <a:custGeom>
              <a:avLst/>
              <a:gdLst/>
              <a:ahLst/>
              <a:cxnLst/>
              <a:rect l="l" t="t" r="r" b="b"/>
              <a:pathLst>
                <a:path w="2466" h="2392" extrusionOk="0">
                  <a:moveTo>
                    <a:pt x="1240" y="1"/>
                  </a:moveTo>
                  <a:cubicBezTo>
                    <a:pt x="587" y="1"/>
                    <a:pt x="54" y="506"/>
                    <a:pt x="33" y="1154"/>
                  </a:cubicBezTo>
                  <a:cubicBezTo>
                    <a:pt x="1" y="1815"/>
                    <a:pt x="524" y="2370"/>
                    <a:pt x="1185" y="2391"/>
                  </a:cubicBezTo>
                  <a:cubicBezTo>
                    <a:pt x="1198" y="2391"/>
                    <a:pt x="1212" y="2392"/>
                    <a:pt x="1225" y="2392"/>
                  </a:cubicBezTo>
                  <a:cubicBezTo>
                    <a:pt x="1879" y="2392"/>
                    <a:pt x="2412" y="1887"/>
                    <a:pt x="2433" y="1239"/>
                  </a:cubicBezTo>
                  <a:cubicBezTo>
                    <a:pt x="2465" y="578"/>
                    <a:pt x="1942" y="23"/>
                    <a:pt x="1281" y="2"/>
                  </a:cubicBezTo>
                  <a:cubicBezTo>
                    <a:pt x="1267" y="1"/>
                    <a:pt x="1254" y="1"/>
                    <a:pt x="1240" y="1"/>
                  </a:cubicBezTo>
                  <a:close/>
                </a:path>
              </a:pathLst>
            </a:custGeom>
            <a:solidFill>
              <a:srgbClr val="985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28" name="Google Shape;628;p47"/>
            <p:cNvSpPr/>
            <p:nvPr/>
          </p:nvSpPr>
          <p:spPr>
            <a:xfrm>
              <a:off x="6168975" y="3043825"/>
              <a:ext cx="24550" cy="24625"/>
            </a:xfrm>
            <a:custGeom>
              <a:avLst/>
              <a:gdLst/>
              <a:ahLst/>
              <a:cxnLst/>
              <a:rect l="l" t="t" r="r" b="b"/>
              <a:pathLst>
                <a:path w="982" h="985" extrusionOk="0">
                  <a:moveTo>
                    <a:pt x="299" y="228"/>
                  </a:moveTo>
                  <a:cubicBezTo>
                    <a:pt x="304" y="233"/>
                    <a:pt x="310" y="236"/>
                    <a:pt x="311" y="236"/>
                  </a:cubicBezTo>
                  <a:cubicBezTo>
                    <a:pt x="312" y="236"/>
                    <a:pt x="310" y="233"/>
                    <a:pt x="299" y="228"/>
                  </a:cubicBezTo>
                  <a:close/>
                  <a:moveTo>
                    <a:pt x="187" y="1"/>
                  </a:moveTo>
                  <a:cubicBezTo>
                    <a:pt x="161" y="1"/>
                    <a:pt x="134" y="2"/>
                    <a:pt x="107" y="4"/>
                  </a:cubicBezTo>
                  <a:cubicBezTo>
                    <a:pt x="54" y="14"/>
                    <a:pt x="0" y="57"/>
                    <a:pt x="0" y="121"/>
                  </a:cubicBezTo>
                  <a:cubicBezTo>
                    <a:pt x="0" y="170"/>
                    <a:pt x="46" y="229"/>
                    <a:pt x="95" y="229"/>
                  </a:cubicBezTo>
                  <a:cubicBezTo>
                    <a:pt x="99" y="229"/>
                    <a:pt x="103" y="228"/>
                    <a:pt x="107" y="228"/>
                  </a:cubicBezTo>
                  <a:lnTo>
                    <a:pt x="299" y="228"/>
                  </a:lnTo>
                  <a:cubicBezTo>
                    <a:pt x="331" y="238"/>
                    <a:pt x="363" y="238"/>
                    <a:pt x="395" y="249"/>
                  </a:cubicBezTo>
                  <a:cubicBezTo>
                    <a:pt x="406" y="249"/>
                    <a:pt x="416" y="260"/>
                    <a:pt x="427" y="260"/>
                  </a:cubicBezTo>
                  <a:cubicBezTo>
                    <a:pt x="432" y="265"/>
                    <a:pt x="446" y="271"/>
                    <a:pt x="454" y="273"/>
                  </a:cubicBezTo>
                  <a:lnTo>
                    <a:pt x="454" y="273"/>
                  </a:lnTo>
                  <a:cubicBezTo>
                    <a:pt x="475" y="283"/>
                    <a:pt x="504" y="293"/>
                    <a:pt x="523" y="302"/>
                  </a:cubicBezTo>
                  <a:cubicBezTo>
                    <a:pt x="534" y="313"/>
                    <a:pt x="534" y="313"/>
                    <a:pt x="544" y="324"/>
                  </a:cubicBezTo>
                  <a:cubicBezTo>
                    <a:pt x="555" y="324"/>
                    <a:pt x="555" y="334"/>
                    <a:pt x="566" y="334"/>
                  </a:cubicBezTo>
                  <a:cubicBezTo>
                    <a:pt x="576" y="345"/>
                    <a:pt x="598" y="356"/>
                    <a:pt x="608" y="377"/>
                  </a:cubicBezTo>
                  <a:cubicBezTo>
                    <a:pt x="619" y="388"/>
                    <a:pt x="619" y="388"/>
                    <a:pt x="630" y="398"/>
                  </a:cubicBezTo>
                  <a:cubicBezTo>
                    <a:pt x="630" y="398"/>
                    <a:pt x="640" y="409"/>
                    <a:pt x="640" y="409"/>
                  </a:cubicBezTo>
                  <a:cubicBezTo>
                    <a:pt x="662" y="441"/>
                    <a:pt x="683" y="484"/>
                    <a:pt x="704" y="516"/>
                  </a:cubicBezTo>
                  <a:cubicBezTo>
                    <a:pt x="704" y="520"/>
                    <a:pt x="704" y="523"/>
                    <a:pt x="703" y="525"/>
                  </a:cubicBezTo>
                  <a:lnTo>
                    <a:pt x="703" y="525"/>
                  </a:lnTo>
                  <a:cubicBezTo>
                    <a:pt x="701" y="523"/>
                    <a:pt x="694" y="516"/>
                    <a:pt x="694" y="516"/>
                  </a:cubicBezTo>
                  <a:lnTo>
                    <a:pt x="694" y="516"/>
                  </a:lnTo>
                  <a:cubicBezTo>
                    <a:pt x="694" y="526"/>
                    <a:pt x="696" y="532"/>
                    <a:pt x="699" y="532"/>
                  </a:cubicBezTo>
                  <a:cubicBezTo>
                    <a:pt x="701" y="532"/>
                    <a:pt x="702" y="529"/>
                    <a:pt x="703" y="525"/>
                  </a:cubicBezTo>
                  <a:lnTo>
                    <a:pt x="703" y="525"/>
                  </a:lnTo>
                  <a:cubicBezTo>
                    <a:pt x="704" y="526"/>
                    <a:pt x="704" y="526"/>
                    <a:pt x="704" y="526"/>
                  </a:cubicBezTo>
                  <a:cubicBezTo>
                    <a:pt x="704" y="537"/>
                    <a:pt x="715" y="548"/>
                    <a:pt x="715" y="548"/>
                  </a:cubicBezTo>
                  <a:cubicBezTo>
                    <a:pt x="715" y="569"/>
                    <a:pt x="726" y="590"/>
                    <a:pt x="726" y="612"/>
                  </a:cubicBezTo>
                  <a:cubicBezTo>
                    <a:pt x="736" y="622"/>
                    <a:pt x="736" y="644"/>
                    <a:pt x="736" y="665"/>
                  </a:cubicBezTo>
                  <a:cubicBezTo>
                    <a:pt x="747" y="665"/>
                    <a:pt x="747" y="676"/>
                    <a:pt x="747" y="686"/>
                  </a:cubicBezTo>
                  <a:cubicBezTo>
                    <a:pt x="747" y="718"/>
                    <a:pt x="758" y="740"/>
                    <a:pt x="758" y="772"/>
                  </a:cubicBezTo>
                  <a:cubicBezTo>
                    <a:pt x="758" y="804"/>
                    <a:pt x="758" y="836"/>
                    <a:pt x="758" y="868"/>
                  </a:cubicBezTo>
                  <a:cubicBezTo>
                    <a:pt x="747" y="932"/>
                    <a:pt x="811" y="985"/>
                    <a:pt x="864" y="985"/>
                  </a:cubicBezTo>
                  <a:cubicBezTo>
                    <a:pt x="928" y="985"/>
                    <a:pt x="971" y="932"/>
                    <a:pt x="971" y="868"/>
                  </a:cubicBezTo>
                  <a:cubicBezTo>
                    <a:pt x="982" y="772"/>
                    <a:pt x="971" y="665"/>
                    <a:pt x="950" y="558"/>
                  </a:cubicBezTo>
                  <a:cubicBezTo>
                    <a:pt x="896" y="366"/>
                    <a:pt x="779" y="185"/>
                    <a:pt x="587" y="89"/>
                  </a:cubicBezTo>
                  <a:cubicBezTo>
                    <a:pt x="461" y="26"/>
                    <a:pt x="328" y="1"/>
                    <a:pt x="187" y="1"/>
                  </a:cubicBezTo>
                  <a:close/>
                </a:path>
              </a:pathLst>
            </a:custGeom>
            <a:solidFill>
              <a:srgbClr val="70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29" name="Google Shape;629;p47"/>
            <p:cNvSpPr/>
            <p:nvPr/>
          </p:nvSpPr>
          <p:spPr>
            <a:xfrm>
              <a:off x="6245500" y="3088350"/>
              <a:ext cx="94175" cy="138875"/>
            </a:xfrm>
            <a:custGeom>
              <a:avLst/>
              <a:gdLst/>
              <a:ahLst/>
              <a:cxnLst/>
              <a:rect l="l" t="t" r="r" b="b"/>
              <a:pathLst>
                <a:path w="3767" h="5555" extrusionOk="0">
                  <a:moveTo>
                    <a:pt x="2274" y="1"/>
                  </a:moveTo>
                  <a:cubicBezTo>
                    <a:pt x="2239" y="1"/>
                    <a:pt x="2203" y="2"/>
                    <a:pt x="2166" y="4"/>
                  </a:cubicBezTo>
                  <a:lnTo>
                    <a:pt x="1516" y="36"/>
                  </a:lnTo>
                  <a:cubicBezTo>
                    <a:pt x="673" y="79"/>
                    <a:pt x="1" y="729"/>
                    <a:pt x="12" y="1476"/>
                  </a:cubicBezTo>
                  <a:lnTo>
                    <a:pt x="54" y="4282"/>
                  </a:lnTo>
                  <a:cubicBezTo>
                    <a:pt x="64" y="4996"/>
                    <a:pt x="700" y="5555"/>
                    <a:pt x="1493" y="5555"/>
                  </a:cubicBezTo>
                  <a:cubicBezTo>
                    <a:pt x="1529" y="5555"/>
                    <a:pt x="1565" y="5553"/>
                    <a:pt x="1601" y="5551"/>
                  </a:cubicBezTo>
                  <a:lnTo>
                    <a:pt x="2252" y="5519"/>
                  </a:lnTo>
                  <a:cubicBezTo>
                    <a:pt x="3094" y="5466"/>
                    <a:pt x="3766" y="4826"/>
                    <a:pt x="3756" y="4068"/>
                  </a:cubicBezTo>
                  <a:lnTo>
                    <a:pt x="3713" y="1273"/>
                  </a:lnTo>
                  <a:cubicBezTo>
                    <a:pt x="3703" y="559"/>
                    <a:pt x="3068" y="1"/>
                    <a:pt x="2274" y="1"/>
                  </a:cubicBezTo>
                  <a:close/>
                </a:path>
              </a:pathLst>
            </a:custGeom>
            <a:solidFill>
              <a:srgbClr val="985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30" name="Google Shape;630;p47"/>
            <p:cNvSpPr/>
            <p:nvPr/>
          </p:nvSpPr>
          <p:spPr>
            <a:xfrm>
              <a:off x="6195900" y="2900400"/>
              <a:ext cx="193650" cy="253150"/>
            </a:xfrm>
            <a:custGeom>
              <a:avLst/>
              <a:gdLst/>
              <a:ahLst/>
              <a:cxnLst/>
              <a:rect l="l" t="t" r="r" b="b"/>
              <a:pathLst>
                <a:path w="7746" h="10126" extrusionOk="0">
                  <a:moveTo>
                    <a:pt x="2780" y="1"/>
                  </a:moveTo>
                  <a:cubicBezTo>
                    <a:pt x="1334" y="1"/>
                    <a:pt x="139" y="1173"/>
                    <a:pt x="107" y="2626"/>
                  </a:cubicBezTo>
                  <a:lnTo>
                    <a:pt x="33" y="7362"/>
                  </a:lnTo>
                  <a:cubicBezTo>
                    <a:pt x="1" y="8834"/>
                    <a:pt x="1185" y="10061"/>
                    <a:pt x="2657" y="10082"/>
                  </a:cubicBezTo>
                  <a:lnTo>
                    <a:pt x="4918" y="10125"/>
                  </a:lnTo>
                  <a:cubicBezTo>
                    <a:pt x="4931" y="10125"/>
                    <a:pt x="4945" y="10125"/>
                    <a:pt x="4958" y="10125"/>
                  </a:cubicBezTo>
                  <a:cubicBezTo>
                    <a:pt x="6412" y="10125"/>
                    <a:pt x="7617" y="8949"/>
                    <a:pt x="7639" y="7490"/>
                  </a:cubicBezTo>
                  <a:lnTo>
                    <a:pt x="7724" y="2764"/>
                  </a:lnTo>
                  <a:cubicBezTo>
                    <a:pt x="7745" y="1292"/>
                    <a:pt x="6561" y="65"/>
                    <a:pt x="5089" y="33"/>
                  </a:cubicBezTo>
                  <a:lnTo>
                    <a:pt x="2838" y="1"/>
                  </a:lnTo>
                  <a:cubicBezTo>
                    <a:pt x="2819" y="1"/>
                    <a:pt x="2799" y="1"/>
                    <a:pt x="2780" y="1"/>
                  </a:cubicBezTo>
                  <a:close/>
                </a:path>
              </a:pathLst>
            </a:custGeom>
            <a:solidFill>
              <a:srgbClr val="985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31" name="Google Shape;631;p47"/>
            <p:cNvSpPr/>
            <p:nvPr/>
          </p:nvSpPr>
          <p:spPr>
            <a:xfrm>
              <a:off x="6199375" y="3042450"/>
              <a:ext cx="50425" cy="48000"/>
            </a:xfrm>
            <a:custGeom>
              <a:avLst/>
              <a:gdLst/>
              <a:ahLst/>
              <a:cxnLst/>
              <a:rect l="l" t="t" r="r" b="b"/>
              <a:pathLst>
                <a:path w="2017" h="1920" extrusionOk="0">
                  <a:moveTo>
                    <a:pt x="1003" y="0"/>
                  </a:moveTo>
                  <a:cubicBezTo>
                    <a:pt x="511" y="0"/>
                    <a:pt x="104" y="378"/>
                    <a:pt x="54" y="869"/>
                  </a:cubicBezTo>
                  <a:cubicBezTo>
                    <a:pt x="0" y="1392"/>
                    <a:pt x="395" y="1861"/>
                    <a:pt x="918" y="1915"/>
                  </a:cubicBezTo>
                  <a:cubicBezTo>
                    <a:pt x="950" y="1918"/>
                    <a:pt x="982" y="1920"/>
                    <a:pt x="1014" y="1920"/>
                  </a:cubicBezTo>
                  <a:cubicBezTo>
                    <a:pt x="1505" y="1920"/>
                    <a:pt x="1913" y="1542"/>
                    <a:pt x="1963" y="1051"/>
                  </a:cubicBezTo>
                  <a:cubicBezTo>
                    <a:pt x="2017" y="517"/>
                    <a:pt x="1622" y="48"/>
                    <a:pt x="1099" y="5"/>
                  </a:cubicBezTo>
                  <a:cubicBezTo>
                    <a:pt x="1067" y="2"/>
                    <a:pt x="1034" y="0"/>
                    <a:pt x="1003" y="0"/>
                  </a:cubicBezTo>
                  <a:close/>
                </a:path>
              </a:pathLst>
            </a:custGeom>
            <a:solidFill>
              <a:srgbClr val="B3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32" name="Google Shape;632;p47"/>
            <p:cNvSpPr/>
            <p:nvPr/>
          </p:nvSpPr>
          <p:spPr>
            <a:xfrm>
              <a:off x="6330575" y="3044625"/>
              <a:ext cx="50425" cy="47950"/>
            </a:xfrm>
            <a:custGeom>
              <a:avLst/>
              <a:gdLst/>
              <a:ahLst/>
              <a:cxnLst/>
              <a:rect l="l" t="t" r="r" b="b"/>
              <a:pathLst>
                <a:path w="2017" h="1918" extrusionOk="0">
                  <a:moveTo>
                    <a:pt x="1019" y="0"/>
                  </a:moveTo>
                  <a:cubicBezTo>
                    <a:pt x="520" y="0"/>
                    <a:pt x="95" y="372"/>
                    <a:pt x="54" y="878"/>
                  </a:cubicBezTo>
                  <a:cubicBezTo>
                    <a:pt x="1" y="1401"/>
                    <a:pt x="395" y="1870"/>
                    <a:pt x="918" y="1913"/>
                  </a:cubicBezTo>
                  <a:cubicBezTo>
                    <a:pt x="951" y="1916"/>
                    <a:pt x="983" y="1918"/>
                    <a:pt x="1015" y="1918"/>
                  </a:cubicBezTo>
                  <a:cubicBezTo>
                    <a:pt x="1498" y="1918"/>
                    <a:pt x="1914" y="1549"/>
                    <a:pt x="1964" y="1049"/>
                  </a:cubicBezTo>
                  <a:cubicBezTo>
                    <a:pt x="2017" y="526"/>
                    <a:pt x="1622" y="57"/>
                    <a:pt x="1100" y="4"/>
                  </a:cubicBezTo>
                  <a:cubicBezTo>
                    <a:pt x="1072" y="1"/>
                    <a:pt x="1045" y="0"/>
                    <a:pt x="1019" y="0"/>
                  </a:cubicBezTo>
                  <a:close/>
                </a:path>
              </a:pathLst>
            </a:custGeom>
            <a:solidFill>
              <a:srgbClr val="B3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33" name="Google Shape;633;p47"/>
            <p:cNvSpPr/>
            <p:nvPr/>
          </p:nvSpPr>
          <p:spPr>
            <a:xfrm>
              <a:off x="6191900" y="2983625"/>
              <a:ext cx="198975" cy="181650"/>
            </a:xfrm>
            <a:custGeom>
              <a:avLst/>
              <a:gdLst/>
              <a:ahLst/>
              <a:cxnLst/>
              <a:rect l="l" t="t" r="r" b="b"/>
              <a:pathLst>
                <a:path w="7959" h="7266" extrusionOk="0">
                  <a:moveTo>
                    <a:pt x="171" y="1"/>
                  </a:moveTo>
                  <a:cubicBezTo>
                    <a:pt x="171" y="1"/>
                    <a:pt x="43" y="203"/>
                    <a:pt x="1" y="289"/>
                  </a:cubicBezTo>
                  <a:lnTo>
                    <a:pt x="182" y="4182"/>
                  </a:lnTo>
                  <a:cubicBezTo>
                    <a:pt x="161" y="5836"/>
                    <a:pt x="1334" y="7201"/>
                    <a:pt x="2806" y="7233"/>
                  </a:cubicBezTo>
                  <a:lnTo>
                    <a:pt x="5068" y="7265"/>
                  </a:lnTo>
                  <a:cubicBezTo>
                    <a:pt x="5085" y="7266"/>
                    <a:pt x="5102" y="7266"/>
                    <a:pt x="5120" y="7266"/>
                  </a:cubicBezTo>
                  <a:cubicBezTo>
                    <a:pt x="6569" y="7266"/>
                    <a:pt x="7767" y="5944"/>
                    <a:pt x="7799" y="4321"/>
                  </a:cubicBezTo>
                  <a:lnTo>
                    <a:pt x="7959" y="630"/>
                  </a:lnTo>
                  <a:lnTo>
                    <a:pt x="7959" y="630"/>
                  </a:lnTo>
                  <a:cubicBezTo>
                    <a:pt x="7852" y="875"/>
                    <a:pt x="7671" y="2582"/>
                    <a:pt x="7223" y="3489"/>
                  </a:cubicBezTo>
                  <a:cubicBezTo>
                    <a:pt x="7064" y="3805"/>
                    <a:pt x="6543" y="4135"/>
                    <a:pt x="6040" y="4135"/>
                  </a:cubicBezTo>
                  <a:cubicBezTo>
                    <a:pt x="5764" y="4135"/>
                    <a:pt x="5493" y="4035"/>
                    <a:pt x="5292" y="3777"/>
                  </a:cubicBezTo>
                  <a:cubicBezTo>
                    <a:pt x="4963" y="3365"/>
                    <a:pt x="4559" y="3183"/>
                    <a:pt x="4156" y="3183"/>
                  </a:cubicBezTo>
                  <a:cubicBezTo>
                    <a:pt x="3786" y="3183"/>
                    <a:pt x="3416" y="3336"/>
                    <a:pt x="3105" y="3606"/>
                  </a:cubicBezTo>
                  <a:cubicBezTo>
                    <a:pt x="2703" y="3962"/>
                    <a:pt x="2203" y="4294"/>
                    <a:pt x="1726" y="4294"/>
                  </a:cubicBezTo>
                  <a:cubicBezTo>
                    <a:pt x="1431" y="4294"/>
                    <a:pt x="1145" y="4167"/>
                    <a:pt x="897" y="3841"/>
                  </a:cubicBezTo>
                  <a:cubicBezTo>
                    <a:pt x="523" y="3350"/>
                    <a:pt x="171" y="1"/>
                    <a:pt x="171" y="1"/>
                  </a:cubicBezTo>
                  <a:close/>
                </a:path>
              </a:pathLst>
            </a:custGeom>
            <a:solidFill>
              <a:srgbClr val="70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34" name="Google Shape;634;p47"/>
            <p:cNvSpPr/>
            <p:nvPr/>
          </p:nvSpPr>
          <p:spPr>
            <a:xfrm>
              <a:off x="6177225" y="2868975"/>
              <a:ext cx="237500" cy="134725"/>
            </a:xfrm>
            <a:custGeom>
              <a:avLst/>
              <a:gdLst/>
              <a:ahLst/>
              <a:cxnLst/>
              <a:rect l="l" t="t" r="r" b="b"/>
              <a:pathLst>
                <a:path w="9500" h="5389" extrusionOk="0">
                  <a:moveTo>
                    <a:pt x="4381" y="0"/>
                  </a:moveTo>
                  <a:cubicBezTo>
                    <a:pt x="3686" y="0"/>
                    <a:pt x="3013" y="219"/>
                    <a:pt x="2220" y="757"/>
                  </a:cubicBezTo>
                  <a:cubicBezTo>
                    <a:pt x="929" y="1621"/>
                    <a:pt x="1" y="2592"/>
                    <a:pt x="534" y="3883"/>
                  </a:cubicBezTo>
                  <a:cubicBezTo>
                    <a:pt x="534" y="3883"/>
                    <a:pt x="1782" y="3232"/>
                    <a:pt x="2220" y="2411"/>
                  </a:cubicBezTo>
                  <a:cubicBezTo>
                    <a:pt x="2532" y="1845"/>
                    <a:pt x="2855" y="1622"/>
                    <a:pt x="3340" y="1622"/>
                  </a:cubicBezTo>
                  <a:cubicBezTo>
                    <a:pt x="3551" y="1622"/>
                    <a:pt x="3792" y="1664"/>
                    <a:pt x="4076" y="1739"/>
                  </a:cubicBezTo>
                  <a:cubicBezTo>
                    <a:pt x="4257" y="1787"/>
                    <a:pt x="4423" y="1807"/>
                    <a:pt x="4574" y="1807"/>
                  </a:cubicBezTo>
                  <a:cubicBezTo>
                    <a:pt x="5217" y="1807"/>
                    <a:pt x="5580" y="1450"/>
                    <a:pt x="5580" y="1450"/>
                  </a:cubicBezTo>
                  <a:cubicBezTo>
                    <a:pt x="5580" y="1450"/>
                    <a:pt x="6049" y="2667"/>
                    <a:pt x="6945" y="2667"/>
                  </a:cubicBezTo>
                  <a:cubicBezTo>
                    <a:pt x="7842" y="2667"/>
                    <a:pt x="8012" y="2955"/>
                    <a:pt x="8012" y="3456"/>
                  </a:cubicBezTo>
                  <a:cubicBezTo>
                    <a:pt x="8012" y="3957"/>
                    <a:pt x="7916" y="5312"/>
                    <a:pt x="8716" y="5387"/>
                  </a:cubicBezTo>
                  <a:cubicBezTo>
                    <a:pt x="8731" y="5388"/>
                    <a:pt x="8745" y="5389"/>
                    <a:pt x="8759" y="5389"/>
                  </a:cubicBezTo>
                  <a:cubicBezTo>
                    <a:pt x="9500" y="5389"/>
                    <a:pt x="9340" y="3484"/>
                    <a:pt x="9026" y="2688"/>
                  </a:cubicBezTo>
                  <a:cubicBezTo>
                    <a:pt x="8695" y="1877"/>
                    <a:pt x="7020" y="618"/>
                    <a:pt x="5751" y="234"/>
                  </a:cubicBezTo>
                  <a:cubicBezTo>
                    <a:pt x="5262" y="86"/>
                    <a:pt x="4817" y="0"/>
                    <a:pt x="4381" y="0"/>
                  </a:cubicBezTo>
                  <a:close/>
                </a:path>
              </a:pathLst>
            </a:custGeom>
            <a:solidFill>
              <a:srgbClr val="70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35" name="Google Shape;635;p47"/>
            <p:cNvSpPr/>
            <p:nvPr/>
          </p:nvSpPr>
          <p:spPr>
            <a:xfrm>
              <a:off x="6276700" y="3083100"/>
              <a:ext cx="37375" cy="17100"/>
            </a:xfrm>
            <a:custGeom>
              <a:avLst/>
              <a:gdLst/>
              <a:ahLst/>
              <a:cxnLst/>
              <a:rect l="l" t="t" r="r" b="b"/>
              <a:pathLst>
                <a:path w="1495" h="684" extrusionOk="0">
                  <a:moveTo>
                    <a:pt x="1" y="1"/>
                  </a:moveTo>
                  <a:lnTo>
                    <a:pt x="1" y="1"/>
                  </a:lnTo>
                  <a:cubicBezTo>
                    <a:pt x="44" y="385"/>
                    <a:pt x="353" y="673"/>
                    <a:pt x="737" y="683"/>
                  </a:cubicBezTo>
                  <a:cubicBezTo>
                    <a:pt x="1121" y="683"/>
                    <a:pt x="1441" y="406"/>
                    <a:pt x="1494" y="3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36" name="Google Shape;636;p47"/>
            <p:cNvSpPr/>
            <p:nvPr/>
          </p:nvSpPr>
          <p:spPr>
            <a:xfrm>
              <a:off x="6223375" y="3011100"/>
              <a:ext cx="18950" cy="18700"/>
            </a:xfrm>
            <a:custGeom>
              <a:avLst/>
              <a:gdLst/>
              <a:ahLst/>
              <a:cxnLst/>
              <a:rect l="l" t="t" r="r" b="b"/>
              <a:pathLst>
                <a:path w="758" h="748" extrusionOk="0">
                  <a:moveTo>
                    <a:pt x="384" y="0"/>
                  </a:moveTo>
                  <a:cubicBezTo>
                    <a:pt x="182" y="0"/>
                    <a:pt x="11" y="160"/>
                    <a:pt x="0" y="363"/>
                  </a:cubicBezTo>
                  <a:cubicBezTo>
                    <a:pt x="0" y="577"/>
                    <a:pt x="160" y="747"/>
                    <a:pt x="363" y="747"/>
                  </a:cubicBezTo>
                  <a:cubicBezTo>
                    <a:pt x="370" y="748"/>
                    <a:pt x="377" y="748"/>
                    <a:pt x="383" y="748"/>
                  </a:cubicBezTo>
                  <a:cubicBezTo>
                    <a:pt x="587" y="748"/>
                    <a:pt x="747" y="591"/>
                    <a:pt x="747" y="384"/>
                  </a:cubicBezTo>
                  <a:cubicBezTo>
                    <a:pt x="758" y="182"/>
                    <a:pt x="598" y="11"/>
                    <a:pt x="3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37" name="Google Shape;637;p47"/>
            <p:cNvSpPr/>
            <p:nvPr/>
          </p:nvSpPr>
          <p:spPr>
            <a:xfrm>
              <a:off x="6341525" y="3014275"/>
              <a:ext cx="18950" cy="18725"/>
            </a:xfrm>
            <a:custGeom>
              <a:avLst/>
              <a:gdLst/>
              <a:ahLst/>
              <a:cxnLst/>
              <a:rect l="l" t="t" r="r" b="b"/>
              <a:pathLst>
                <a:path w="758" h="749" extrusionOk="0">
                  <a:moveTo>
                    <a:pt x="366" y="1"/>
                  </a:moveTo>
                  <a:cubicBezTo>
                    <a:pt x="171" y="1"/>
                    <a:pt x="10" y="168"/>
                    <a:pt x="0" y="364"/>
                  </a:cubicBezTo>
                  <a:cubicBezTo>
                    <a:pt x="0" y="578"/>
                    <a:pt x="160" y="748"/>
                    <a:pt x="363" y="748"/>
                  </a:cubicBezTo>
                  <a:cubicBezTo>
                    <a:pt x="369" y="749"/>
                    <a:pt x="375" y="749"/>
                    <a:pt x="382" y="749"/>
                  </a:cubicBezTo>
                  <a:cubicBezTo>
                    <a:pt x="586" y="749"/>
                    <a:pt x="747" y="582"/>
                    <a:pt x="747" y="386"/>
                  </a:cubicBezTo>
                  <a:cubicBezTo>
                    <a:pt x="758" y="183"/>
                    <a:pt x="598" y="1"/>
                    <a:pt x="384" y="1"/>
                  </a:cubicBezTo>
                  <a:cubicBezTo>
                    <a:pt x="378" y="1"/>
                    <a:pt x="372" y="1"/>
                    <a:pt x="3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38" name="Google Shape;638;p47"/>
            <p:cNvSpPr/>
            <p:nvPr/>
          </p:nvSpPr>
          <p:spPr>
            <a:xfrm>
              <a:off x="6338575" y="2988600"/>
              <a:ext cx="32575" cy="20125"/>
            </a:xfrm>
            <a:custGeom>
              <a:avLst/>
              <a:gdLst/>
              <a:ahLst/>
              <a:cxnLst/>
              <a:rect l="l" t="t" r="r" b="b"/>
              <a:pathLst>
                <a:path w="1303" h="805" extrusionOk="0">
                  <a:moveTo>
                    <a:pt x="182" y="410"/>
                  </a:moveTo>
                  <a:lnTo>
                    <a:pt x="182" y="410"/>
                  </a:lnTo>
                  <a:cubicBezTo>
                    <a:pt x="188" y="411"/>
                    <a:pt x="192" y="412"/>
                    <a:pt x="195" y="413"/>
                  </a:cubicBezTo>
                  <a:lnTo>
                    <a:pt x="195" y="413"/>
                  </a:lnTo>
                  <a:cubicBezTo>
                    <a:pt x="190" y="411"/>
                    <a:pt x="185" y="410"/>
                    <a:pt x="182" y="410"/>
                  </a:cubicBezTo>
                  <a:close/>
                  <a:moveTo>
                    <a:pt x="217" y="0"/>
                  </a:moveTo>
                  <a:cubicBezTo>
                    <a:pt x="177" y="0"/>
                    <a:pt x="131" y="10"/>
                    <a:pt x="107" y="26"/>
                  </a:cubicBezTo>
                  <a:cubicBezTo>
                    <a:pt x="65" y="47"/>
                    <a:pt x="22" y="100"/>
                    <a:pt x="11" y="143"/>
                  </a:cubicBezTo>
                  <a:cubicBezTo>
                    <a:pt x="1" y="196"/>
                    <a:pt x="1" y="260"/>
                    <a:pt x="33" y="303"/>
                  </a:cubicBezTo>
                  <a:cubicBezTo>
                    <a:pt x="65" y="346"/>
                    <a:pt x="97" y="367"/>
                    <a:pt x="150" y="388"/>
                  </a:cubicBezTo>
                  <a:cubicBezTo>
                    <a:pt x="159" y="397"/>
                    <a:pt x="202" y="413"/>
                    <a:pt x="196" y="413"/>
                  </a:cubicBezTo>
                  <a:cubicBezTo>
                    <a:pt x="196" y="413"/>
                    <a:pt x="195" y="413"/>
                    <a:pt x="195" y="413"/>
                  </a:cubicBezTo>
                  <a:lnTo>
                    <a:pt x="195" y="413"/>
                  </a:lnTo>
                  <a:cubicBezTo>
                    <a:pt x="205" y="416"/>
                    <a:pt x="217" y="424"/>
                    <a:pt x="225" y="431"/>
                  </a:cubicBezTo>
                  <a:cubicBezTo>
                    <a:pt x="267" y="442"/>
                    <a:pt x="299" y="452"/>
                    <a:pt x="331" y="474"/>
                  </a:cubicBezTo>
                  <a:cubicBezTo>
                    <a:pt x="406" y="506"/>
                    <a:pt x="481" y="538"/>
                    <a:pt x="556" y="570"/>
                  </a:cubicBezTo>
                  <a:cubicBezTo>
                    <a:pt x="694" y="634"/>
                    <a:pt x="833" y="708"/>
                    <a:pt x="972" y="783"/>
                  </a:cubicBezTo>
                  <a:cubicBezTo>
                    <a:pt x="1003" y="797"/>
                    <a:pt x="1037" y="804"/>
                    <a:pt x="1071" y="804"/>
                  </a:cubicBezTo>
                  <a:cubicBezTo>
                    <a:pt x="1143" y="804"/>
                    <a:pt x="1213" y="773"/>
                    <a:pt x="1249" y="708"/>
                  </a:cubicBezTo>
                  <a:cubicBezTo>
                    <a:pt x="1302" y="612"/>
                    <a:pt x="1281" y="484"/>
                    <a:pt x="1174" y="431"/>
                  </a:cubicBezTo>
                  <a:cubicBezTo>
                    <a:pt x="876" y="282"/>
                    <a:pt x="566" y="143"/>
                    <a:pt x="257" y="4"/>
                  </a:cubicBezTo>
                  <a:cubicBezTo>
                    <a:pt x="245" y="2"/>
                    <a:pt x="232" y="0"/>
                    <a:pt x="217" y="0"/>
                  </a:cubicBezTo>
                  <a:close/>
                </a:path>
              </a:pathLst>
            </a:custGeom>
            <a:solidFill>
              <a:srgbClr val="70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39" name="Google Shape;639;p47"/>
            <p:cNvSpPr/>
            <p:nvPr/>
          </p:nvSpPr>
          <p:spPr>
            <a:xfrm>
              <a:off x="6215375" y="2984500"/>
              <a:ext cx="39225" cy="16175"/>
            </a:xfrm>
            <a:custGeom>
              <a:avLst/>
              <a:gdLst/>
              <a:ahLst/>
              <a:cxnLst/>
              <a:rect l="l" t="t" r="r" b="b"/>
              <a:pathLst>
                <a:path w="1569" h="647" extrusionOk="0">
                  <a:moveTo>
                    <a:pt x="1346" y="0"/>
                  </a:moveTo>
                  <a:cubicBezTo>
                    <a:pt x="1328" y="0"/>
                    <a:pt x="1310" y="3"/>
                    <a:pt x="1291" y="8"/>
                  </a:cubicBezTo>
                  <a:cubicBezTo>
                    <a:pt x="918" y="94"/>
                    <a:pt x="544" y="168"/>
                    <a:pt x="171" y="254"/>
                  </a:cubicBezTo>
                  <a:cubicBezTo>
                    <a:pt x="75" y="275"/>
                    <a:pt x="0" y="403"/>
                    <a:pt x="32" y="499"/>
                  </a:cubicBezTo>
                  <a:cubicBezTo>
                    <a:pt x="68" y="587"/>
                    <a:pt x="139" y="646"/>
                    <a:pt x="223" y="646"/>
                  </a:cubicBezTo>
                  <a:cubicBezTo>
                    <a:pt x="241" y="646"/>
                    <a:pt x="259" y="643"/>
                    <a:pt x="278" y="638"/>
                  </a:cubicBezTo>
                  <a:cubicBezTo>
                    <a:pt x="651" y="563"/>
                    <a:pt x="1024" y="478"/>
                    <a:pt x="1398" y="392"/>
                  </a:cubicBezTo>
                  <a:cubicBezTo>
                    <a:pt x="1494" y="371"/>
                    <a:pt x="1569" y="243"/>
                    <a:pt x="1537" y="147"/>
                  </a:cubicBezTo>
                  <a:cubicBezTo>
                    <a:pt x="1501" y="59"/>
                    <a:pt x="1430" y="0"/>
                    <a:pt x="1346" y="0"/>
                  </a:cubicBezTo>
                  <a:close/>
                </a:path>
              </a:pathLst>
            </a:custGeom>
            <a:solidFill>
              <a:srgbClr val="70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40" name="Google Shape;640;p47"/>
            <p:cNvSpPr/>
            <p:nvPr/>
          </p:nvSpPr>
          <p:spPr>
            <a:xfrm>
              <a:off x="6284175" y="3016975"/>
              <a:ext cx="18700" cy="39500"/>
            </a:xfrm>
            <a:custGeom>
              <a:avLst/>
              <a:gdLst/>
              <a:ahLst/>
              <a:cxnLst/>
              <a:rect l="l" t="t" r="r" b="b"/>
              <a:pathLst>
                <a:path w="748" h="1580" extrusionOk="0">
                  <a:moveTo>
                    <a:pt x="281" y="0"/>
                  </a:moveTo>
                  <a:cubicBezTo>
                    <a:pt x="246" y="0"/>
                    <a:pt x="209" y="21"/>
                    <a:pt x="203" y="64"/>
                  </a:cubicBezTo>
                  <a:cubicBezTo>
                    <a:pt x="150" y="544"/>
                    <a:pt x="86" y="1014"/>
                    <a:pt x="1" y="1483"/>
                  </a:cubicBezTo>
                  <a:cubicBezTo>
                    <a:pt x="1" y="1526"/>
                    <a:pt x="22" y="1568"/>
                    <a:pt x="65" y="1568"/>
                  </a:cubicBezTo>
                  <a:cubicBezTo>
                    <a:pt x="267" y="1579"/>
                    <a:pt x="459" y="1579"/>
                    <a:pt x="662" y="1579"/>
                  </a:cubicBezTo>
                  <a:cubicBezTo>
                    <a:pt x="665" y="1579"/>
                    <a:pt x="668" y="1580"/>
                    <a:pt x="671" y="1580"/>
                  </a:cubicBezTo>
                  <a:cubicBezTo>
                    <a:pt x="747" y="1580"/>
                    <a:pt x="744" y="1451"/>
                    <a:pt x="662" y="1451"/>
                  </a:cubicBezTo>
                  <a:cubicBezTo>
                    <a:pt x="486" y="1451"/>
                    <a:pt x="317" y="1443"/>
                    <a:pt x="143" y="1441"/>
                  </a:cubicBezTo>
                  <a:lnTo>
                    <a:pt x="143" y="1441"/>
                  </a:lnTo>
                  <a:cubicBezTo>
                    <a:pt x="221" y="979"/>
                    <a:pt x="282" y="527"/>
                    <a:pt x="342" y="64"/>
                  </a:cubicBezTo>
                  <a:cubicBezTo>
                    <a:pt x="347" y="21"/>
                    <a:pt x="315" y="0"/>
                    <a:pt x="281" y="0"/>
                  </a:cubicBezTo>
                  <a:close/>
                </a:path>
              </a:pathLst>
            </a:custGeom>
            <a:solidFill>
              <a:srgbClr val="70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641" name="Google Shape;641;p47"/>
          <p:cNvGrpSpPr/>
          <p:nvPr/>
        </p:nvGrpSpPr>
        <p:grpSpPr>
          <a:xfrm>
            <a:off x="5305173" y="1862908"/>
            <a:ext cx="1535118" cy="3458384"/>
            <a:chOff x="4937400" y="2888850"/>
            <a:chExt cx="678475" cy="1528500"/>
          </a:xfrm>
        </p:grpSpPr>
        <p:sp>
          <p:nvSpPr>
            <p:cNvPr id="642" name="Google Shape;642;p47"/>
            <p:cNvSpPr/>
            <p:nvPr/>
          </p:nvSpPr>
          <p:spPr>
            <a:xfrm>
              <a:off x="4993950" y="2888850"/>
              <a:ext cx="600875" cy="566900"/>
            </a:xfrm>
            <a:custGeom>
              <a:avLst/>
              <a:gdLst/>
              <a:ahLst/>
              <a:cxnLst/>
              <a:rect l="l" t="t" r="r" b="b"/>
              <a:pathLst>
                <a:path w="24035" h="22676" extrusionOk="0">
                  <a:moveTo>
                    <a:pt x="13850" y="0"/>
                  </a:moveTo>
                  <a:cubicBezTo>
                    <a:pt x="12477" y="0"/>
                    <a:pt x="11129" y="790"/>
                    <a:pt x="9457" y="790"/>
                  </a:cubicBezTo>
                  <a:cubicBezTo>
                    <a:pt x="9114" y="790"/>
                    <a:pt x="8758" y="757"/>
                    <a:pt x="8385" y="677"/>
                  </a:cubicBezTo>
                  <a:cubicBezTo>
                    <a:pt x="8077" y="610"/>
                    <a:pt x="7775" y="579"/>
                    <a:pt x="7482" y="579"/>
                  </a:cubicBezTo>
                  <a:cubicBezTo>
                    <a:pt x="5196" y="579"/>
                    <a:pt x="3433" y="2464"/>
                    <a:pt x="3329" y="4005"/>
                  </a:cubicBezTo>
                  <a:cubicBezTo>
                    <a:pt x="3222" y="5744"/>
                    <a:pt x="4161" y="6245"/>
                    <a:pt x="2699" y="8624"/>
                  </a:cubicBezTo>
                  <a:cubicBezTo>
                    <a:pt x="1238" y="11014"/>
                    <a:pt x="2987" y="13456"/>
                    <a:pt x="2987" y="13456"/>
                  </a:cubicBezTo>
                  <a:cubicBezTo>
                    <a:pt x="3478" y="13872"/>
                    <a:pt x="3041" y="14694"/>
                    <a:pt x="1526" y="16081"/>
                  </a:cubicBezTo>
                  <a:cubicBezTo>
                    <a:pt x="0" y="17467"/>
                    <a:pt x="843" y="20252"/>
                    <a:pt x="2817" y="21116"/>
                  </a:cubicBezTo>
                  <a:cubicBezTo>
                    <a:pt x="4021" y="21653"/>
                    <a:pt x="9686" y="22676"/>
                    <a:pt x="14378" y="22676"/>
                  </a:cubicBezTo>
                  <a:cubicBezTo>
                    <a:pt x="17331" y="22676"/>
                    <a:pt x="19899" y="22270"/>
                    <a:pt x="20727" y="21084"/>
                  </a:cubicBezTo>
                  <a:cubicBezTo>
                    <a:pt x="24034" y="16347"/>
                    <a:pt x="18956" y="15057"/>
                    <a:pt x="19853" y="13232"/>
                  </a:cubicBezTo>
                  <a:cubicBezTo>
                    <a:pt x="20503" y="11942"/>
                    <a:pt x="21058" y="10118"/>
                    <a:pt x="20013" y="8368"/>
                  </a:cubicBezTo>
                  <a:cubicBezTo>
                    <a:pt x="18796" y="6331"/>
                    <a:pt x="17346" y="7504"/>
                    <a:pt x="17740" y="4848"/>
                  </a:cubicBezTo>
                  <a:cubicBezTo>
                    <a:pt x="18124" y="2181"/>
                    <a:pt x="16439" y="474"/>
                    <a:pt x="14519" y="69"/>
                  </a:cubicBezTo>
                  <a:cubicBezTo>
                    <a:pt x="14294" y="21"/>
                    <a:pt x="14072" y="0"/>
                    <a:pt x="13850" y="0"/>
                  </a:cubicBezTo>
                  <a:close/>
                </a:path>
              </a:pathLst>
            </a:custGeom>
            <a:solidFill>
              <a:srgbClr val="352C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43" name="Google Shape;643;p47"/>
            <p:cNvSpPr/>
            <p:nvPr/>
          </p:nvSpPr>
          <p:spPr>
            <a:xfrm>
              <a:off x="5069950" y="3202925"/>
              <a:ext cx="95500" cy="194275"/>
            </a:xfrm>
            <a:custGeom>
              <a:avLst/>
              <a:gdLst/>
              <a:ahLst/>
              <a:cxnLst/>
              <a:rect l="l" t="t" r="r" b="b"/>
              <a:pathLst>
                <a:path w="3820" h="7771" extrusionOk="0">
                  <a:moveTo>
                    <a:pt x="3556" y="0"/>
                  </a:moveTo>
                  <a:cubicBezTo>
                    <a:pt x="3503" y="0"/>
                    <a:pt x="3448" y="44"/>
                    <a:pt x="3467" y="115"/>
                  </a:cubicBezTo>
                  <a:cubicBezTo>
                    <a:pt x="3638" y="723"/>
                    <a:pt x="3275" y="1309"/>
                    <a:pt x="2849" y="1715"/>
                  </a:cubicBezTo>
                  <a:cubicBezTo>
                    <a:pt x="2390" y="2142"/>
                    <a:pt x="1793" y="2408"/>
                    <a:pt x="1291" y="2782"/>
                  </a:cubicBezTo>
                  <a:cubicBezTo>
                    <a:pt x="811" y="3144"/>
                    <a:pt x="449" y="3614"/>
                    <a:pt x="246" y="4190"/>
                  </a:cubicBezTo>
                  <a:cubicBezTo>
                    <a:pt x="43" y="4755"/>
                    <a:pt x="22" y="5384"/>
                    <a:pt x="171" y="5971"/>
                  </a:cubicBezTo>
                  <a:cubicBezTo>
                    <a:pt x="331" y="6643"/>
                    <a:pt x="694" y="7251"/>
                    <a:pt x="1174" y="7742"/>
                  </a:cubicBezTo>
                  <a:cubicBezTo>
                    <a:pt x="1191" y="7762"/>
                    <a:pt x="1212" y="7770"/>
                    <a:pt x="1231" y="7770"/>
                  </a:cubicBezTo>
                  <a:cubicBezTo>
                    <a:pt x="1297" y="7770"/>
                    <a:pt x="1357" y="7679"/>
                    <a:pt x="1291" y="7614"/>
                  </a:cubicBezTo>
                  <a:cubicBezTo>
                    <a:pt x="438" y="6739"/>
                    <a:pt x="1" y="5448"/>
                    <a:pt x="417" y="4254"/>
                  </a:cubicBezTo>
                  <a:cubicBezTo>
                    <a:pt x="619" y="3656"/>
                    <a:pt x="1014" y="3187"/>
                    <a:pt x="1537" y="2835"/>
                  </a:cubicBezTo>
                  <a:cubicBezTo>
                    <a:pt x="2027" y="2483"/>
                    <a:pt x="2593" y="2216"/>
                    <a:pt x="3030" y="1790"/>
                  </a:cubicBezTo>
                  <a:cubicBezTo>
                    <a:pt x="3478" y="1341"/>
                    <a:pt x="3820" y="712"/>
                    <a:pt x="3638" y="61"/>
                  </a:cubicBezTo>
                  <a:cubicBezTo>
                    <a:pt x="3625" y="19"/>
                    <a:pt x="3591" y="0"/>
                    <a:pt x="3556" y="0"/>
                  </a:cubicBezTo>
                  <a:close/>
                </a:path>
              </a:pathLst>
            </a:custGeom>
            <a:solidFill>
              <a:srgbClr val="5C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44" name="Google Shape;644;p47"/>
            <p:cNvSpPr/>
            <p:nvPr/>
          </p:nvSpPr>
          <p:spPr>
            <a:xfrm>
              <a:off x="5166500" y="3243175"/>
              <a:ext cx="17400" cy="104850"/>
            </a:xfrm>
            <a:custGeom>
              <a:avLst/>
              <a:gdLst/>
              <a:ahLst/>
              <a:cxnLst/>
              <a:rect l="l" t="t" r="r" b="b"/>
              <a:pathLst>
                <a:path w="696" h="4194" extrusionOk="0">
                  <a:moveTo>
                    <a:pt x="573" y="1"/>
                  </a:moveTo>
                  <a:cubicBezTo>
                    <a:pt x="547" y="1"/>
                    <a:pt x="521" y="12"/>
                    <a:pt x="502" y="41"/>
                  </a:cubicBezTo>
                  <a:cubicBezTo>
                    <a:pt x="310" y="308"/>
                    <a:pt x="118" y="606"/>
                    <a:pt x="54" y="937"/>
                  </a:cubicBezTo>
                  <a:cubicBezTo>
                    <a:pt x="0" y="1278"/>
                    <a:pt x="128" y="1577"/>
                    <a:pt x="235" y="1897"/>
                  </a:cubicBezTo>
                  <a:cubicBezTo>
                    <a:pt x="480" y="2601"/>
                    <a:pt x="331" y="3380"/>
                    <a:pt x="256" y="4105"/>
                  </a:cubicBezTo>
                  <a:cubicBezTo>
                    <a:pt x="251" y="4164"/>
                    <a:pt x="294" y="4193"/>
                    <a:pt x="339" y="4193"/>
                  </a:cubicBezTo>
                  <a:cubicBezTo>
                    <a:pt x="384" y="4193"/>
                    <a:pt x="432" y="4164"/>
                    <a:pt x="438" y="4105"/>
                  </a:cubicBezTo>
                  <a:cubicBezTo>
                    <a:pt x="502" y="3422"/>
                    <a:pt x="640" y="2676"/>
                    <a:pt x="459" y="1993"/>
                  </a:cubicBezTo>
                  <a:cubicBezTo>
                    <a:pt x="363" y="1673"/>
                    <a:pt x="182" y="1374"/>
                    <a:pt x="224" y="1033"/>
                  </a:cubicBezTo>
                  <a:cubicBezTo>
                    <a:pt x="256" y="692"/>
                    <a:pt x="459" y="404"/>
                    <a:pt x="651" y="126"/>
                  </a:cubicBezTo>
                  <a:cubicBezTo>
                    <a:pt x="696" y="66"/>
                    <a:pt x="635" y="1"/>
                    <a:pt x="573" y="1"/>
                  </a:cubicBezTo>
                  <a:close/>
                </a:path>
              </a:pathLst>
            </a:custGeom>
            <a:solidFill>
              <a:srgbClr val="5C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45" name="Google Shape;645;p47"/>
            <p:cNvSpPr/>
            <p:nvPr/>
          </p:nvSpPr>
          <p:spPr>
            <a:xfrm>
              <a:off x="5358500" y="3206200"/>
              <a:ext cx="44825" cy="214350"/>
            </a:xfrm>
            <a:custGeom>
              <a:avLst/>
              <a:gdLst/>
              <a:ahLst/>
              <a:cxnLst/>
              <a:rect l="l" t="t" r="r" b="b"/>
              <a:pathLst>
                <a:path w="1793" h="8574" extrusionOk="0">
                  <a:moveTo>
                    <a:pt x="968" y="1"/>
                  </a:moveTo>
                  <a:cubicBezTo>
                    <a:pt x="940" y="1"/>
                    <a:pt x="913" y="14"/>
                    <a:pt x="897" y="48"/>
                  </a:cubicBezTo>
                  <a:cubicBezTo>
                    <a:pt x="769" y="314"/>
                    <a:pt x="630" y="602"/>
                    <a:pt x="566" y="901"/>
                  </a:cubicBezTo>
                  <a:cubicBezTo>
                    <a:pt x="513" y="1189"/>
                    <a:pt x="555" y="1456"/>
                    <a:pt x="683" y="1723"/>
                  </a:cubicBezTo>
                  <a:cubicBezTo>
                    <a:pt x="801" y="1979"/>
                    <a:pt x="972" y="2213"/>
                    <a:pt x="1100" y="2469"/>
                  </a:cubicBezTo>
                  <a:cubicBezTo>
                    <a:pt x="1228" y="2725"/>
                    <a:pt x="1313" y="2992"/>
                    <a:pt x="1377" y="3269"/>
                  </a:cubicBezTo>
                  <a:cubicBezTo>
                    <a:pt x="1505" y="3824"/>
                    <a:pt x="1505" y="4400"/>
                    <a:pt x="1388" y="4955"/>
                  </a:cubicBezTo>
                  <a:cubicBezTo>
                    <a:pt x="1260" y="5541"/>
                    <a:pt x="972" y="6043"/>
                    <a:pt x="673" y="6555"/>
                  </a:cubicBezTo>
                  <a:cubicBezTo>
                    <a:pt x="331" y="7142"/>
                    <a:pt x="1" y="7792"/>
                    <a:pt x="86" y="8486"/>
                  </a:cubicBezTo>
                  <a:cubicBezTo>
                    <a:pt x="91" y="8544"/>
                    <a:pt x="137" y="8574"/>
                    <a:pt x="179" y="8574"/>
                  </a:cubicBezTo>
                  <a:cubicBezTo>
                    <a:pt x="222" y="8574"/>
                    <a:pt x="262" y="8544"/>
                    <a:pt x="257" y="8486"/>
                  </a:cubicBezTo>
                  <a:cubicBezTo>
                    <a:pt x="193" y="7867"/>
                    <a:pt x="459" y="7280"/>
                    <a:pt x="758" y="6758"/>
                  </a:cubicBezTo>
                  <a:cubicBezTo>
                    <a:pt x="1057" y="6246"/>
                    <a:pt x="1356" y="5744"/>
                    <a:pt x="1516" y="5179"/>
                  </a:cubicBezTo>
                  <a:cubicBezTo>
                    <a:pt x="1793" y="4133"/>
                    <a:pt x="1633" y="2992"/>
                    <a:pt x="1078" y="2064"/>
                  </a:cubicBezTo>
                  <a:cubicBezTo>
                    <a:pt x="908" y="1776"/>
                    <a:pt x="715" y="1498"/>
                    <a:pt x="726" y="1157"/>
                  </a:cubicBezTo>
                  <a:cubicBezTo>
                    <a:pt x="726" y="794"/>
                    <a:pt x="897" y="453"/>
                    <a:pt x="1057" y="133"/>
                  </a:cubicBezTo>
                  <a:cubicBezTo>
                    <a:pt x="1094" y="67"/>
                    <a:pt x="1029" y="1"/>
                    <a:pt x="968" y="1"/>
                  </a:cubicBezTo>
                  <a:close/>
                </a:path>
              </a:pathLst>
            </a:custGeom>
            <a:solidFill>
              <a:srgbClr val="5C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46" name="Google Shape;646;p47"/>
            <p:cNvSpPr/>
            <p:nvPr/>
          </p:nvSpPr>
          <p:spPr>
            <a:xfrm>
              <a:off x="5433175" y="3243175"/>
              <a:ext cx="53900" cy="131000"/>
            </a:xfrm>
            <a:custGeom>
              <a:avLst/>
              <a:gdLst/>
              <a:ahLst/>
              <a:cxnLst/>
              <a:rect l="l" t="t" r="r" b="b"/>
              <a:pathLst>
                <a:path w="2156" h="5240" extrusionOk="0">
                  <a:moveTo>
                    <a:pt x="194" y="0"/>
                  </a:moveTo>
                  <a:cubicBezTo>
                    <a:pt x="160" y="0"/>
                    <a:pt x="127" y="19"/>
                    <a:pt x="118" y="62"/>
                  </a:cubicBezTo>
                  <a:cubicBezTo>
                    <a:pt x="1" y="713"/>
                    <a:pt x="203" y="1460"/>
                    <a:pt x="523" y="2025"/>
                  </a:cubicBezTo>
                  <a:cubicBezTo>
                    <a:pt x="886" y="2644"/>
                    <a:pt x="1547" y="3070"/>
                    <a:pt x="1825" y="3753"/>
                  </a:cubicBezTo>
                  <a:cubicBezTo>
                    <a:pt x="1995" y="4180"/>
                    <a:pt x="1985" y="4671"/>
                    <a:pt x="1803" y="5097"/>
                  </a:cubicBezTo>
                  <a:cubicBezTo>
                    <a:pt x="1774" y="5171"/>
                    <a:pt x="1841" y="5240"/>
                    <a:pt x="1900" y="5240"/>
                  </a:cubicBezTo>
                  <a:cubicBezTo>
                    <a:pt x="1926" y="5240"/>
                    <a:pt x="1950" y="5226"/>
                    <a:pt x="1963" y="5193"/>
                  </a:cubicBezTo>
                  <a:cubicBezTo>
                    <a:pt x="2113" y="4831"/>
                    <a:pt x="2156" y="4446"/>
                    <a:pt x="2092" y="4062"/>
                  </a:cubicBezTo>
                  <a:cubicBezTo>
                    <a:pt x="2027" y="3700"/>
                    <a:pt x="1846" y="3369"/>
                    <a:pt x="1622" y="3081"/>
                  </a:cubicBezTo>
                  <a:cubicBezTo>
                    <a:pt x="1387" y="2793"/>
                    <a:pt x="1121" y="2537"/>
                    <a:pt x="897" y="2249"/>
                  </a:cubicBezTo>
                  <a:cubicBezTo>
                    <a:pt x="673" y="1961"/>
                    <a:pt x="513" y="1641"/>
                    <a:pt x="406" y="1300"/>
                  </a:cubicBezTo>
                  <a:cubicBezTo>
                    <a:pt x="289" y="926"/>
                    <a:pt x="214" y="500"/>
                    <a:pt x="289" y="105"/>
                  </a:cubicBezTo>
                  <a:cubicBezTo>
                    <a:pt x="301" y="41"/>
                    <a:pt x="246" y="0"/>
                    <a:pt x="194" y="0"/>
                  </a:cubicBezTo>
                  <a:close/>
                </a:path>
              </a:pathLst>
            </a:custGeom>
            <a:solidFill>
              <a:srgbClr val="5C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47" name="Google Shape;647;p47"/>
            <p:cNvSpPr/>
            <p:nvPr/>
          </p:nvSpPr>
          <p:spPr>
            <a:xfrm>
              <a:off x="5440175" y="3146125"/>
              <a:ext cx="23700" cy="67900"/>
            </a:xfrm>
            <a:custGeom>
              <a:avLst/>
              <a:gdLst/>
              <a:ahLst/>
              <a:cxnLst/>
              <a:rect l="l" t="t" r="r" b="b"/>
              <a:pathLst>
                <a:path w="948" h="2716" extrusionOk="0">
                  <a:moveTo>
                    <a:pt x="681" y="0"/>
                  </a:moveTo>
                  <a:cubicBezTo>
                    <a:pt x="629" y="0"/>
                    <a:pt x="572" y="44"/>
                    <a:pt x="585" y="115"/>
                  </a:cubicBezTo>
                  <a:cubicBezTo>
                    <a:pt x="766" y="989"/>
                    <a:pt x="318" y="1811"/>
                    <a:pt x="19" y="2611"/>
                  </a:cubicBezTo>
                  <a:cubicBezTo>
                    <a:pt x="0" y="2674"/>
                    <a:pt x="53" y="2715"/>
                    <a:pt x="106" y="2715"/>
                  </a:cubicBezTo>
                  <a:cubicBezTo>
                    <a:pt x="142" y="2715"/>
                    <a:pt x="177" y="2696"/>
                    <a:pt x="190" y="2653"/>
                  </a:cubicBezTo>
                  <a:cubicBezTo>
                    <a:pt x="499" y="1821"/>
                    <a:pt x="947" y="979"/>
                    <a:pt x="755" y="61"/>
                  </a:cubicBezTo>
                  <a:cubicBezTo>
                    <a:pt x="747" y="19"/>
                    <a:pt x="715" y="0"/>
                    <a:pt x="681" y="0"/>
                  </a:cubicBezTo>
                  <a:close/>
                </a:path>
              </a:pathLst>
            </a:custGeom>
            <a:solidFill>
              <a:srgbClr val="5C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48" name="Google Shape;648;p47"/>
            <p:cNvSpPr/>
            <p:nvPr/>
          </p:nvSpPr>
          <p:spPr>
            <a:xfrm>
              <a:off x="5090750" y="3136250"/>
              <a:ext cx="28300" cy="112000"/>
            </a:xfrm>
            <a:custGeom>
              <a:avLst/>
              <a:gdLst/>
              <a:ahLst/>
              <a:cxnLst/>
              <a:rect l="l" t="t" r="r" b="b"/>
              <a:pathLst>
                <a:path w="1132" h="4480" extrusionOk="0">
                  <a:moveTo>
                    <a:pt x="139" y="0"/>
                  </a:moveTo>
                  <a:cubicBezTo>
                    <a:pt x="105" y="0"/>
                    <a:pt x="73" y="19"/>
                    <a:pt x="65" y="62"/>
                  </a:cubicBezTo>
                  <a:cubicBezTo>
                    <a:pt x="1" y="403"/>
                    <a:pt x="22" y="755"/>
                    <a:pt x="150" y="1075"/>
                  </a:cubicBezTo>
                  <a:cubicBezTo>
                    <a:pt x="267" y="1374"/>
                    <a:pt x="459" y="1630"/>
                    <a:pt x="630" y="1907"/>
                  </a:cubicBezTo>
                  <a:cubicBezTo>
                    <a:pt x="779" y="2163"/>
                    <a:pt x="907" y="2440"/>
                    <a:pt x="929" y="2750"/>
                  </a:cubicBezTo>
                  <a:cubicBezTo>
                    <a:pt x="961" y="3027"/>
                    <a:pt x="918" y="3304"/>
                    <a:pt x="811" y="3571"/>
                  </a:cubicBezTo>
                  <a:cubicBezTo>
                    <a:pt x="705" y="3870"/>
                    <a:pt x="513" y="4136"/>
                    <a:pt x="257" y="4328"/>
                  </a:cubicBezTo>
                  <a:cubicBezTo>
                    <a:pt x="189" y="4387"/>
                    <a:pt x="248" y="4479"/>
                    <a:pt x="323" y="4479"/>
                  </a:cubicBezTo>
                  <a:cubicBezTo>
                    <a:pt x="343" y="4479"/>
                    <a:pt x="364" y="4472"/>
                    <a:pt x="385" y="4457"/>
                  </a:cubicBezTo>
                  <a:cubicBezTo>
                    <a:pt x="822" y="4104"/>
                    <a:pt x="1089" y="3560"/>
                    <a:pt x="1110" y="2995"/>
                  </a:cubicBezTo>
                  <a:cubicBezTo>
                    <a:pt x="1131" y="2718"/>
                    <a:pt x="1078" y="2430"/>
                    <a:pt x="971" y="2174"/>
                  </a:cubicBezTo>
                  <a:cubicBezTo>
                    <a:pt x="833" y="1864"/>
                    <a:pt x="630" y="1598"/>
                    <a:pt x="470" y="1310"/>
                  </a:cubicBezTo>
                  <a:cubicBezTo>
                    <a:pt x="257" y="947"/>
                    <a:pt x="150" y="542"/>
                    <a:pt x="235" y="115"/>
                  </a:cubicBezTo>
                  <a:cubicBezTo>
                    <a:pt x="248" y="44"/>
                    <a:pt x="191" y="0"/>
                    <a:pt x="139" y="0"/>
                  </a:cubicBezTo>
                  <a:close/>
                </a:path>
              </a:pathLst>
            </a:custGeom>
            <a:solidFill>
              <a:srgbClr val="5C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49" name="Google Shape;649;p47"/>
            <p:cNvSpPr/>
            <p:nvPr/>
          </p:nvSpPr>
          <p:spPr>
            <a:xfrm>
              <a:off x="5055550" y="3269525"/>
              <a:ext cx="505400" cy="499425"/>
            </a:xfrm>
            <a:custGeom>
              <a:avLst/>
              <a:gdLst/>
              <a:ahLst/>
              <a:cxnLst/>
              <a:rect l="l" t="t" r="r" b="b"/>
              <a:pathLst>
                <a:path w="20216" h="19977" extrusionOk="0">
                  <a:moveTo>
                    <a:pt x="11724" y="0"/>
                  </a:moveTo>
                  <a:lnTo>
                    <a:pt x="5601" y="299"/>
                  </a:lnTo>
                  <a:lnTo>
                    <a:pt x="2902" y="1867"/>
                  </a:lnTo>
                  <a:lnTo>
                    <a:pt x="961" y="3051"/>
                  </a:lnTo>
                  <a:lnTo>
                    <a:pt x="1" y="9750"/>
                  </a:lnTo>
                  <a:lnTo>
                    <a:pt x="2390" y="18316"/>
                  </a:lnTo>
                  <a:cubicBezTo>
                    <a:pt x="2390" y="18316"/>
                    <a:pt x="12567" y="19682"/>
                    <a:pt x="14764" y="19970"/>
                  </a:cubicBezTo>
                  <a:cubicBezTo>
                    <a:pt x="14797" y="19974"/>
                    <a:pt x="14831" y="19976"/>
                    <a:pt x="14864" y="19976"/>
                  </a:cubicBezTo>
                  <a:cubicBezTo>
                    <a:pt x="17056" y="19976"/>
                    <a:pt x="20099" y="10845"/>
                    <a:pt x="20162" y="9164"/>
                  </a:cubicBezTo>
                  <a:cubicBezTo>
                    <a:pt x="20215" y="7446"/>
                    <a:pt x="14188" y="1120"/>
                    <a:pt x="14188" y="1120"/>
                  </a:cubicBezTo>
                  <a:lnTo>
                    <a:pt x="11724" y="0"/>
                  </a:lnTo>
                  <a:close/>
                </a:path>
              </a:pathLst>
            </a:custGeom>
            <a:solidFill>
              <a:srgbClr val="364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50" name="Google Shape;650;p47"/>
            <p:cNvSpPr/>
            <p:nvPr/>
          </p:nvSpPr>
          <p:spPr>
            <a:xfrm>
              <a:off x="5031550" y="3822350"/>
              <a:ext cx="489400" cy="595000"/>
            </a:xfrm>
            <a:custGeom>
              <a:avLst/>
              <a:gdLst/>
              <a:ahLst/>
              <a:cxnLst/>
              <a:rect l="l" t="t" r="r" b="b"/>
              <a:pathLst>
                <a:path w="19576" h="23800" extrusionOk="0">
                  <a:moveTo>
                    <a:pt x="8545" y="1"/>
                  </a:moveTo>
                  <a:cubicBezTo>
                    <a:pt x="5569" y="1206"/>
                    <a:pt x="1003" y="3574"/>
                    <a:pt x="1270" y="6753"/>
                  </a:cubicBezTo>
                  <a:lnTo>
                    <a:pt x="0" y="9772"/>
                  </a:lnTo>
                  <a:cubicBezTo>
                    <a:pt x="0" y="9772"/>
                    <a:pt x="384" y="14594"/>
                    <a:pt x="1270" y="17880"/>
                  </a:cubicBezTo>
                  <a:cubicBezTo>
                    <a:pt x="2155" y="21165"/>
                    <a:pt x="3009" y="23747"/>
                    <a:pt x="3009" y="23747"/>
                  </a:cubicBezTo>
                  <a:lnTo>
                    <a:pt x="8812" y="23789"/>
                  </a:lnTo>
                  <a:lnTo>
                    <a:pt x="8812" y="23800"/>
                  </a:lnTo>
                  <a:lnTo>
                    <a:pt x="9783" y="23789"/>
                  </a:lnTo>
                  <a:lnTo>
                    <a:pt x="10764" y="23800"/>
                  </a:lnTo>
                  <a:lnTo>
                    <a:pt x="10764" y="23789"/>
                  </a:lnTo>
                  <a:lnTo>
                    <a:pt x="16556" y="23747"/>
                  </a:lnTo>
                  <a:cubicBezTo>
                    <a:pt x="16556" y="23747"/>
                    <a:pt x="17420" y="21165"/>
                    <a:pt x="18306" y="17880"/>
                  </a:cubicBezTo>
                  <a:cubicBezTo>
                    <a:pt x="19191" y="14594"/>
                    <a:pt x="19575" y="9772"/>
                    <a:pt x="19575" y="9772"/>
                  </a:cubicBezTo>
                  <a:lnTo>
                    <a:pt x="18306" y="6753"/>
                  </a:lnTo>
                  <a:cubicBezTo>
                    <a:pt x="18562" y="3574"/>
                    <a:pt x="14007" y="1206"/>
                    <a:pt x="11031" y="1"/>
                  </a:cubicBezTo>
                  <a:close/>
                </a:path>
              </a:pathLst>
            </a:custGeom>
            <a:solidFill>
              <a:srgbClr val="F86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51" name="Google Shape;651;p47"/>
            <p:cNvSpPr/>
            <p:nvPr/>
          </p:nvSpPr>
          <p:spPr>
            <a:xfrm>
              <a:off x="5094225" y="3752750"/>
              <a:ext cx="429125" cy="275475"/>
            </a:xfrm>
            <a:custGeom>
              <a:avLst/>
              <a:gdLst/>
              <a:ahLst/>
              <a:cxnLst/>
              <a:rect l="l" t="t" r="r" b="b"/>
              <a:pathLst>
                <a:path w="17165" h="11019" extrusionOk="0">
                  <a:moveTo>
                    <a:pt x="1867" y="1"/>
                  </a:moveTo>
                  <a:lnTo>
                    <a:pt x="0" y="9911"/>
                  </a:lnTo>
                  <a:cubicBezTo>
                    <a:pt x="0" y="9911"/>
                    <a:pt x="420" y="9953"/>
                    <a:pt x="1078" y="9953"/>
                  </a:cubicBezTo>
                  <a:cubicBezTo>
                    <a:pt x="2627" y="9953"/>
                    <a:pt x="5495" y="9717"/>
                    <a:pt x="7308" y="8129"/>
                  </a:cubicBezTo>
                  <a:cubicBezTo>
                    <a:pt x="7308" y="8129"/>
                    <a:pt x="10156" y="10625"/>
                    <a:pt x="13729" y="11010"/>
                  </a:cubicBezTo>
                  <a:cubicBezTo>
                    <a:pt x="13788" y="11016"/>
                    <a:pt x="13845" y="11019"/>
                    <a:pt x="13900" y="11019"/>
                  </a:cubicBezTo>
                  <a:cubicBezTo>
                    <a:pt x="17164" y="11019"/>
                    <a:pt x="13399" y="1"/>
                    <a:pt x="133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52" name="Google Shape;652;p47"/>
            <p:cNvSpPr/>
            <p:nvPr/>
          </p:nvSpPr>
          <p:spPr>
            <a:xfrm>
              <a:off x="4953150" y="3790350"/>
              <a:ext cx="310700" cy="276600"/>
            </a:xfrm>
            <a:custGeom>
              <a:avLst/>
              <a:gdLst/>
              <a:ahLst/>
              <a:cxnLst/>
              <a:rect l="l" t="t" r="r" b="b"/>
              <a:pathLst>
                <a:path w="12428" h="11064" extrusionOk="0">
                  <a:moveTo>
                    <a:pt x="3659" y="1"/>
                  </a:moveTo>
                  <a:cubicBezTo>
                    <a:pt x="3659" y="1"/>
                    <a:pt x="2198" y="3478"/>
                    <a:pt x="1462" y="5815"/>
                  </a:cubicBezTo>
                  <a:cubicBezTo>
                    <a:pt x="1056" y="7105"/>
                    <a:pt x="0" y="10743"/>
                    <a:pt x="0" y="10743"/>
                  </a:cubicBezTo>
                  <a:cubicBezTo>
                    <a:pt x="1493" y="10967"/>
                    <a:pt x="2759" y="11064"/>
                    <a:pt x="3836" y="11064"/>
                  </a:cubicBezTo>
                  <a:cubicBezTo>
                    <a:pt x="6659" y="11064"/>
                    <a:pt x="8184" y="10397"/>
                    <a:pt x="9110" y="9602"/>
                  </a:cubicBezTo>
                  <a:cubicBezTo>
                    <a:pt x="10380" y="8492"/>
                    <a:pt x="12428" y="406"/>
                    <a:pt x="12428" y="406"/>
                  </a:cubicBezTo>
                  <a:lnTo>
                    <a:pt x="3659" y="1"/>
                  </a:lnTo>
                  <a:close/>
                </a:path>
              </a:pathLst>
            </a:custGeom>
            <a:solidFill>
              <a:srgbClr val="364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53" name="Google Shape;653;p47"/>
            <p:cNvSpPr/>
            <p:nvPr/>
          </p:nvSpPr>
          <p:spPr>
            <a:xfrm>
              <a:off x="4948775" y="3797750"/>
              <a:ext cx="318225" cy="272200"/>
            </a:xfrm>
            <a:custGeom>
              <a:avLst/>
              <a:gdLst/>
              <a:ahLst/>
              <a:cxnLst/>
              <a:rect l="l" t="t" r="r" b="b"/>
              <a:pathLst>
                <a:path w="12729" h="10888" extrusionOk="0">
                  <a:moveTo>
                    <a:pt x="12591" y="1"/>
                  </a:moveTo>
                  <a:cubicBezTo>
                    <a:pt x="12549" y="1"/>
                    <a:pt x="12509" y="24"/>
                    <a:pt x="12496" y="78"/>
                  </a:cubicBezTo>
                  <a:cubicBezTo>
                    <a:pt x="11984" y="2105"/>
                    <a:pt x="11408" y="4121"/>
                    <a:pt x="10715" y="6084"/>
                  </a:cubicBezTo>
                  <a:cubicBezTo>
                    <a:pt x="10501" y="6703"/>
                    <a:pt x="10267" y="7321"/>
                    <a:pt x="10000" y="7908"/>
                  </a:cubicBezTo>
                  <a:cubicBezTo>
                    <a:pt x="9819" y="8313"/>
                    <a:pt x="9627" y="8751"/>
                    <a:pt x="9328" y="9092"/>
                  </a:cubicBezTo>
                  <a:cubicBezTo>
                    <a:pt x="9061" y="9402"/>
                    <a:pt x="8677" y="9636"/>
                    <a:pt x="8325" y="9818"/>
                  </a:cubicBezTo>
                  <a:cubicBezTo>
                    <a:pt x="7813" y="10084"/>
                    <a:pt x="7269" y="10266"/>
                    <a:pt x="6714" y="10394"/>
                  </a:cubicBezTo>
                  <a:cubicBezTo>
                    <a:pt x="5828" y="10594"/>
                    <a:pt x="4918" y="10672"/>
                    <a:pt x="4002" y="10672"/>
                  </a:cubicBezTo>
                  <a:cubicBezTo>
                    <a:pt x="2726" y="10672"/>
                    <a:pt x="1439" y="10520"/>
                    <a:pt x="197" y="10340"/>
                  </a:cubicBezTo>
                  <a:cubicBezTo>
                    <a:pt x="190" y="10339"/>
                    <a:pt x="184" y="10339"/>
                    <a:pt x="177" y="10339"/>
                  </a:cubicBezTo>
                  <a:cubicBezTo>
                    <a:pt x="52" y="10339"/>
                    <a:pt x="1" y="10533"/>
                    <a:pt x="143" y="10554"/>
                  </a:cubicBezTo>
                  <a:cubicBezTo>
                    <a:pt x="1391" y="10741"/>
                    <a:pt x="2672" y="10887"/>
                    <a:pt x="3948" y="10887"/>
                  </a:cubicBezTo>
                  <a:cubicBezTo>
                    <a:pt x="4701" y="10887"/>
                    <a:pt x="5451" y="10836"/>
                    <a:pt x="6192" y="10714"/>
                  </a:cubicBezTo>
                  <a:cubicBezTo>
                    <a:pt x="7290" y="10543"/>
                    <a:pt x="8389" y="10180"/>
                    <a:pt x="9253" y="9466"/>
                  </a:cubicBezTo>
                  <a:cubicBezTo>
                    <a:pt x="9573" y="9210"/>
                    <a:pt x="9776" y="8868"/>
                    <a:pt x="9957" y="8505"/>
                  </a:cubicBezTo>
                  <a:cubicBezTo>
                    <a:pt x="10235" y="7972"/>
                    <a:pt x="10459" y="7407"/>
                    <a:pt x="10672" y="6841"/>
                  </a:cubicBezTo>
                  <a:cubicBezTo>
                    <a:pt x="11184" y="5476"/>
                    <a:pt x="11611" y="4078"/>
                    <a:pt x="12016" y="2681"/>
                  </a:cubicBezTo>
                  <a:cubicBezTo>
                    <a:pt x="12261" y="1838"/>
                    <a:pt x="12496" y="985"/>
                    <a:pt x="12709" y="142"/>
                  </a:cubicBezTo>
                  <a:cubicBezTo>
                    <a:pt x="12729" y="58"/>
                    <a:pt x="12657" y="1"/>
                    <a:pt x="12591" y="1"/>
                  </a:cubicBezTo>
                  <a:close/>
                </a:path>
              </a:pathLst>
            </a:custGeom>
            <a:solidFill>
              <a:srgbClr val="352C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54" name="Google Shape;654;p47"/>
            <p:cNvSpPr/>
            <p:nvPr/>
          </p:nvSpPr>
          <p:spPr>
            <a:xfrm>
              <a:off x="5281975" y="3790350"/>
              <a:ext cx="310700" cy="276600"/>
            </a:xfrm>
            <a:custGeom>
              <a:avLst/>
              <a:gdLst/>
              <a:ahLst/>
              <a:cxnLst/>
              <a:rect l="l" t="t" r="r" b="b"/>
              <a:pathLst>
                <a:path w="12428" h="11064" extrusionOk="0">
                  <a:moveTo>
                    <a:pt x="8769" y="1"/>
                  </a:moveTo>
                  <a:lnTo>
                    <a:pt x="0" y="406"/>
                  </a:lnTo>
                  <a:cubicBezTo>
                    <a:pt x="0" y="406"/>
                    <a:pt x="2048" y="8492"/>
                    <a:pt x="3318" y="9602"/>
                  </a:cubicBezTo>
                  <a:cubicBezTo>
                    <a:pt x="4244" y="10397"/>
                    <a:pt x="5769" y="11064"/>
                    <a:pt x="8592" y="11064"/>
                  </a:cubicBezTo>
                  <a:cubicBezTo>
                    <a:pt x="9669" y="11064"/>
                    <a:pt x="10935" y="10967"/>
                    <a:pt x="12428" y="10743"/>
                  </a:cubicBezTo>
                  <a:cubicBezTo>
                    <a:pt x="12428" y="10743"/>
                    <a:pt x="11372" y="7105"/>
                    <a:pt x="10966" y="5815"/>
                  </a:cubicBezTo>
                  <a:cubicBezTo>
                    <a:pt x="10230" y="3478"/>
                    <a:pt x="8769" y="1"/>
                    <a:pt x="8769" y="1"/>
                  </a:cubicBezTo>
                  <a:close/>
                </a:path>
              </a:pathLst>
            </a:custGeom>
            <a:solidFill>
              <a:srgbClr val="364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55" name="Google Shape;655;p47"/>
            <p:cNvSpPr/>
            <p:nvPr/>
          </p:nvSpPr>
          <p:spPr>
            <a:xfrm>
              <a:off x="5278650" y="3797750"/>
              <a:ext cx="318125" cy="272325"/>
            </a:xfrm>
            <a:custGeom>
              <a:avLst/>
              <a:gdLst/>
              <a:ahLst/>
              <a:cxnLst/>
              <a:rect l="l" t="t" r="r" b="b"/>
              <a:pathLst>
                <a:path w="12725" h="10893" extrusionOk="0">
                  <a:moveTo>
                    <a:pt x="142" y="1"/>
                  </a:moveTo>
                  <a:cubicBezTo>
                    <a:pt x="74" y="1"/>
                    <a:pt x="1" y="58"/>
                    <a:pt x="27" y="142"/>
                  </a:cubicBezTo>
                  <a:cubicBezTo>
                    <a:pt x="560" y="2233"/>
                    <a:pt x="1157" y="4334"/>
                    <a:pt x="1883" y="6372"/>
                  </a:cubicBezTo>
                  <a:cubicBezTo>
                    <a:pt x="2107" y="6969"/>
                    <a:pt x="2331" y="7577"/>
                    <a:pt x="2608" y="8164"/>
                  </a:cubicBezTo>
                  <a:cubicBezTo>
                    <a:pt x="2789" y="8559"/>
                    <a:pt x="2992" y="8975"/>
                    <a:pt x="3291" y="9295"/>
                  </a:cubicBezTo>
                  <a:cubicBezTo>
                    <a:pt x="3984" y="10031"/>
                    <a:pt x="5094" y="10415"/>
                    <a:pt x="6043" y="10628"/>
                  </a:cubicBezTo>
                  <a:cubicBezTo>
                    <a:pt x="6929" y="10818"/>
                    <a:pt x="7834" y="10893"/>
                    <a:pt x="8743" y="10893"/>
                  </a:cubicBezTo>
                  <a:cubicBezTo>
                    <a:pt x="10035" y="10893"/>
                    <a:pt x="11334" y="10741"/>
                    <a:pt x="12593" y="10554"/>
                  </a:cubicBezTo>
                  <a:cubicBezTo>
                    <a:pt x="12725" y="10533"/>
                    <a:pt x="12683" y="10339"/>
                    <a:pt x="12559" y="10339"/>
                  </a:cubicBezTo>
                  <a:cubicBezTo>
                    <a:pt x="12552" y="10339"/>
                    <a:pt x="12546" y="10339"/>
                    <a:pt x="12539" y="10340"/>
                  </a:cubicBezTo>
                  <a:cubicBezTo>
                    <a:pt x="11300" y="10521"/>
                    <a:pt x="10023" y="10668"/>
                    <a:pt x="8753" y="10668"/>
                  </a:cubicBezTo>
                  <a:cubicBezTo>
                    <a:pt x="8001" y="10668"/>
                    <a:pt x="7251" y="10617"/>
                    <a:pt x="6512" y="10490"/>
                  </a:cubicBezTo>
                  <a:cubicBezTo>
                    <a:pt x="5456" y="10308"/>
                    <a:pt x="4390" y="9956"/>
                    <a:pt x="3568" y="9252"/>
                  </a:cubicBezTo>
                  <a:cubicBezTo>
                    <a:pt x="3269" y="8996"/>
                    <a:pt x="3077" y="8623"/>
                    <a:pt x="2907" y="8271"/>
                  </a:cubicBezTo>
                  <a:cubicBezTo>
                    <a:pt x="2629" y="7727"/>
                    <a:pt x="2405" y="7151"/>
                    <a:pt x="2192" y="6564"/>
                  </a:cubicBezTo>
                  <a:cubicBezTo>
                    <a:pt x="1712" y="5241"/>
                    <a:pt x="1296" y="3897"/>
                    <a:pt x="912" y="2542"/>
                  </a:cubicBezTo>
                  <a:cubicBezTo>
                    <a:pt x="677" y="1721"/>
                    <a:pt x="443" y="900"/>
                    <a:pt x="240" y="78"/>
                  </a:cubicBezTo>
                  <a:cubicBezTo>
                    <a:pt x="227" y="24"/>
                    <a:pt x="186" y="1"/>
                    <a:pt x="142" y="1"/>
                  </a:cubicBezTo>
                  <a:close/>
                </a:path>
              </a:pathLst>
            </a:custGeom>
            <a:solidFill>
              <a:srgbClr val="352C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56" name="Google Shape;656;p47"/>
            <p:cNvSpPr/>
            <p:nvPr/>
          </p:nvSpPr>
          <p:spPr>
            <a:xfrm>
              <a:off x="5195550" y="3245600"/>
              <a:ext cx="181925" cy="437850"/>
            </a:xfrm>
            <a:custGeom>
              <a:avLst/>
              <a:gdLst/>
              <a:ahLst/>
              <a:cxnLst/>
              <a:rect l="l" t="t" r="r" b="b"/>
              <a:pathLst>
                <a:path w="7277" h="17514" extrusionOk="0">
                  <a:moveTo>
                    <a:pt x="2619" y="1"/>
                  </a:moveTo>
                  <a:cubicBezTo>
                    <a:pt x="2375" y="1"/>
                    <a:pt x="2158" y="7"/>
                    <a:pt x="1985" y="18"/>
                  </a:cubicBezTo>
                  <a:cubicBezTo>
                    <a:pt x="1004" y="72"/>
                    <a:pt x="385" y="1384"/>
                    <a:pt x="193" y="2515"/>
                  </a:cubicBezTo>
                  <a:cubicBezTo>
                    <a:pt x="1" y="3645"/>
                    <a:pt x="460" y="7528"/>
                    <a:pt x="460" y="7528"/>
                  </a:cubicBezTo>
                  <a:lnTo>
                    <a:pt x="2412" y="17513"/>
                  </a:lnTo>
                  <a:lnTo>
                    <a:pt x="4204" y="17513"/>
                  </a:lnTo>
                  <a:lnTo>
                    <a:pt x="5217" y="15070"/>
                  </a:lnTo>
                  <a:cubicBezTo>
                    <a:pt x="5217" y="15070"/>
                    <a:pt x="6625" y="6739"/>
                    <a:pt x="6945" y="4456"/>
                  </a:cubicBezTo>
                  <a:cubicBezTo>
                    <a:pt x="7276" y="2173"/>
                    <a:pt x="6369" y="1309"/>
                    <a:pt x="5911" y="669"/>
                  </a:cubicBezTo>
                  <a:cubicBezTo>
                    <a:pt x="5523" y="149"/>
                    <a:pt x="3775" y="1"/>
                    <a:pt x="26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57" name="Google Shape;657;p47"/>
            <p:cNvSpPr/>
            <p:nvPr/>
          </p:nvSpPr>
          <p:spPr>
            <a:xfrm>
              <a:off x="5210150" y="3321900"/>
              <a:ext cx="150875" cy="44775"/>
            </a:xfrm>
            <a:custGeom>
              <a:avLst/>
              <a:gdLst/>
              <a:ahLst/>
              <a:cxnLst/>
              <a:rect l="l" t="t" r="r" b="b"/>
              <a:pathLst>
                <a:path w="6035" h="1791" extrusionOk="0">
                  <a:moveTo>
                    <a:pt x="2853" y="1"/>
                  </a:moveTo>
                  <a:cubicBezTo>
                    <a:pt x="2812" y="1"/>
                    <a:pt x="2773" y="9"/>
                    <a:pt x="2735" y="28"/>
                  </a:cubicBezTo>
                  <a:cubicBezTo>
                    <a:pt x="2286" y="241"/>
                    <a:pt x="1838" y="465"/>
                    <a:pt x="1390" y="689"/>
                  </a:cubicBezTo>
                  <a:cubicBezTo>
                    <a:pt x="964" y="892"/>
                    <a:pt x="537" y="1105"/>
                    <a:pt x="110" y="1319"/>
                  </a:cubicBezTo>
                  <a:cubicBezTo>
                    <a:pt x="0" y="1374"/>
                    <a:pt x="72" y="1524"/>
                    <a:pt x="175" y="1524"/>
                  </a:cubicBezTo>
                  <a:cubicBezTo>
                    <a:pt x="192" y="1524"/>
                    <a:pt x="210" y="1520"/>
                    <a:pt x="228" y="1511"/>
                  </a:cubicBezTo>
                  <a:cubicBezTo>
                    <a:pt x="1093" y="1083"/>
                    <a:pt x="1969" y="646"/>
                    <a:pt x="2844" y="218"/>
                  </a:cubicBezTo>
                  <a:lnTo>
                    <a:pt x="2844" y="218"/>
                  </a:lnTo>
                  <a:cubicBezTo>
                    <a:pt x="3839" y="741"/>
                    <a:pt x="4823" y="1254"/>
                    <a:pt x="5817" y="1778"/>
                  </a:cubicBezTo>
                  <a:cubicBezTo>
                    <a:pt x="5835" y="1786"/>
                    <a:pt x="5853" y="1790"/>
                    <a:pt x="5869" y="1790"/>
                  </a:cubicBezTo>
                  <a:cubicBezTo>
                    <a:pt x="5971" y="1790"/>
                    <a:pt x="6034" y="1641"/>
                    <a:pt x="5924" y="1586"/>
                  </a:cubicBezTo>
                  <a:cubicBezTo>
                    <a:pt x="5092" y="1148"/>
                    <a:pt x="4249" y="700"/>
                    <a:pt x="3407" y="263"/>
                  </a:cubicBezTo>
                  <a:cubicBezTo>
                    <a:pt x="3249" y="175"/>
                    <a:pt x="3040" y="1"/>
                    <a:pt x="2853" y="1"/>
                  </a:cubicBezTo>
                  <a:close/>
                </a:path>
              </a:pathLst>
            </a:custGeom>
            <a:solidFill>
              <a:srgbClr val="6F9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58" name="Google Shape;658;p47"/>
            <p:cNvSpPr/>
            <p:nvPr/>
          </p:nvSpPr>
          <p:spPr>
            <a:xfrm>
              <a:off x="5273425" y="3323250"/>
              <a:ext cx="10975" cy="635350"/>
            </a:xfrm>
            <a:custGeom>
              <a:avLst/>
              <a:gdLst/>
              <a:ahLst/>
              <a:cxnLst/>
              <a:rect l="l" t="t" r="r" b="b"/>
              <a:pathLst>
                <a:path w="439" h="25414" extrusionOk="0">
                  <a:moveTo>
                    <a:pt x="305" y="1"/>
                  </a:moveTo>
                  <a:cubicBezTo>
                    <a:pt x="249" y="1"/>
                    <a:pt x="193" y="38"/>
                    <a:pt x="193" y="113"/>
                  </a:cubicBezTo>
                  <a:cubicBezTo>
                    <a:pt x="182" y="945"/>
                    <a:pt x="182" y="1777"/>
                    <a:pt x="172" y="2609"/>
                  </a:cubicBezTo>
                  <a:cubicBezTo>
                    <a:pt x="161" y="4625"/>
                    <a:pt x="150" y="6631"/>
                    <a:pt x="140" y="8647"/>
                  </a:cubicBezTo>
                  <a:cubicBezTo>
                    <a:pt x="118" y="11068"/>
                    <a:pt x="108" y="13490"/>
                    <a:pt x="86" y="15922"/>
                  </a:cubicBezTo>
                  <a:cubicBezTo>
                    <a:pt x="76" y="18013"/>
                    <a:pt x="65" y="20114"/>
                    <a:pt x="44" y="22205"/>
                  </a:cubicBezTo>
                  <a:cubicBezTo>
                    <a:pt x="44" y="22898"/>
                    <a:pt x="33" y="23592"/>
                    <a:pt x="33" y="24275"/>
                  </a:cubicBezTo>
                  <a:cubicBezTo>
                    <a:pt x="33" y="24605"/>
                    <a:pt x="1" y="24936"/>
                    <a:pt x="22" y="25267"/>
                  </a:cubicBezTo>
                  <a:cubicBezTo>
                    <a:pt x="22" y="25277"/>
                    <a:pt x="22" y="25288"/>
                    <a:pt x="22" y="25309"/>
                  </a:cubicBezTo>
                  <a:cubicBezTo>
                    <a:pt x="22" y="25379"/>
                    <a:pt x="78" y="25413"/>
                    <a:pt x="134" y="25413"/>
                  </a:cubicBezTo>
                  <a:cubicBezTo>
                    <a:pt x="190" y="25413"/>
                    <a:pt x="246" y="25379"/>
                    <a:pt x="246" y="25309"/>
                  </a:cubicBezTo>
                  <a:cubicBezTo>
                    <a:pt x="257" y="24467"/>
                    <a:pt x="257" y="23634"/>
                    <a:pt x="268" y="22802"/>
                  </a:cubicBezTo>
                  <a:cubicBezTo>
                    <a:pt x="278" y="20797"/>
                    <a:pt x="289" y="18781"/>
                    <a:pt x="300" y="16775"/>
                  </a:cubicBezTo>
                  <a:cubicBezTo>
                    <a:pt x="321" y="14343"/>
                    <a:pt x="332" y="11922"/>
                    <a:pt x="353" y="9500"/>
                  </a:cubicBezTo>
                  <a:cubicBezTo>
                    <a:pt x="364" y="7399"/>
                    <a:pt x="374" y="5308"/>
                    <a:pt x="396" y="3206"/>
                  </a:cubicBezTo>
                  <a:cubicBezTo>
                    <a:pt x="396" y="2513"/>
                    <a:pt x="406" y="1830"/>
                    <a:pt x="406" y="1137"/>
                  </a:cubicBezTo>
                  <a:cubicBezTo>
                    <a:pt x="406" y="806"/>
                    <a:pt x="438" y="475"/>
                    <a:pt x="417" y="155"/>
                  </a:cubicBezTo>
                  <a:cubicBezTo>
                    <a:pt x="417" y="134"/>
                    <a:pt x="417" y="123"/>
                    <a:pt x="417" y="113"/>
                  </a:cubicBezTo>
                  <a:cubicBezTo>
                    <a:pt x="417" y="38"/>
                    <a:pt x="361" y="1"/>
                    <a:pt x="305" y="1"/>
                  </a:cubicBezTo>
                  <a:close/>
                </a:path>
              </a:pathLst>
            </a:custGeom>
            <a:solidFill>
              <a:srgbClr val="6F9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59" name="Google Shape;659;p47"/>
            <p:cNvSpPr/>
            <p:nvPr/>
          </p:nvSpPr>
          <p:spPr>
            <a:xfrm>
              <a:off x="5250500" y="3368200"/>
              <a:ext cx="17100" cy="16825"/>
            </a:xfrm>
            <a:custGeom>
              <a:avLst/>
              <a:gdLst/>
              <a:ahLst/>
              <a:cxnLst/>
              <a:rect l="l" t="t" r="r" b="b"/>
              <a:pathLst>
                <a:path w="684" h="673" extrusionOk="0">
                  <a:moveTo>
                    <a:pt x="342" y="0"/>
                  </a:moveTo>
                  <a:cubicBezTo>
                    <a:pt x="150" y="0"/>
                    <a:pt x="0" y="150"/>
                    <a:pt x="0" y="331"/>
                  </a:cubicBezTo>
                  <a:cubicBezTo>
                    <a:pt x="0" y="523"/>
                    <a:pt x="150" y="672"/>
                    <a:pt x="342" y="672"/>
                  </a:cubicBezTo>
                  <a:cubicBezTo>
                    <a:pt x="523" y="672"/>
                    <a:pt x="683" y="523"/>
                    <a:pt x="683" y="331"/>
                  </a:cubicBezTo>
                  <a:cubicBezTo>
                    <a:pt x="683" y="150"/>
                    <a:pt x="523" y="0"/>
                    <a:pt x="342" y="0"/>
                  </a:cubicBezTo>
                  <a:close/>
                </a:path>
              </a:pathLst>
            </a:custGeom>
            <a:solidFill>
              <a:srgbClr val="6F9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60" name="Google Shape;660;p47"/>
            <p:cNvSpPr/>
            <p:nvPr/>
          </p:nvSpPr>
          <p:spPr>
            <a:xfrm>
              <a:off x="5247575" y="3447125"/>
              <a:ext cx="16825" cy="17100"/>
            </a:xfrm>
            <a:custGeom>
              <a:avLst/>
              <a:gdLst/>
              <a:ahLst/>
              <a:cxnLst/>
              <a:rect l="l" t="t" r="r" b="b"/>
              <a:pathLst>
                <a:path w="673" h="684" extrusionOk="0">
                  <a:moveTo>
                    <a:pt x="331" y="1"/>
                  </a:moveTo>
                  <a:cubicBezTo>
                    <a:pt x="149" y="1"/>
                    <a:pt x="0" y="150"/>
                    <a:pt x="0" y="342"/>
                  </a:cubicBezTo>
                  <a:cubicBezTo>
                    <a:pt x="0" y="523"/>
                    <a:pt x="149" y="683"/>
                    <a:pt x="331" y="683"/>
                  </a:cubicBezTo>
                  <a:cubicBezTo>
                    <a:pt x="523" y="683"/>
                    <a:pt x="672" y="523"/>
                    <a:pt x="672" y="342"/>
                  </a:cubicBezTo>
                  <a:cubicBezTo>
                    <a:pt x="672" y="150"/>
                    <a:pt x="523" y="1"/>
                    <a:pt x="331" y="1"/>
                  </a:cubicBezTo>
                  <a:close/>
                </a:path>
              </a:pathLst>
            </a:custGeom>
            <a:solidFill>
              <a:srgbClr val="6F9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61" name="Google Shape;661;p47"/>
            <p:cNvSpPr/>
            <p:nvPr/>
          </p:nvSpPr>
          <p:spPr>
            <a:xfrm>
              <a:off x="5250500" y="3526350"/>
              <a:ext cx="17100" cy="16825"/>
            </a:xfrm>
            <a:custGeom>
              <a:avLst/>
              <a:gdLst/>
              <a:ahLst/>
              <a:cxnLst/>
              <a:rect l="l" t="t" r="r" b="b"/>
              <a:pathLst>
                <a:path w="684" h="673" extrusionOk="0">
                  <a:moveTo>
                    <a:pt x="342" y="0"/>
                  </a:moveTo>
                  <a:cubicBezTo>
                    <a:pt x="150" y="0"/>
                    <a:pt x="0" y="149"/>
                    <a:pt x="0" y="341"/>
                  </a:cubicBezTo>
                  <a:cubicBezTo>
                    <a:pt x="0" y="523"/>
                    <a:pt x="150" y="672"/>
                    <a:pt x="342" y="672"/>
                  </a:cubicBezTo>
                  <a:cubicBezTo>
                    <a:pt x="523" y="672"/>
                    <a:pt x="683" y="523"/>
                    <a:pt x="683" y="341"/>
                  </a:cubicBezTo>
                  <a:cubicBezTo>
                    <a:pt x="683" y="149"/>
                    <a:pt x="523" y="0"/>
                    <a:pt x="342" y="0"/>
                  </a:cubicBezTo>
                  <a:close/>
                </a:path>
              </a:pathLst>
            </a:custGeom>
            <a:solidFill>
              <a:srgbClr val="6F9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62" name="Google Shape;662;p47"/>
            <p:cNvSpPr/>
            <p:nvPr/>
          </p:nvSpPr>
          <p:spPr>
            <a:xfrm>
              <a:off x="5250500" y="3605550"/>
              <a:ext cx="17100" cy="16825"/>
            </a:xfrm>
            <a:custGeom>
              <a:avLst/>
              <a:gdLst/>
              <a:ahLst/>
              <a:cxnLst/>
              <a:rect l="l" t="t" r="r" b="b"/>
              <a:pathLst>
                <a:path w="684" h="673" extrusionOk="0">
                  <a:moveTo>
                    <a:pt x="342" y="0"/>
                  </a:moveTo>
                  <a:cubicBezTo>
                    <a:pt x="150" y="0"/>
                    <a:pt x="0" y="150"/>
                    <a:pt x="0" y="331"/>
                  </a:cubicBezTo>
                  <a:cubicBezTo>
                    <a:pt x="0" y="523"/>
                    <a:pt x="150" y="672"/>
                    <a:pt x="342" y="672"/>
                  </a:cubicBezTo>
                  <a:cubicBezTo>
                    <a:pt x="523" y="672"/>
                    <a:pt x="683" y="523"/>
                    <a:pt x="683" y="331"/>
                  </a:cubicBezTo>
                  <a:cubicBezTo>
                    <a:pt x="683" y="150"/>
                    <a:pt x="523" y="0"/>
                    <a:pt x="342" y="0"/>
                  </a:cubicBezTo>
                  <a:close/>
                </a:path>
              </a:pathLst>
            </a:custGeom>
            <a:solidFill>
              <a:srgbClr val="6F9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63" name="Google Shape;663;p47"/>
            <p:cNvSpPr/>
            <p:nvPr/>
          </p:nvSpPr>
          <p:spPr>
            <a:xfrm>
              <a:off x="5119300" y="3232300"/>
              <a:ext cx="323250" cy="502075"/>
            </a:xfrm>
            <a:custGeom>
              <a:avLst/>
              <a:gdLst/>
              <a:ahLst/>
              <a:cxnLst/>
              <a:rect l="l" t="t" r="r" b="b"/>
              <a:pathLst>
                <a:path w="12930" h="20083" extrusionOk="0">
                  <a:moveTo>
                    <a:pt x="6442" y="1"/>
                  </a:moveTo>
                  <a:cubicBezTo>
                    <a:pt x="5482" y="1"/>
                    <a:pt x="4311" y="251"/>
                    <a:pt x="3328" y="1148"/>
                  </a:cubicBezTo>
                  <a:cubicBezTo>
                    <a:pt x="1718" y="2599"/>
                    <a:pt x="565" y="3644"/>
                    <a:pt x="427" y="5266"/>
                  </a:cubicBezTo>
                  <a:lnTo>
                    <a:pt x="1483" y="5607"/>
                  </a:lnTo>
                  <a:lnTo>
                    <a:pt x="0" y="6866"/>
                  </a:lnTo>
                  <a:lnTo>
                    <a:pt x="3126" y="14301"/>
                  </a:lnTo>
                  <a:lnTo>
                    <a:pt x="5462" y="19709"/>
                  </a:lnTo>
                  <a:lnTo>
                    <a:pt x="6049" y="19837"/>
                  </a:lnTo>
                  <a:cubicBezTo>
                    <a:pt x="6049" y="19837"/>
                    <a:pt x="4544" y="10535"/>
                    <a:pt x="4363" y="9415"/>
                  </a:cubicBezTo>
                  <a:cubicBezTo>
                    <a:pt x="4171" y="8284"/>
                    <a:pt x="3648" y="1617"/>
                    <a:pt x="4608" y="1244"/>
                  </a:cubicBezTo>
                  <a:cubicBezTo>
                    <a:pt x="5064" y="1065"/>
                    <a:pt x="5887" y="1018"/>
                    <a:pt x="6620" y="1018"/>
                  </a:cubicBezTo>
                  <a:cubicBezTo>
                    <a:pt x="7416" y="1018"/>
                    <a:pt x="8107" y="1073"/>
                    <a:pt x="8107" y="1073"/>
                  </a:cubicBezTo>
                  <a:cubicBezTo>
                    <a:pt x="8107" y="1073"/>
                    <a:pt x="9089" y="1415"/>
                    <a:pt x="9206" y="3751"/>
                  </a:cubicBezTo>
                  <a:cubicBezTo>
                    <a:pt x="9323" y="6076"/>
                    <a:pt x="6454" y="20083"/>
                    <a:pt x="6454" y="20083"/>
                  </a:cubicBezTo>
                  <a:lnTo>
                    <a:pt x="7382" y="19891"/>
                  </a:lnTo>
                  <a:lnTo>
                    <a:pt x="12929" y="6866"/>
                  </a:lnTo>
                  <a:lnTo>
                    <a:pt x="11446" y="5607"/>
                  </a:lnTo>
                  <a:lnTo>
                    <a:pt x="12438" y="5266"/>
                  </a:lnTo>
                  <a:cubicBezTo>
                    <a:pt x="12438" y="5266"/>
                    <a:pt x="12118" y="3537"/>
                    <a:pt x="11244" y="2631"/>
                  </a:cubicBezTo>
                  <a:cubicBezTo>
                    <a:pt x="10358" y="1735"/>
                    <a:pt x="8779" y="465"/>
                    <a:pt x="7905" y="198"/>
                  </a:cubicBezTo>
                  <a:cubicBezTo>
                    <a:pt x="7567" y="100"/>
                    <a:pt x="7046" y="1"/>
                    <a:pt x="6442" y="1"/>
                  </a:cubicBezTo>
                  <a:close/>
                </a:path>
              </a:pathLst>
            </a:custGeom>
            <a:solidFill>
              <a:srgbClr val="364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64" name="Google Shape;664;p47"/>
            <p:cNvSpPr/>
            <p:nvPr/>
          </p:nvSpPr>
          <p:spPr>
            <a:xfrm>
              <a:off x="5116350" y="3236925"/>
              <a:ext cx="329400" cy="500225"/>
            </a:xfrm>
            <a:custGeom>
              <a:avLst/>
              <a:gdLst/>
              <a:ahLst/>
              <a:cxnLst/>
              <a:rect l="l" t="t" r="r" b="b"/>
              <a:pathLst>
                <a:path w="13176" h="20009" extrusionOk="0">
                  <a:moveTo>
                    <a:pt x="7779" y="0"/>
                  </a:moveTo>
                  <a:cubicBezTo>
                    <a:pt x="7463" y="0"/>
                    <a:pt x="7141" y="24"/>
                    <a:pt x="6828" y="24"/>
                  </a:cubicBezTo>
                  <a:lnTo>
                    <a:pt x="5100" y="24"/>
                  </a:lnTo>
                  <a:cubicBezTo>
                    <a:pt x="4886" y="24"/>
                    <a:pt x="4780" y="56"/>
                    <a:pt x="4598" y="141"/>
                  </a:cubicBezTo>
                  <a:cubicBezTo>
                    <a:pt x="4172" y="355"/>
                    <a:pt x="3766" y="600"/>
                    <a:pt x="3372" y="878"/>
                  </a:cubicBezTo>
                  <a:cubicBezTo>
                    <a:pt x="1942" y="1880"/>
                    <a:pt x="769" y="3299"/>
                    <a:pt x="438" y="5049"/>
                  </a:cubicBezTo>
                  <a:cubicBezTo>
                    <a:pt x="427" y="5113"/>
                    <a:pt x="459" y="5166"/>
                    <a:pt x="523" y="5187"/>
                  </a:cubicBezTo>
                  <a:cubicBezTo>
                    <a:pt x="812" y="5283"/>
                    <a:pt x="1101" y="5372"/>
                    <a:pt x="1383" y="5466"/>
                  </a:cubicBezTo>
                  <a:lnTo>
                    <a:pt x="1383" y="5466"/>
                  </a:lnTo>
                  <a:cubicBezTo>
                    <a:pt x="931" y="5842"/>
                    <a:pt x="487" y="6219"/>
                    <a:pt x="43" y="6595"/>
                  </a:cubicBezTo>
                  <a:cubicBezTo>
                    <a:pt x="11" y="6617"/>
                    <a:pt x="1" y="6670"/>
                    <a:pt x="11" y="6702"/>
                  </a:cubicBezTo>
                  <a:cubicBezTo>
                    <a:pt x="545" y="7982"/>
                    <a:pt x="1078" y="9262"/>
                    <a:pt x="1611" y="10542"/>
                  </a:cubicBezTo>
                  <a:cubicBezTo>
                    <a:pt x="2572" y="12814"/>
                    <a:pt x="3521" y="15097"/>
                    <a:pt x="4502" y="17359"/>
                  </a:cubicBezTo>
                  <a:cubicBezTo>
                    <a:pt x="4886" y="18234"/>
                    <a:pt x="5260" y="19098"/>
                    <a:pt x="5665" y="19951"/>
                  </a:cubicBezTo>
                  <a:cubicBezTo>
                    <a:pt x="5686" y="19992"/>
                    <a:pt x="5719" y="20009"/>
                    <a:pt x="5753" y="20009"/>
                  </a:cubicBezTo>
                  <a:cubicBezTo>
                    <a:pt x="5826" y="20009"/>
                    <a:pt x="5901" y="19931"/>
                    <a:pt x="5857" y="19844"/>
                  </a:cubicBezTo>
                  <a:cubicBezTo>
                    <a:pt x="4993" y="18041"/>
                    <a:pt x="4236" y="16185"/>
                    <a:pt x="3457" y="14340"/>
                  </a:cubicBezTo>
                  <a:cubicBezTo>
                    <a:pt x="2561" y="12238"/>
                    <a:pt x="1675" y="10126"/>
                    <a:pt x="790" y="8003"/>
                  </a:cubicBezTo>
                  <a:cubicBezTo>
                    <a:pt x="607" y="7575"/>
                    <a:pt x="433" y="7137"/>
                    <a:pt x="250" y="6708"/>
                  </a:cubicBezTo>
                  <a:lnTo>
                    <a:pt x="250" y="6708"/>
                  </a:lnTo>
                  <a:cubicBezTo>
                    <a:pt x="731" y="6308"/>
                    <a:pt x="1204" y="5907"/>
                    <a:pt x="1686" y="5497"/>
                  </a:cubicBezTo>
                  <a:cubicBezTo>
                    <a:pt x="1750" y="5443"/>
                    <a:pt x="1707" y="5337"/>
                    <a:pt x="1633" y="5315"/>
                  </a:cubicBezTo>
                  <a:cubicBezTo>
                    <a:pt x="1316" y="5210"/>
                    <a:pt x="999" y="5113"/>
                    <a:pt x="682" y="5009"/>
                  </a:cubicBezTo>
                  <a:lnTo>
                    <a:pt x="682" y="5009"/>
                  </a:lnTo>
                  <a:cubicBezTo>
                    <a:pt x="994" y="3487"/>
                    <a:pt x="1959" y="2232"/>
                    <a:pt x="3169" y="1294"/>
                  </a:cubicBezTo>
                  <a:cubicBezTo>
                    <a:pt x="3585" y="974"/>
                    <a:pt x="4022" y="696"/>
                    <a:pt x="4492" y="451"/>
                  </a:cubicBezTo>
                  <a:cubicBezTo>
                    <a:pt x="4609" y="387"/>
                    <a:pt x="4737" y="323"/>
                    <a:pt x="4865" y="259"/>
                  </a:cubicBezTo>
                  <a:cubicBezTo>
                    <a:pt x="4878" y="252"/>
                    <a:pt x="4892" y="245"/>
                    <a:pt x="4905" y="239"/>
                  </a:cubicBezTo>
                  <a:lnTo>
                    <a:pt x="4905" y="239"/>
                  </a:lnTo>
                  <a:cubicBezTo>
                    <a:pt x="4912" y="238"/>
                    <a:pt x="4924" y="237"/>
                    <a:pt x="4940" y="237"/>
                  </a:cubicBezTo>
                  <a:cubicBezTo>
                    <a:pt x="5093" y="252"/>
                    <a:pt x="5248" y="256"/>
                    <a:pt x="5404" y="256"/>
                  </a:cubicBezTo>
                  <a:cubicBezTo>
                    <a:pt x="5716" y="256"/>
                    <a:pt x="6031" y="237"/>
                    <a:pt x="6337" y="237"/>
                  </a:cubicBezTo>
                  <a:lnTo>
                    <a:pt x="8033" y="237"/>
                  </a:lnTo>
                  <a:cubicBezTo>
                    <a:pt x="8076" y="237"/>
                    <a:pt x="8119" y="242"/>
                    <a:pt x="8161" y="242"/>
                  </a:cubicBezTo>
                  <a:cubicBezTo>
                    <a:pt x="8183" y="242"/>
                    <a:pt x="8204" y="241"/>
                    <a:pt x="8225" y="237"/>
                  </a:cubicBezTo>
                  <a:cubicBezTo>
                    <a:pt x="8244" y="237"/>
                    <a:pt x="8257" y="239"/>
                    <a:pt x="8265" y="240"/>
                  </a:cubicBezTo>
                  <a:lnTo>
                    <a:pt x="8265" y="240"/>
                  </a:lnTo>
                  <a:cubicBezTo>
                    <a:pt x="8330" y="270"/>
                    <a:pt x="8395" y="306"/>
                    <a:pt x="8460" y="333"/>
                  </a:cubicBezTo>
                  <a:cubicBezTo>
                    <a:pt x="8865" y="536"/>
                    <a:pt x="9260" y="771"/>
                    <a:pt x="9633" y="1027"/>
                  </a:cubicBezTo>
                  <a:cubicBezTo>
                    <a:pt x="11002" y="1988"/>
                    <a:pt x="12145" y="3337"/>
                    <a:pt x="12493" y="5006"/>
                  </a:cubicBezTo>
                  <a:lnTo>
                    <a:pt x="12493" y="5006"/>
                  </a:lnTo>
                  <a:cubicBezTo>
                    <a:pt x="12172" y="5111"/>
                    <a:pt x="11852" y="5209"/>
                    <a:pt x="11532" y="5315"/>
                  </a:cubicBezTo>
                  <a:cubicBezTo>
                    <a:pt x="11458" y="5337"/>
                    <a:pt x="11415" y="5443"/>
                    <a:pt x="11479" y="5497"/>
                  </a:cubicBezTo>
                  <a:cubicBezTo>
                    <a:pt x="11961" y="5907"/>
                    <a:pt x="12434" y="6308"/>
                    <a:pt x="12916" y="6708"/>
                  </a:cubicBezTo>
                  <a:lnTo>
                    <a:pt x="12916" y="6708"/>
                  </a:lnTo>
                  <a:cubicBezTo>
                    <a:pt x="12401" y="7958"/>
                    <a:pt x="11876" y="9207"/>
                    <a:pt x="11351" y="10457"/>
                  </a:cubicBezTo>
                  <a:cubicBezTo>
                    <a:pt x="10391" y="12729"/>
                    <a:pt x="9441" y="15012"/>
                    <a:pt x="8460" y="17273"/>
                  </a:cubicBezTo>
                  <a:cubicBezTo>
                    <a:pt x="8087" y="18127"/>
                    <a:pt x="7713" y="18991"/>
                    <a:pt x="7308" y="19844"/>
                  </a:cubicBezTo>
                  <a:cubicBezTo>
                    <a:pt x="7264" y="19931"/>
                    <a:pt x="7339" y="20009"/>
                    <a:pt x="7412" y="20009"/>
                  </a:cubicBezTo>
                  <a:cubicBezTo>
                    <a:pt x="7446" y="20009"/>
                    <a:pt x="7480" y="19992"/>
                    <a:pt x="7500" y="19951"/>
                  </a:cubicBezTo>
                  <a:cubicBezTo>
                    <a:pt x="8375" y="18148"/>
                    <a:pt x="9132" y="16281"/>
                    <a:pt x="9911" y="14436"/>
                  </a:cubicBezTo>
                  <a:cubicBezTo>
                    <a:pt x="10807" y="12313"/>
                    <a:pt x="11703" y="10201"/>
                    <a:pt x="12588" y="8078"/>
                  </a:cubicBezTo>
                  <a:cubicBezTo>
                    <a:pt x="12780" y="7619"/>
                    <a:pt x="12962" y="7161"/>
                    <a:pt x="13154" y="6702"/>
                  </a:cubicBezTo>
                  <a:cubicBezTo>
                    <a:pt x="13175" y="6670"/>
                    <a:pt x="13154" y="6617"/>
                    <a:pt x="13132" y="6595"/>
                  </a:cubicBezTo>
                  <a:cubicBezTo>
                    <a:pt x="12679" y="6219"/>
                    <a:pt x="12235" y="5843"/>
                    <a:pt x="11783" y="5467"/>
                  </a:cubicBezTo>
                  <a:lnTo>
                    <a:pt x="11783" y="5467"/>
                  </a:lnTo>
                  <a:cubicBezTo>
                    <a:pt x="12070" y="5373"/>
                    <a:pt x="12352" y="5284"/>
                    <a:pt x="12642" y="5187"/>
                  </a:cubicBezTo>
                  <a:cubicBezTo>
                    <a:pt x="12706" y="5166"/>
                    <a:pt x="12738" y="5113"/>
                    <a:pt x="12727" y="5049"/>
                  </a:cubicBezTo>
                  <a:cubicBezTo>
                    <a:pt x="12428" y="3459"/>
                    <a:pt x="11426" y="2136"/>
                    <a:pt x="10177" y="1155"/>
                  </a:cubicBezTo>
                  <a:cubicBezTo>
                    <a:pt x="9740" y="814"/>
                    <a:pt x="9281" y="515"/>
                    <a:pt x="8791" y="259"/>
                  </a:cubicBezTo>
                  <a:cubicBezTo>
                    <a:pt x="8631" y="173"/>
                    <a:pt x="8439" y="35"/>
                    <a:pt x="8247" y="24"/>
                  </a:cubicBezTo>
                  <a:cubicBezTo>
                    <a:pt x="8094" y="6"/>
                    <a:pt x="7937" y="0"/>
                    <a:pt x="7779" y="0"/>
                  </a:cubicBezTo>
                  <a:close/>
                </a:path>
              </a:pathLst>
            </a:custGeom>
            <a:solidFill>
              <a:srgbClr val="352C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65" name="Google Shape;665;p47"/>
            <p:cNvSpPr/>
            <p:nvPr/>
          </p:nvSpPr>
          <p:spPr>
            <a:xfrm>
              <a:off x="5040075" y="3620475"/>
              <a:ext cx="130175" cy="79775"/>
            </a:xfrm>
            <a:custGeom>
              <a:avLst/>
              <a:gdLst/>
              <a:ahLst/>
              <a:cxnLst/>
              <a:rect l="l" t="t" r="r" b="b"/>
              <a:pathLst>
                <a:path w="5207" h="3191" extrusionOk="0">
                  <a:moveTo>
                    <a:pt x="3079" y="0"/>
                  </a:moveTo>
                  <a:cubicBezTo>
                    <a:pt x="2674" y="0"/>
                    <a:pt x="1654" y="417"/>
                    <a:pt x="1654" y="417"/>
                  </a:cubicBezTo>
                  <a:cubicBezTo>
                    <a:pt x="1654" y="417"/>
                    <a:pt x="299" y="886"/>
                    <a:pt x="150" y="1003"/>
                  </a:cubicBezTo>
                  <a:cubicBezTo>
                    <a:pt x="1" y="1121"/>
                    <a:pt x="1420" y="2379"/>
                    <a:pt x="1420" y="2379"/>
                  </a:cubicBezTo>
                  <a:lnTo>
                    <a:pt x="3969" y="3190"/>
                  </a:lnTo>
                  <a:lnTo>
                    <a:pt x="5207" y="545"/>
                  </a:lnTo>
                  <a:cubicBezTo>
                    <a:pt x="5207" y="545"/>
                    <a:pt x="3478" y="1"/>
                    <a:pt x="3094" y="1"/>
                  </a:cubicBezTo>
                  <a:cubicBezTo>
                    <a:pt x="3089" y="0"/>
                    <a:pt x="3085" y="0"/>
                    <a:pt x="3079" y="0"/>
                  </a:cubicBezTo>
                  <a:close/>
                </a:path>
              </a:pathLst>
            </a:custGeom>
            <a:solidFill>
              <a:srgbClr val="FF9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66" name="Google Shape;666;p47"/>
            <p:cNvSpPr/>
            <p:nvPr/>
          </p:nvSpPr>
          <p:spPr>
            <a:xfrm>
              <a:off x="5109700" y="3297525"/>
              <a:ext cx="506175" cy="526625"/>
            </a:xfrm>
            <a:custGeom>
              <a:avLst/>
              <a:gdLst/>
              <a:ahLst/>
              <a:cxnLst/>
              <a:rect l="l" t="t" r="r" b="b"/>
              <a:pathLst>
                <a:path w="20247" h="21065" extrusionOk="0">
                  <a:moveTo>
                    <a:pt x="12022" y="0"/>
                  </a:moveTo>
                  <a:lnTo>
                    <a:pt x="13996" y="3766"/>
                  </a:lnTo>
                  <a:lnTo>
                    <a:pt x="15020" y="9526"/>
                  </a:lnTo>
                  <a:lnTo>
                    <a:pt x="12908" y="14988"/>
                  </a:lnTo>
                  <a:lnTo>
                    <a:pt x="1984" y="13217"/>
                  </a:lnTo>
                  <a:lnTo>
                    <a:pt x="0" y="15970"/>
                  </a:lnTo>
                  <a:cubicBezTo>
                    <a:pt x="0" y="15970"/>
                    <a:pt x="4384" y="19095"/>
                    <a:pt x="9195" y="20397"/>
                  </a:cubicBezTo>
                  <a:cubicBezTo>
                    <a:pt x="10006" y="20610"/>
                    <a:pt x="10860" y="20706"/>
                    <a:pt x="11670" y="20802"/>
                  </a:cubicBezTo>
                  <a:cubicBezTo>
                    <a:pt x="13127" y="20978"/>
                    <a:pt x="14325" y="21065"/>
                    <a:pt x="15310" y="21065"/>
                  </a:cubicBezTo>
                  <a:cubicBezTo>
                    <a:pt x="19151" y="21065"/>
                    <a:pt x="19752" y="19748"/>
                    <a:pt x="19820" y="17303"/>
                  </a:cubicBezTo>
                  <a:cubicBezTo>
                    <a:pt x="19874" y="15148"/>
                    <a:pt x="20247" y="10102"/>
                    <a:pt x="18071" y="5665"/>
                  </a:cubicBezTo>
                  <a:cubicBezTo>
                    <a:pt x="17015" y="3521"/>
                    <a:pt x="14678" y="1056"/>
                    <a:pt x="12022" y="0"/>
                  </a:cubicBezTo>
                  <a:close/>
                </a:path>
              </a:pathLst>
            </a:custGeom>
            <a:solidFill>
              <a:srgbClr val="364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67" name="Google Shape;667;p47"/>
            <p:cNvSpPr/>
            <p:nvPr/>
          </p:nvSpPr>
          <p:spPr>
            <a:xfrm>
              <a:off x="5106225" y="3625200"/>
              <a:ext cx="504050" cy="200675"/>
            </a:xfrm>
            <a:custGeom>
              <a:avLst/>
              <a:gdLst/>
              <a:ahLst/>
              <a:cxnLst/>
              <a:rect l="l" t="t" r="r" b="b"/>
              <a:pathLst>
                <a:path w="20162" h="8027" extrusionOk="0">
                  <a:moveTo>
                    <a:pt x="2129" y="1"/>
                  </a:moveTo>
                  <a:cubicBezTo>
                    <a:pt x="2088" y="1"/>
                    <a:pt x="2054" y="22"/>
                    <a:pt x="2027" y="57"/>
                  </a:cubicBezTo>
                  <a:cubicBezTo>
                    <a:pt x="1366" y="974"/>
                    <a:pt x="704" y="1892"/>
                    <a:pt x="43" y="2809"/>
                  </a:cubicBezTo>
                  <a:cubicBezTo>
                    <a:pt x="0" y="2863"/>
                    <a:pt x="32" y="2927"/>
                    <a:pt x="86" y="2959"/>
                  </a:cubicBezTo>
                  <a:cubicBezTo>
                    <a:pt x="971" y="3609"/>
                    <a:pt x="1910" y="4175"/>
                    <a:pt x="2870" y="4708"/>
                  </a:cubicBezTo>
                  <a:cubicBezTo>
                    <a:pt x="4854" y="5828"/>
                    <a:pt x="6966" y="6788"/>
                    <a:pt x="9185" y="7364"/>
                  </a:cubicBezTo>
                  <a:cubicBezTo>
                    <a:pt x="10380" y="7674"/>
                    <a:pt x="11575" y="7791"/>
                    <a:pt x="12812" y="7887"/>
                  </a:cubicBezTo>
                  <a:cubicBezTo>
                    <a:pt x="13760" y="7957"/>
                    <a:pt x="14717" y="8027"/>
                    <a:pt x="15675" y="8027"/>
                  </a:cubicBezTo>
                  <a:cubicBezTo>
                    <a:pt x="15741" y="8027"/>
                    <a:pt x="15807" y="8026"/>
                    <a:pt x="15874" y="8026"/>
                  </a:cubicBezTo>
                  <a:cubicBezTo>
                    <a:pt x="17132" y="8004"/>
                    <a:pt x="18604" y="7855"/>
                    <a:pt x="19383" y="6745"/>
                  </a:cubicBezTo>
                  <a:cubicBezTo>
                    <a:pt x="19778" y="6191"/>
                    <a:pt x="19938" y="5508"/>
                    <a:pt x="20013" y="4847"/>
                  </a:cubicBezTo>
                  <a:cubicBezTo>
                    <a:pt x="20162" y="3663"/>
                    <a:pt x="20087" y="2446"/>
                    <a:pt x="20066" y="1262"/>
                  </a:cubicBezTo>
                  <a:cubicBezTo>
                    <a:pt x="20066" y="878"/>
                    <a:pt x="20055" y="494"/>
                    <a:pt x="20055" y="110"/>
                  </a:cubicBezTo>
                  <a:cubicBezTo>
                    <a:pt x="20055" y="41"/>
                    <a:pt x="19999" y="6"/>
                    <a:pt x="19943" y="6"/>
                  </a:cubicBezTo>
                  <a:cubicBezTo>
                    <a:pt x="19887" y="6"/>
                    <a:pt x="19831" y="41"/>
                    <a:pt x="19831" y="110"/>
                  </a:cubicBezTo>
                  <a:cubicBezTo>
                    <a:pt x="19842" y="1444"/>
                    <a:pt x="19906" y="2777"/>
                    <a:pt x="19853" y="4100"/>
                  </a:cubicBezTo>
                  <a:cubicBezTo>
                    <a:pt x="19821" y="4836"/>
                    <a:pt x="19735" y="5604"/>
                    <a:pt x="19404" y="6276"/>
                  </a:cubicBezTo>
                  <a:cubicBezTo>
                    <a:pt x="18796" y="7482"/>
                    <a:pt x="17463" y="7738"/>
                    <a:pt x="16226" y="7791"/>
                  </a:cubicBezTo>
                  <a:cubicBezTo>
                    <a:pt x="16032" y="7797"/>
                    <a:pt x="15838" y="7800"/>
                    <a:pt x="15644" y="7800"/>
                  </a:cubicBezTo>
                  <a:cubicBezTo>
                    <a:pt x="14896" y="7800"/>
                    <a:pt x="14142" y="7756"/>
                    <a:pt x="13388" y="7706"/>
                  </a:cubicBezTo>
                  <a:cubicBezTo>
                    <a:pt x="12204" y="7620"/>
                    <a:pt x="11009" y="7546"/>
                    <a:pt x="9846" y="7290"/>
                  </a:cubicBezTo>
                  <a:cubicBezTo>
                    <a:pt x="7596" y="6799"/>
                    <a:pt x="5462" y="5871"/>
                    <a:pt x="3446" y="4772"/>
                  </a:cubicBezTo>
                  <a:cubicBezTo>
                    <a:pt x="2710" y="4377"/>
                    <a:pt x="1984" y="3951"/>
                    <a:pt x="1280" y="3503"/>
                  </a:cubicBezTo>
                  <a:cubicBezTo>
                    <a:pt x="1056" y="3353"/>
                    <a:pt x="832" y="3204"/>
                    <a:pt x="598" y="3055"/>
                  </a:cubicBezTo>
                  <a:cubicBezTo>
                    <a:pt x="498" y="2982"/>
                    <a:pt x="398" y="2893"/>
                    <a:pt x="297" y="2829"/>
                  </a:cubicBezTo>
                  <a:lnTo>
                    <a:pt x="297" y="2829"/>
                  </a:lnTo>
                  <a:cubicBezTo>
                    <a:pt x="922" y="1963"/>
                    <a:pt x="1547" y="1096"/>
                    <a:pt x="2171" y="230"/>
                  </a:cubicBezTo>
                  <a:lnTo>
                    <a:pt x="2171" y="230"/>
                  </a:lnTo>
                  <a:lnTo>
                    <a:pt x="7638" y="1113"/>
                  </a:lnTo>
                  <a:cubicBezTo>
                    <a:pt x="9846" y="1476"/>
                    <a:pt x="12044" y="1838"/>
                    <a:pt x="14252" y="2190"/>
                  </a:cubicBezTo>
                  <a:cubicBezTo>
                    <a:pt x="14302" y="2200"/>
                    <a:pt x="14351" y="2201"/>
                    <a:pt x="14401" y="2218"/>
                  </a:cubicBezTo>
                  <a:lnTo>
                    <a:pt x="14401" y="2218"/>
                  </a:lnTo>
                  <a:cubicBezTo>
                    <a:pt x="14404" y="2221"/>
                    <a:pt x="14512" y="2267"/>
                    <a:pt x="14529" y="2276"/>
                  </a:cubicBezTo>
                  <a:cubicBezTo>
                    <a:pt x="14668" y="2350"/>
                    <a:pt x="14796" y="2414"/>
                    <a:pt x="14935" y="2489"/>
                  </a:cubicBezTo>
                  <a:cubicBezTo>
                    <a:pt x="15468" y="2756"/>
                    <a:pt x="16002" y="3033"/>
                    <a:pt x="16535" y="3300"/>
                  </a:cubicBezTo>
                  <a:cubicBezTo>
                    <a:pt x="16553" y="3309"/>
                    <a:pt x="16570" y="3313"/>
                    <a:pt x="16587" y="3313"/>
                  </a:cubicBezTo>
                  <a:cubicBezTo>
                    <a:pt x="16688" y="3313"/>
                    <a:pt x="16752" y="3163"/>
                    <a:pt x="16642" y="3108"/>
                  </a:cubicBezTo>
                  <a:cubicBezTo>
                    <a:pt x="16172" y="2863"/>
                    <a:pt x="15692" y="2628"/>
                    <a:pt x="15223" y="2382"/>
                  </a:cubicBezTo>
                  <a:cubicBezTo>
                    <a:pt x="14977" y="2254"/>
                    <a:pt x="14700" y="2052"/>
                    <a:pt x="14423" y="1998"/>
                  </a:cubicBezTo>
                  <a:cubicBezTo>
                    <a:pt x="13708" y="1838"/>
                    <a:pt x="12983" y="1764"/>
                    <a:pt x="12257" y="1646"/>
                  </a:cubicBezTo>
                  <a:cubicBezTo>
                    <a:pt x="9590" y="1209"/>
                    <a:pt x="6924" y="782"/>
                    <a:pt x="4257" y="345"/>
                  </a:cubicBezTo>
                  <a:cubicBezTo>
                    <a:pt x="3553" y="228"/>
                    <a:pt x="2859" y="121"/>
                    <a:pt x="2155" y="4"/>
                  </a:cubicBezTo>
                  <a:cubicBezTo>
                    <a:pt x="2146" y="2"/>
                    <a:pt x="2137" y="1"/>
                    <a:pt x="2129" y="1"/>
                  </a:cubicBezTo>
                  <a:close/>
                </a:path>
              </a:pathLst>
            </a:custGeom>
            <a:solidFill>
              <a:srgbClr val="352C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68" name="Google Shape;668;p47"/>
            <p:cNvSpPr/>
            <p:nvPr/>
          </p:nvSpPr>
          <p:spPr>
            <a:xfrm>
              <a:off x="5428900" y="3533050"/>
              <a:ext cx="59625" cy="141825"/>
            </a:xfrm>
            <a:custGeom>
              <a:avLst/>
              <a:gdLst/>
              <a:ahLst/>
              <a:cxnLst/>
              <a:rect l="l" t="t" r="r" b="b"/>
              <a:pathLst>
                <a:path w="2385" h="5673" extrusionOk="0">
                  <a:moveTo>
                    <a:pt x="2247" y="1"/>
                  </a:moveTo>
                  <a:cubicBezTo>
                    <a:pt x="2201" y="1"/>
                    <a:pt x="2156" y="23"/>
                    <a:pt x="2134" y="73"/>
                  </a:cubicBezTo>
                  <a:cubicBezTo>
                    <a:pt x="1526" y="1673"/>
                    <a:pt x="918" y="3263"/>
                    <a:pt x="300" y="4852"/>
                  </a:cubicBezTo>
                  <a:cubicBezTo>
                    <a:pt x="214" y="5076"/>
                    <a:pt x="129" y="5311"/>
                    <a:pt x="33" y="5546"/>
                  </a:cubicBezTo>
                  <a:cubicBezTo>
                    <a:pt x="1" y="5623"/>
                    <a:pt x="69" y="5673"/>
                    <a:pt x="137" y="5673"/>
                  </a:cubicBezTo>
                  <a:cubicBezTo>
                    <a:pt x="183" y="5673"/>
                    <a:pt x="229" y="5650"/>
                    <a:pt x="246" y="5599"/>
                  </a:cubicBezTo>
                  <a:cubicBezTo>
                    <a:pt x="865" y="4010"/>
                    <a:pt x="1473" y="2420"/>
                    <a:pt x="2092" y="831"/>
                  </a:cubicBezTo>
                  <a:lnTo>
                    <a:pt x="2359" y="137"/>
                  </a:lnTo>
                  <a:cubicBezTo>
                    <a:pt x="2384" y="53"/>
                    <a:pt x="2316" y="1"/>
                    <a:pt x="2247" y="1"/>
                  </a:cubicBezTo>
                  <a:close/>
                </a:path>
              </a:pathLst>
            </a:custGeom>
            <a:solidFill>
              <a:srgbClr val="352C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69" name="Google Shape;669;p47"/>
            <p:cNvSpPr/>
            <p:nvPr/>
          </p:nvSpPr>
          <p:spPr>
            <a:xfrm>
              <a:off x="5384900" y="3573575"/>
              <a:ext cx="98175" cy="96275"/>
            </a:xfrm>
            <a:custGeom>
              <a:avLst/>
              <a:gdLst/>
              <a:ahLst/>
              <a:cxnLst/>
              <a:rect l="l" t="t" r="r" b="b"/>
              <a:pathLst>
                <a:path w="3927" h="3851" extrusionOk="0">
                  <a:moveTo>
                    <a:pt x="3646" y="0"/>
                  </a:moveTo>
                  <a:cubicBezTo>
                    <a:pt x="3327" y="0"/>
                    <a:pt x="2748" y="195"/>
                    <a:pt x="2412" y="341"/>
                  </a:cubicBezTo>
                  <a:cubicBezTo>
                    <a:pt x="1953" y="554"/>
                    <a:pt x="1548" y="1013"/>
                    <a:pt x="865" y="1973"/>
                  </a:cubicBezTo>
                  <a:cubicBezTo>
                    <a:pt x="502" y="2485"/>
                    <a:pt x="204" y="3071"/>
                    <a:pt x="1" y="3519"/>
                  </a:cubicBezTo>
                  <a:lnTo>
                    <a:pt x="1996" y="3850"/>
                  </a:lnTo>
                  <a:cubicBezTo>
                    <a:pt x="2614" y="3210"/>
                    <a:pt x="3372" y="2399"/>
                    <a:pt x="3436" y="2186"/>
                  </a:cubicBezTo>
                  <a:cubicBezTo>
                    <a:pt x="3532" y="1909"/>
                    <a:pt x="3372" y="1877"/>
                    <a:pt x="3372" y="1877"/>
                  </a:cubicBezTo>
                  <a:cubicBezTo>
                    <a:pt x="3372" y="1877"/>
                    <a:pt x="3745" y="1354"/>
                    <a:pt x="3798" y="1023"/>
                  </a:cubicBezTo>
                  <a:cubicBezTo>
                    <a:pt x="3846" y="730"/>
                    <a:pt x="3717" y="714"/>
                    <a:pt x="3687" y="714"/>
                  </a:cubicBezTo>
                  <a:cubicBezTo>
                    <a:pt x="3683" y="714"/>
                    <a:pt x="3681" y="714"/>
                    <a:pt x="3681" y="714"/>
                  </a:cubicBezTo>
                  <a:cubicBezTo>
                    <a:pt x="3681" y="714"/>
                    <a:pt x="3926" y="383"/>
                    <a:pt x="3873" y="106"/>
                  </a:cubicBezTo>
                  <a:cubicBezTo>
                    <a:pt x="3858" y="30"/>
                    <a:pt x="3772" y="0"/>
                    <a:pt x="3646" y="0"/>
                  </a:cubicBezTo>
                  <a:close/>
                </a:path>
              </a:pathLst>
            </a:custGeom>
            <a:solidFill>
              <a:srgbClr val="FF9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70" name="Google Shape;670;p47"/>
            <p:cNvSpPr/>
            <p:nvPr/>
          </p:nvSpPr>
          <p:spPr>
            <a:xfrm>
              <a:off x="5407075" y="3620200"/>
              <a:ext cx="53675" cy="40675"/>
            </a:xfrm>
            <a:custGeom>
              <a:avLst/>
              <a:gdLst/>
              <a:ahLst/>
              <a:cxnLst/>
              <a:rect l="l" t="t" r="r" b="b"/>
              <a:pathLst>
                <a:path w="2147" h="1627" extrusionOk="0">
                  <a:moveTo>
                    <a:pt x="2000" y="1"/>
                  </a:moveTo>
                  <a:cubicBezTo>
                    <a:pt x="1982" y="1"/>
                    <a:pt x="1961" y="7"/>
                    <a:pt x="1941" y="22"/>
                  </a:cubicBezTo>
                  <a:cubicBezTo>
                    <a:pt x="1301" y="470"/>
                    <a:pt x="682" y="950"/>
                    <a:pt x="85" y="1441"/>
                  </a:cubicBezTo>
                  <a:cubicBezTo>
                    <a:pt x="0" y="1517"/>
                    <a:pt x="76" y="1626"/>
                    <a:pt x="170" y="1626"/>
                  </a:cubicBezTo>
                  <a:cubicBezTo>
                    <a:pt x="194" y="1626"/>
                    <a:pt x="220" y="1619"/>
                    <a:pt x="245" y="1601"/>
                  </a:cubicBezTo>
                  <a:cubicBezTo>
                    <a:pt x="831" y="1110"/>
                    <a:pt x="1429" y="652"/>
                    <a:pt x="2058" y="214"/>
                  </a:cubicBezTo>
                  <a:cubicBezTo>
                    <a:pt x="2146" y="144"/>
                    <a:pt x="2089" y="1"/>
                    <a:pt x="2000" y="1"/>
                  </a:cubicBezTo>
                  <a:close/>
                </a:path>
              </a:pathLst>
            </a:custGeom>
            <a:solidFill>
              <a:srgbClr val="70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71" name="Google Shape;671;p47"/>
            <p:cNvSpPr/>
            <p:nvPr/>
          </p:nvSpPr>
          <p:spPr>
            <a:xfrm>
              <a:off x="5406075" y="3590400"/>
              <a:ext cx="64425" cy="48725"/>
            </a:xfrm>
            <a:custGeom>
              <a:avLst/>
              <a:gdLst/>
              <a:ahLst/>
              <a:cxnLst/>
              <a:rect l="l" t="t" r="r" b="b"/>
              <a:pathLst>
                <a:path w="2577" h="1949" extrusionOk="0">
                  <a:moveTo>
                    <a:pt x="2411" y="0"/>
                  </a:moveTo>
                  <a:cubicBezTo>
                    <a:pt x="2386" y="0"/>
                    <a:pt x="2358" y="9"/>
                    <a:pt x="2333" y="30"/>
                  </a:cubicBezTo>
                  <a:cubicBezTo>
                    <a:pt x="1586" y="606"/>
                    <a:pt x="839" y="1182"/>
                    <a:pt x="93" y="1769"/>
                  </a:cubicBezTo>
                  <a:cubicBezTo>
                    <a:pt x="1" y="1836"/>
                    <a:pt x="79" y="1948"/>
                    <a:pt x="173" y="1948"/>
                  </a:cubicBezTo>
                  <a:cubicBezTo>
                    <a:pt x="199" y="1948"/>
                    <a:pt x="227" y="1939"/>
                    <a:pt x="253" y="1918"/>
                  </a:cubicBezTo>
                  <a:cubicBezTo>
                    <a:pt x="999" y="1342"/>
                    <a:pt x="1746" y="766"/>
                    <a:pt x="2493" y="180"/>
                  </a:cubicBezTo>
                  <a:cubicBezTo>
                    <a:pt x="2576" y="113"/>
                    <a:pt x="2503" y="0"/>
                    <a:pt x="2411" y="0"/>
                  </a:cubicBezTo>
                  <a:close/>
                </a:path>
              </a:pathLst>
            </a:custGeom>
            <a:solidFill>
              <a:srgbClr val="70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72" name="Google Shape;672;p47"/>
            <p:cNvSpPr/>
            <p:nvPr/>
          </p:nvSpPr>
          <p:spPr>
            <a:xfrm>
              <a:off x="4938775" y="3302325"/>
              <a:ext cx="445100" cy="533650"/>
            </a:xfrm>
            <a:custGeom>
              <a:avLst/>
              <a:gdLst/>
              <a:ahLst/>
              <a:cxnLst/>
              <a:rect l="l" t="t" r="r" b="b"/>
              <a:pathLst>
                <a:path w="17804" h="21346" extrusionOk="0">
                  <a:moveTo>
                    <a:pt x="8533" y="0"/>
                  </a:moveTo>
                  <a:lnTo>
                    <a:pt x="8533" y="0"/>
                  </a:lnTo>
                  <a:cubicBezTo>
                    <a:pt x="1631" y="2550"/>
                    <a:pt x="810" y="9953"/>
                    <a:pt x="383" y="15084"/>
                  </a:cubicBezTo>
                  <a:cubicBezTo>
                    <a:pt x="1" y="19694"/>
                    <a:pt x="3349" y="21346"/>
                    <a:pt x="8689" y="21346"/>
                  </a:cubicBezTo>
                  <a:cubicBezTo>
                    <a:pt x="9305" y="21346"/>
                    <a:pt x="9947" y="21324"/>
                    <a:pt x="10613" y="21282"/>
                  </a:cubicBezTo>
                  <a:cubicBezTo>
                    <a:pt x="17067" y="20866"/>
                    <a:pt x="17803" y="20375"/>
                    <a:pt x="17803" y="20375"/>
                  </a:cubicBezTo>
                  <a:cubicBezTo>
                    <a:pt x="15062" y="19948"/>
                    <a:pt x="8149" y="15436"/>
                    <a:pt x="7541" y="15159"/>
                  </a:cubicBezTo>
                  <a:cubicBezTo>
                    <a:pt x="7434" y="15116"/>
                    <a:pt x="7274" y="15084"/>
                    <a:pt x="7061" y="15073"/>
                  </a:cubicBezTo>
                  <a:lnTo>
                    <a:pt x="5749" y="9302"/>
                  </a:lnTo>
                  <a:lnTo>
                    <a:pt x="5749" y="6860"/>
                  </a:lnTo>
                  <a:lnTo>
                    <a:pt x="6144" y="1835"/>
                  </a:lnTo>
                  <a:lnTo>
                    <a:pt x="8533" y="0"/>
                  </a:lnTo>
                  <a:close/>
                </a:path>
              </a:pathLst>
            </a:custGeom>
            <a:solidFill>
              <a:srgbClr val="364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73" name="Google Shape;673;p47"/>
            <p:cNvSpPr/>
            <p:nvPr/>
          </p:nvSpPr>
          <p:spPr>
            <a:xfrm>
              <a:off x="4937400" y="3625875"/>
              <a:ext cx="444875" cy="213000"/>
            </a:xfrm>
            <a:custGeom>
              <a:avLst/>
              <a:gdLst/>
              <a:ahLst/>
              <a:cxnLst/>
              <a:rect l="l" t="t" r="r" b="b"/>
              <a:pathLst>
                <a:path w="17795" h="8520" extrusionOk="0">
                  <a:moveTo>
                    <a:pt x="664" y="1"/>
                  </a:moveTo>
                  <a:cubicBezTo>
                    <a:pt x="609" y="1"/>
                    <a:pt x="550" y="35"/>
                    <a:pt x="545" y="105"/>
                  </a:cubicBezTo>
                  <a:cubicBezTo>
                    <a:pt x="310" y="1939"/>
                    <a:pt x="1" y="3966"/>
                    <a:pt x="993" y="5630"/>
                  </a:cubicBezTo>
                  <a:cubicBezTo>
                    <a:pt x="1761" y="6942"/>
                    <a:pt x="3158" y="7668"/>
                    <a:pt x="4588" y="8052"/>
                  </a:cubicBezTo>
                  <a:cubicBezTo>
                    <a:pt x="5909" y="8405"/>
                    <a:pt x="7290" y="8520"/>
                    <a:pt x="8668" y="8520"/>
                  </a:cubicBezTo>
                  <a:cubicBezTo>
                    <a:pt x="9370" y="8520"/>
                    <a:pt x="10072" y="8490"/>
                    <a:pt x="10764" y="8447"/>
                  </a:cubicBezTo>
                  <a:cubicBezTo>
                    <a:pt x="12663" y="8319"/>
                    <a:pt x="14573" y="8201"/>
                    <a:pt x="16450" y="7935"/>
                  </a:cubicBezTo>
                  <a:cubicBezTo>
                    <a:pt x="16781" y="7881"/>
                    <a:pt x="17101" y="7839"/>
                    <a:pt x="17421" y="7764"/>
                  </a:cubicBezTo>
                  <a:cubicBezTo>
                    <a:pt x="17506" y="7743"/>
                    <a:pt x="17634" y="7721"/>
                    <a:pt x="17709" y="7668"/>
                  </a:cubicBezTo>
                  <a:lnTo>
                    <a:pt x="17720" y="7668"/>
                  </a:lnTo>
                  <a:cubicBezTo>
                    <a:pt x="17794" y="7625"/>
                    <a:pt x="17794" y="7476"/>
                    <a:pt x="17688" y="7465"/>
                  </a:cubicBezTo>
                  <a:cubicBezTo>
                    <a:pt x="16685" y="7305"/>
                    <a:pt x="15714" y="6825"/>
                    <a:pt x="14807" y="6366"/>
                  </a:cubicBezTo>
                  <a:cubicBezTo>
                    <a:pt x="13645" y="5780"/>
                    <a:pt x="12524" y="5129"/>
                    <a:pt x="11415" y="4457"/>
                  </a:cubicBezTo>
                  <a:cubicBezTo>
                    <a:pt x="10476" y="3892"/>
                    <a:pt x="9559" y="3305"/>
                    <a:pt x="8631" y="2718"/>
                  </a:cubicBezTo>
                  <a:cubicBezTo>
                    <a:pt x="8364" y="2558"/>
                    <a:pt x="8097" y="2377"/>
                    <a:pt x="7831" y="2217"/>
                  </a:cubicBezTo>
                  <a:cubicBezTo>
                    <a:pt x="7596" y="2078"/>
                    <a:pt x="7351" y="2035"/>
                    <a:pt x="7073" y="2014"/>
                  </a:cubicBezTo>
                  <a:cubicBezTo>
                    <a:pt x="6783" y="1989"/>
                    <a:pt x="6491" y="1979"/>
                    <a:pt x="6197" y="1979"/>
                  </a:cubicBezTo>
                  <a:cubicBezTo>
                    <a:pt x="5475" y="1979"/>
                    <a:pt x="4746" y="2042"/>
                    <a:pt x="4033" y="2110"/>
                  </a:cubicBezTo>
                  <a:cubicBezTo>
                    <a:pt x="3898" y="2121"/>
                    <a:pt x="3884" y="2335"/>
                    <a:pt x="4023" y="2335"/>
                  </a:cubicBezTo>
                  <a:cubicBezTo>
                    <a:pt x="4026" y="2335"/>
                    <a:pt x="4030" y="2334"/>
                    <a:pt x="4033" y="2334"/>
                  </a:cubicBezTo>
                  <a:cubicBezTo>
                    <a:pt x="4777" y="2262"/>
                    <a:pt x="5537" y="2212"/>
                    <a:pt x="6292" y="2212"/>
                  </a:cubicBezTo>
                  <a:cubicBezTo>
                    <a:pt x="6425" y="2212"/>
                    <a:pt x="6557" y="2214"/>
                    <a:pt x="6689" y="2217"/>
                  </a:cubicBezTo>
                  <a:cubicBezTo>
                    <a:pt x="6999" y="2217"/>
                    <a:pt x="7361" y="2217"/>
                    <a:pt x="7639" y="2366"/>
                  </a:cubicBezTo>
                  <a:cubicBezTo>
                    <a:pt x="7884" y="2505"/>
                    <a:pt x="8119" y="2665"/>
                    <a:pt x="8353" y="2814"/>
                  </a:cubicBezTo>
                  <a:cubicBezTo>
                    <a:pt x="10338" y="4062"/>
                    <a:pt x="12311" y="5332"/>
                    <a:pt x="14402" y="6409"/>
                  </a:cubicBezTo>
                  <a:cubicBezTo>
                    <a:pt x="15272" y="6862"/>
                    <a:pt x="16213" y="7348"/>
                    <a:pt x="17186" y="7587"/>
                  </a:cubicBezTo>
                  <a:lnTo>
                    <a:pt x="17186" y="7587"/>
                  </a:lnTo>
                  <a:cubicBezTo>
                    <a:pt x="17041" y="7617"/>
                    <a:pt x="16895" y="7642"/>
                    <a:pt x="16749" y="7668"/>
                  </a:cubicBezTo>
                  <a:cubicBezTo>
                    <a:pt x="15181" y="7913"/>
                    <a:pt x="13581" y="8020"/>
                    <a:pt x="11991" y="8137"/>
                  </a:cubicBezTo>
                  <a:cubicBezTo>
                    <a:pt x="10877" y="8214"/>
                    <a:pt x="9754" y="8288"/>
                    <a:pt x="8633" y="8288"/>
                  </a:cubicBezTo>
                  <a:cubicBezTo>
                    <a:pt x="7576" y="8288"/>
                    <a:pt x="6519" y="8222"/>
                    <a:pt x="5473" y="8031"/>
                  </a:cubicBezTo>
                  <a:cubicBezTo>
                    <a:pt x="4001" y="7753"/>
                    <a:pt x="2465" y="7188"/>
                    <a:pt x="1494" y="5982"/>
                  </a:cubicBezTo>
                  <a:cubicBezTo>
                    <a:pt x="1057" y="5428"/>
                    <a:pt x="769" y="4756"/>
                    <a:pt x="630" y="4052"/>
                  </a:cubicBezTo>
                  <a:cubicBezTo>
                    <a:pt x="438" y="3092"/>
                    <a:pt x="545" y="2121"/>
                    <a:pt x="641" y="1150"/>
                  </a:cubicBezTo>
                  <a:cubicBezTo>
                    <a:pt x="684" y="798"/>
                    <a:pt x="716" y="457"/>
                    <a:pt x="758" y="105"/>
                  </a:cubicBezTo>
                  <a:cubicBezTo>
                    <a:pt x="769" y="35"/>
                    <a:pt x="718" y="1"/>
                    <a:pt x="664" y="1"/>
                  </a:cubicBezTo>
                  <a:close/>
                </a:path>
              </a:pathLst>
            </a:custGeom>
            <a:solidFill>
              <a:srgbClr val="352C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74" name="Google Shape;674;p47"/>
            <p:cNvSpPr/>
            <p:nvPr/>
          </p:nvSpPr>
          <p:spPr>
            <a:xfrm>
              <a:off x="5079350" y="3532050"/>
              <a:ext cx="39100" cy="149675"/>
            </a:xfrm>
            <a:custGeom>
              <a:avLst/>
              <a:gdLst/>
              <a:ahLst/>
              <a:cxnLst/>
              <a:rect l="l" t="t" r="r" b="b"/>
              <a:pathLst>
                <a:path w="1564" h="5987" extrusionOk="0">
                  <a:moveTo>
                    <a:pt x="132" y="0"/>
                  </a:moveTo>
                  <a:cubicBezTo>
                    <a:pt x="68" y="0"/>
                    <a:pt x="0" y="52"/>
                    <a:pt x="19" y="135"/>
                  </a:cubicBezTo>
                  <a:cubicBezTo>
                    <a:pt x="403" y="1820"/>
                    <a:pt x="787" y="3506"/>
                    <a:pt x="1171" y="5191"/>
                  </a:cubicBezTo>
                  <a:cubicBezTo>
                    <a:pt x="1225" y="5436"/>
                    <a:pt x="1278" y="5671"/>
                    <a:pt x="1331" y="5906"/>
                  </a:cubicBezTo>
                  <a:cubicBezTo>
                    <a:pt x="1344" y="5962"/>
                    <a:pt x="1387" y="5987"/>
                    <a:pt x="1432" y="5987"/>
                  </a:cubicBezTo>
                  <a:cubicBezTo>
                    <a:pt x="1496" y="5987"/>
                    <a:pt x="1564" y="5935"/>
                    <a:pt x="1545" y="5852"/>
                  </a:cubicBezTo>
                  <a:cubicBezTo>
                    <a:pt x="1161" y="4167"/>
                    <a:pt x="777" y="2482"/>
                    <a:pt x="403" y="796"/>
                  </a:cubicBezTo>
                  <a:cubicBezTo>
                    <a:pt x="350" y="561"/>
                    <a:pt x="286" y="316"/>
                    <a:pt x="233" y="81"/>
                  </a:cubicBezTo>
                  <a:cubicBezTo>
                    <a:pt x="220" y="25"/>
                    <a:pt x="176" y="0"/>
                    <a:pt x="132" y="0"/>
                  </a:cubicBezTo>
                  <a:close/>
                </a:path>
              </a:pathLst>
            </a:custGeom>
            <a:solidFill>
              <a:srgbClr val="352C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75" name="Google Shape;675;p47"/>
            <p:cNvSpPr/>
            <p:nvPr/>
          </p:nvSpPr>
          <p:spPr>
            <a:xfrm>
              <a:off x="5369975" y="3111100"/>
              <a:ext cx="62425" cy="61375"/>
            </a:xfrm>
            <a:custGeom>
              <a:avLst/>
              <a:gdLst/>
              <a:ahLst/>
              <a:cxnLst/>
              <a:rect l="l" t="t" r="r" b="b"/>
              <a:pathLst>
                <a:path w="2497" h="2455" extrusionOk="0">
                  <a:moveTo>
                    <a:pt x="1260" y="1"/>
                  </a:moveTo>
                  <a:cubicBezTo>
                    <a:pt x="587" y="1"/>
                    <a:pt x="32" y="530"/>
                    <a:pt x="22" y="1206"/>
                  </a:cubicBezTo>
                  <a:cubicBezTo>
                    <a:pt x="0" y="1878"/>
                    <a:pt x="545" y="2444"/>
                    <a:pt x="1227" y="2454"/>
                  </a:cubicBezTo>
                  <a:cubicBezTo>
                    <a:pt x="1234" y="2454"/>
                    <a:pt x="1241" y="2454"/>
                    <a:pt x="1247" y="2454"/>
                  </a:cubicBezTo>
                  <a:cubicBezTo>
                    <a:pt x="1921" y="2454"/>
                    <a:pt x="2475" y="1925"/>
                    <a:pt x="2486" y="1249"/>
                  </a:cubicBezTo>
                  <a:cubicBezTo>
                    <a:pt x="2497" y="577"/>
                    <a:pt x="1963" y="11"/>
                    <a:pt x="1281" y="1"/>
                  </a:cubicBezTo>
                  <a:cubicBezTo>
                    <a:pt x="1274" y="1"/>
                    <a:pt x="1267" y="1"/>
                    <a:pt x="1260" y="1"/>
                  </a:cubicBezTo>
                  <a:close/>
                </a:path>
              </a:pathLst>
            </a:custGeom>
            <a:solidFill>
              <a:srgbClr val="FF9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76" name="Google Shape;676;p47"/>
            <p:cNvSpPr/>
            <p:nvPr/>
          </p:nvSpPr>
          <p:spPr>
            <a:xfrm>
              <a:off x="5381700" y="3124475"/>
              <a:ext cx="25900" cy="23725"/>
            </a:xfrm>
            <a:custGeom>
              <a:avLst/>
              <a:gdLst/>
              <a:ahLst/>
              <a:cxnLst/>
              <a:rect l="l" t="t" r="r" b="b"/>
              <a:pathLst>
                <a:path w="1036" h="949" extrusionOk="0">
                  <a:moveTo>
                    <a:pt x="229" y="719"/>
                  </a:moveTo>
                  <a:cubicBezTo>
                    <a:pt x="227" y="723"/>
                    <a:pt x="225" y="725"/>
                    <a:pt x="225" y="725"/>
                  </a:cubicBezTo>
                  <a:cubicBezTo>
                    <a:pt x="225" y="728"/>
                    <a:pt x="225" y="730"/>
                    <a:pt x="226" y="730"/>
                  </a:cubicBezTo>
                  <a:cubicBezTo>
                    <a:pt x="227" y="730"/>
                    <a:pt x="228" y="724"/>
                    <a:pt x="229" y="719"/>
                  </a:cubicBezTo>
                  <a:close/>
                  <a:moveTo>
                    <a:pt x="780" y="0"/>
                  </a:moveTo>
                  <a:cubicBezTo>
                    <a:pt x="567" y="0"/>
                    <a:pt x="350" y="61"/>
                    <a:pt x="204" y="234"/>
                  </a:cubicBezTo>
                  <a:cubicBezTo>
                    <a:pt x="86" y="372"/>
                    <a:pt x="22" y="554"/>
                    <a:pt x="1" y="735"/>
                  </a:cubicBezTo>
                  <a:cubicBezTo>
                    <a:pt x="1" y="767"/>
                    <a:pt x="1" y="799"/>
                    <a:pt x="1" y="842"/>
                  </a:cubicBezTo>
                  <a:cubicBezTo>
                    <a:pt x="1" y="895"/>
                    <a:pt x="54" y="949"/>
                    <a:pt x="108" y="949"/>
                  </a:cubicBezTo>
                  <a:cubicBezTo>
                    <a:pt x="172" y="949"/>
                    <a:pt x="225" y="906"/>
                    <a:pt x="225" y="842"/>
                  </a:cubicBezTo>
                  <a:cubicBezTo>
                    <a:pt x="225" y="810"/>
                    <a:pt x="225" y="789"/>
                    <a:pt x="225" y="757"/>
                  </a:cubicBezTo>
                  <a:cubicBezTo>
                    <a:pt x="225" y="746"/>
                    <a:pt x="225" y="735"/>
                    <a:pt x="225" y="725"/>
                  </a:cubicBezTo>
                  <a:cubicBezTo>
                    <a:pt x="227" y="717"/>
                    <a:pt x="229" y="714"/>
                    <a:pt x="229" y="714"/>
                  </a:cubicBezTo>
                  <a:lnTo>
                    <a:pt x="229" y="714"/>
                  </a:lnTo>
                  <a:cubicBezTo>
                    <a:pt x="230" y="714"/>
                    <a:pt x="230" y="716"/>
                    <a:pt x="229" y="719"/>
                  </a:cubicBezTo>
                  <a:lnTo>
                    <a:pt x="229" y="719"/>
                  </a:lnTo>
                  <a:cubicBezTo>
                    <a:pt x="232" y="715"/>
                    <a:pt x="236" y="709"/>
                    <a:pt x="236" y="703"/>
                  </a:cubicBezTo>
                  <a:cubicBezTo>
                    <a:pt x="236" y="671"/>
                    <a:pt x="246" y="629"/>
                    <a:pt x="257" y="597"/>
                  </a:cubicBezTo>
                  <a:cubicBezTo>
                    <a:pt x="257" y="586"/>
                    <a:pt x="268" y="565"/>
                    <a:pt x="278" y="543"/>
                  </a:cubicBezTo>
                  <a:cubicBezTo>
                    <a:pt x="278" y="543"/>
                    <a:pt x="278" y="533"/>
                    <a:pt x="278" y="522"/>
                  </a:cubicBezTo>
                  <a:cubicBezTo>
                    <a:pt x="281" y="517"/>
                    <a:pt x="282" y="515"/>
                    <a:pt x="283" y="515"/>
                  </a:cubicBezTo>
                  <a:lnTo>
                    <a:pt x="283" y="515"/>
                  </a:lnTo>
                  <a:cubicBezTo>
                    <a:pt x="284" y="515"/>
                    <a:pt x="278" y="533"/>
                    <a:pt x="278" y="533"/>
                  </a:cubicBezTo>
                  <a:cubicBezTo>
                    <a:pt x="278" y="533"/>
                    <a:pt x="289" y="511"/>
                    <a:pt x="289" y="511"/>
                  </a:cubicBezTo>
                  <a:cubicBezTo>
                    <a:pt x="300" y="479"/>
                    <a:pt x="321" y="437"/>
                    <a:pt x="353" y="404"/>
                  </a:cubicBezTo>
                  <a:cubicBezTo>
                    <a:pt x="355" y="400"/>
                    <a:pt x="355" y="398"/>
                    <a:pt x="355" y="398"/>
                  </a:cubicBezTo>
                  <a:lnTo>
                    <a:pt x="355" y="398"/>
                  </a:lnTo>
                  <a:cubicBezTo>
                    <a:pt x="353" y="398"/>
                    <a:pt x="346" y="406"/>
                    <a:pt x="345" y="406"/>
                  </a:cubicBezTo>
                  <a:cubicBezTo>
                    <a:pt x="345" y="406"/>
                    <a:pt x="347" y="403"/>
                    <a:pt x="353" y="394"/>
                  </a:cubicBezTo>
                  <a:cubicBezTo>
                    <a:pt x="364" y="394"/>
                    <a:pt x="364" y="383"/>
                    <a:pt x="374" y="372"/>
                  </a:cubicBezTo>
                  <a:cubicBezTo>
                    <a:pt x="396" y="351"/>
                    <a:pt x="406" y="340"/>
                    <a:pt x="428" y="319"/>
                  </a:cubicBezTo>
                  <a:cubicBezTo>
                    <a:pt x="432" y="317"/>
                    <a:pt x="434" y="316"/>
                    <a:pt x="434" y="316"/>
                  </a:cubicBezTo>
                  <a:lnTo>
                    <a:pt x="434" y="316"/>
                  </a:lnTo>
                  <a:cubicBezTo>
                    <a:pt x="434" y="316"/>
                    <a:pt x="423" y="322"/>
                    <a:pt x="427" y="322"/>
                  </a:cubicBezTo>
                  <a:cubicBezTo>
                    <a:pt x="428" y="322"/>
                    <a:pt x="431" y="321"/>
                    <a:pt x="438" y="319"/>
                  </a:cubicBezTo>
                  <a:cubicBezTo>
                    <a:pt x="449" y="308"/>
                    <a:pt x="460" y="308"/>
                    <a:pt x="470" y="298"/>
                  </a:cubicBezTo>
                  <a:cubicBezTo>
                    <a:pt x="492" y="287"/>
                    <a:pt x="513" y="277"/>
                    <a:pt x="534" y="255"/>
                  </a:cubicBezTo>
                  <a:lnTo>
                    <a:pt x="534" y="255"/>
                  </a:lnTo>
                  <a:cubicBezTo>
                    <a:pt x="527" y="262"/>
                    <a:pt x="526" y="265"/>
                    <a:pt x="528" y="265"/>
                  </a:cubicBezTo>
                  <a:cubicBezTo>
                    <a:pt x="532" y="265"/>
                    <a:pt x="548" y="255"/>
                    <a:pt x="556" y="255"/>
                  </a:cubicBezTo>
                  <a:cubicBezTo>
                    <a:pt x="577" y="244"/>
                    <a:pt x="588" y="244"/>
                    <a:pt x="598" y="244"/>
                  </a:cubicBezTo>
                  <a:cubicBezTo>
                    <a:pt x="620" y="234"/>
                    <a:pt x="630" y="234"/>
                    <a:pt x="652" y="234"/>
                  </a:cubicBezTo>
                  <a:cubicBezTo>
                    <a:pt x="652" y="223"/>
                    <a:pt x="662" y="223"/>
                    <a:pt x="673" y="223"/>
                  </a:cubicBezTo>
                  <a:lnTo>
                    <a:pt x="684" y="223"/>
                  </a:lnTo>
                  <a:cubicBezTo>
                    <a:pt x="721" y="218"/>
                    <a:pt x="761" y="215"/>
                    <a:pt x="802" y="215"/>
                  </a:cubicBezTo>
                  <a:cubicBezTo>
                    <a:pt x="844" y="215"/>
                    <a:pt x="886" y="218"/>
                    <a:pt x="929" y="223"/>
                  </a:cubicBezTo>
                  <a:cubicBezTo>
                    <a:pt x="933" y="224"/>
                    <a:pt x="937" y="224"/>
                    <a:pt x="941" y="224"/>
                  </a:cubicBezTo>
                  <a:cubicBezTo>
                    <a:pt x="990" y="224"/>
                    <a:pt x="1036" y="166"/>
                    <a:pt x="1036" y="116"/>
                  </a:cubicBezTo>
                  <a:cubicBezTo>
                    <a:pt x="1036" y="52"/>
                    <a:pt x="982" y="10"/>
                    <a:pt x="929" y="10"/>
                  </a:cubicBezTo>
                  <a:cubicBezTo>
                    <a:pt x="880" y="4"/>
                    <a:pt x="830" y="0"/>
                    <a:pt x="780" y="0"/>
                  </a:cubicBezTo>
                  <a:close/>
                </a:path>
              </a:pathLst>
            </a:custGeom>
            <a:solidFill>
              <a:srgbClr val="70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77" name="Google Shape;677;p47"/>
            <p:cNvSpPr/>
            <p:nvPr/>
          </p:nvSpPr>
          <p:spPr>
            <a:xfrm>
              <a:off x="5124900" y="3111100"/>
              <a:ext cx="62675" cy="61375"/>
            </a:xfrm>
            <a:custGeom>
              <a:avLst/>
              <a:gdLst/>
              <a:ahLst/>
              <a:cxnLst/>
              <a:rect l="l" t="t" r="r" b="b"/>
              <a:pathLst>
                <a:path w="2507" h="2455" extrusionOk="0">
                  <a:moveTo>
                    <a:pt x="1260" y="1"/>
                  </a:moveTo>
                  <a:cubicBezTo>
                    <a:pt x="586" y="1"/>
                    <a:pt x="32" y="530"/>
                    <a:pt x="21" y="1206"/>
                  </a:cubicBezTo>
                  <a:cubicBezTo>
                    <a:pt x="0" y="1878"/>
                    <a:pt x="544" y="2444"/>
                    <a:pt x="1227" y="2454"/>
                  </a:cubicBezTo>
                  <a:cubicBezTo>
                    <a:pt x="1234" y="2454"/>
                    <a:pt x="1240" y="2454"/>
                    <a:pt x="1247" y="2454"/>
                  </a:cubicBezTo>
                  <a:cubicBezTo>
                    <a:pt x="1921" y="2454"/>
                    <a:pt x="2475" y="1925"/>
                    <a:pt x="2486" y="1249"/>
                  </a:cubicBezTo>
                  <a:cubicBezTo>
                    <a:pt x="2507" y="577"/>
                    <a:pt x="1963" y="11"/>
                    <a:pt x="1280" y="1"/>
                  </a:cubicBezTo>
                  <a:cubicBezTo>
                    <a:pt x="1273" y="1"/>
                    <a:pt x="1267" y="1"/>
                    <a:pt x="1260" y="1"/>
                  </a:cubicBezTo>
                  <a:close/>
                </a:path>
              </a:pathLst>
            </a:custGeom>
            <a:solidFill>
              <a:srgbClr val="FF9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78" name="Google Shape;678;p47"/>
            <p:cNvSpPr/>
            <p:nvPr/>
          </p:nvSpPr>
          <p:spPr>
            <a:xfrm>
              <a:off x="5150500" y="3124350"/>
              <a:ext cx="25350" cy="24650"/>
            </a:xfrm>
            <a:custGeom>
              <a:avLst/>
              <a:gdLst/>
              <a:ahLst/>
              <a:cxnLst/>
              <a:rect l="l" t="t" r="r" b="b"/>
              <a:pathLst>
                <a:path w="1014" h="986" extrusionOk="0">
                  <a:moveTo>
                    <a:pt x="576" y="324"/>
                  </a:moveTo>
                  <a:lnTo>
                    <a:pt x="576" y="324"/>
                  </a:lnTo>
                  <a:cubicBezTo>
                    <a:pt x="576" y="324"/>
                    <a:pt x="584" y="324"/>
                    <a:pt x="586" y="330"/>
                  </a:cubicBezTo>
                  <a:lnTo>
                    <a:pt x="586" y="330"/>
                  </a:lnTo>
                  <a:cubicBezTo>
                    <a:pt x="583" y="328"/>
                    <a:pt x="580" y="326"/>
                    <a:pt x="576" y="324"/>
                  </a:cubicBezTo>
                  <a:close/>
                  <a:moveTo>
                    <a:pt x="213" y="1"/>
                  </a:moveTo>
                  <a:cubicBezTo>
                    <a:pt x="178" y="1"/>
                    <a:pt x="142" y="2"/>
                    <a:pt x="107" y="4"/>
                  </a:cubicBezTo>
                  <a:cubicBezTo>
                    <a:pt x="53" y="15"/>
                    <a:pt x="0" y="57"/>
                    <a:pt x="0" y="121"/>
                  </a:cubicBezTo>
                  <a:cubicBezTo>
                    <a:pt x="0" y="175"/>
                    <a:pt x="53" y="228"/>
                    <a:pt x="107" y="228"/>
                  </a:cubicBezTo>
                  <a:cubicBezTo>
                    <a:pt x="144" y="223"/>
                    <a:pt x="181" y="220"/>
                    <a:pt x="219" y="220"/>
                  </a:cubicBezTo>
                  <a:cubicBezTo>
                    <a:pt x="256" y="220"/>
                    <a:pt x="293" y="223"/>
                    <a:pt x="331" y="228"/>
                  </a:cubicBezTo>
                  <a:cubicBezTo>
                    <a:pt x="299" y="228"/>
                    <a:pt x="341" y="228"/>
                    <a:pt x="352" y="239"/>
                  </a:cubicBezTo>
                  <a:lnTo>
                    <a:pt x="395" y="239"/>
                  </a:lnTo>
                  <a:cubicBezTo>
                    <a:pt x="427" y="249"/>
                    <a:pt x="459" y="260"/>
                    <a:pt x="480" y="271"/>
                  </a:cubicBezTo>
                  <a:cubicBezTo>
                    <a:pt x="474" y="268"/>
                    <a:pt x="472" y="266"/>
                    <a:pt x="473" y="266"/>
                  </a:cubicBezTo>
                  <a:lnTo>
                    <a:pt x="473" y="266"/>
                  </a:lnTo>
                  <a:cubicBezTo>
                    <a:pt x="476" y="266"/>
                    <a:pt x="494" y="274"/>
                    <a:pt x="502" y="281"/>
                  </a:cubicBezTo>
                  <a:cubicBezTo>
                    <a:pt x="512" y="281"/>
                    <a:pt x="523" y="292"/>
                    <a:pt x="534" y="292"/>
                  </a:cubicBezTo>
                  <a:cubicBezTo>
                    <a:pt x="544" y="303"/>
                    <a:pt x="544" y="303"/>
                    <a:pt x="555" y="313"/>
                  </a:cubicBezTo>
                  <a:cubicBezTo>
                    <a:pt x="566" y="313"/>
                    <a:pt x="566" y="324"/>
                    <a:pt x="576" y="324"/>
                  </a:cubicBezTo>
                  <a:cubicBezTo>
                    <a:pt x="566" y="324"/>
                    <a:pt x="576" y="324"/>
                    <a:pt x="587" y="335"/>
                  </a:cubicBezTo>
                  <a:cubicBezTo>
                    <a:pt x="587" y="333"/>
                    <a:pt x="587" y="332"/>
                    <a:pt x="586" y="330"/>
                  </a:cubicBezTo>
                  <a:lnTo>
                    <a:pt x="586" y="330"/>
                  </a:lnTo>
                  <a:cubicBezTo>
                    <a:pt x="601" y="342"/>
                    <a:pt x="612" y="358"/>
                    <a:pt x="630" y="367"/>
                  </a:cubicBezTo>
                  <a:cubicBezTo>
                    <a:pt x="630" y="377"/>
                    <a:pt x="640" y="388"/>
                    <a:pt x="651" y="388"/>
                  </a:cubicBezTo>
                  <a:cubicBezTo>
                    <a:pt x="651" y="399"/>
                    <a:pt x="651" y="399"/>
                    <a:pt x="662" y="409"/>
                  </a:cubicBezTo>
                  <a:cubicBezTo>
                    <a:pt x="663" y="411"/>
                    <a:pt x="664" y="412"/>
                    <a:pt x="664" y="412"/>
                  </a:cubicBezTo>
                  <a:cubicBezTo>
                    <a:pt x="664" y="412"/>
                    <a:pt x="650" y="397"/>
                    <a:pt x="655" y="397"/>
                  </a:cubicBezTo>
                  <a:lnTo>
                    <a:pt x="655" y="397"/>
                  </a:lnTo>
                  <a:cubicBezTo>
                    <a:pt x="656" y="397"/>
                    <a:pt x="658" y="397"/>
                    <a:pt x="662" y="399"/>
                  </a:cubicBezTo>
                  <a:cubicBezTo>
                    <a:pt x="682" y="439"/>
                    <a:pt x="702" y="470"/>
                    <a:pt x="722" y="510"/>
                  </a:cubicBezTo>
                  <a:lnTo>
                    <a:pt x="722" y="510"/>
                  </a:lnTo>
                  <a:cubicBezTo>
                    <a:pt x="722" y="510"/>
                    <a:pt x="722" y="510"/>
                    <a:pt x="722" y="510"/>
                  </a:cubicBezTo>
                  <a:lnTo>
                    <a:pt x="722" y="510"/>
                  </a:lnTo>
                  <a:cubicBezTo>
                    <a:pt x="722" y="510"/>
                    <a:pt x="724" y="514"/>
                    <a:pt x="726" y="518"/>
                  </a:cubicBezTo>
                  <a:lnTo>
                    <a:pt x="726" y="518"/>
                  </a:lnTo>
                  <a:cubicBezTo>
                    <a:pt x="726" y="517"/>
                    <a:pt x="726" y="516"/>
                    <a:pt x="726" y="516"/>
                  </a:cubicBezTo>
                  <a:cubicBezTo>
                    <a:pt x="725" y="514"/>
                    <a:pt x="723" y="512"/>
                    <a:pt x="722" y="510"/>
                  </a:cubicBezTo>
                  <a:lnTo>
                    <a:pt x="722" y="510"/>
                  </a:lnTo>
                  <a:cubicBezTo>
                    <a:pt x="723" y="510"/>
                    <a:pt x="724" y="512"/>
                    <a:pt x="726" y="516"/>
                  </a:cubicBezTo>
                  <a:cubicBezTo>
                    <a:pt x="726" y="517"/>
                    <a:pt x="726" y="517"/>
                    <a:pt x="726" y="518"/>
                  </a:cubicBezTo>
                  <a:lnTo>
                    <a:pt x="726" y="518"/>
                  </a:lnTo>
                  <a:cubicBezTo>
                    <a:pt x="726" y="518"/>
                    <a:pt x="726" y="518"/>
                    <a:pt x="726" y="518"/>
                  </a:cubicBezTo>
                  <a:lnTo>
                    <a:pt x="726" y="518"/>
                  </a:lnTo>
                  <a:cubicBezTo>
                    <a:pt x="726" y="520"/>
                    <a:pt x="726" y="527"/>
                    <a:pt x="726" y="527"/>
                  </a:cubicBezTo>
                  <a:cubicBezTo>
                    <a:pt x="727" y="528"/>
                    <a:pt x="728" y="529"/>
                    <a:pt x="728" y="529"/>
                  </a:cubicBezTo>
                  <a:cubicBezTo>
                    <a:pt x="728" y="529"/>
                    <a:pt x="729" y="528"/>
                    <a:pt x="729" y="528"/>
                  </a:cubicBezTo>
                  <a:lnTo>
                    <a:pt x="729" y="528"/>
                  </a:lnTo>
                  <a:cubicBezTo>
                    <a:pt x="732" y="534"/>
                    <a:pt x="736" y="541"/>
                    <a:pt x="736" y="548"/>
                  </a:cubicBezTo>
                  <a:cubicBezTo>
                    <a:pt x="747" y="570"/>
                    <a:pt x="747" y="580"/>
                    <a:pt x="758" y="602"/>
                  </a:cubicBezTo>
                  <a:cubicBezTo>
                    <a:pt x="768" y="644"/>
                    <a:pt x="768" y="676"/>
                    <a:pt x="779" y="708"/>
                  </a:cubicBezTo>
                  <a:cubicBezTo>
                    <a:pt x="779" y="719"/>
                    <a:pt x="779" y="730"/>
                    <a:pt x="779" y="730"/>
                  </a:cubicBezTo>
                  <a:cubicBezTo>
                    <a:pt x="779" y="751"/>
                    <a:pt x="779" y="762"/>
                    <a:pt x="779" y="772"/>
                  </a:cubicBezTo>
                  <a:cubicBezTo>
                    <a:pt x="790" y="804"/>
                    <a:pt x="790" y="836"/>
                    <a:pt x="779" y="868"/>
                  </a:cubicBezTo>
                  <a:cubicBezTo>
                    <a:pt x="779" y="932"/>
                    <a:pt x="843" y="986"/>
                    <a:pt x="896" y="986"/>
                  </a:cubicBezTo>
                  <a:cubicBezTo>
                    <a:pt x="960" y="986"/>
                    <a:pt x="1003" y="932"/>
                    <a:pt x="1003" y="868"/>
                  </a:cubicBezTo>
                  <a:cubicBezTo>
                    <a:pt x="1014" y="772"/>
                    <a:pt x="1003" y="655"/>
                    <a:pt x="971" y="559"/>
                  </a:cubicBezTo>
                  <a:cubicBezTo>
                    <a:pt x="918" y="356"/>
                    <a:pt x="790" y="175"/>
                    <a:pt x="608" y="79"/>
                  </a:cubicBezTo>
                  <a:cubicBezTo>
                    <a:pt x="481" y="20"/>
                    <a:pt x="348" y="1"/>
                    <a:pt x="213" y="1"/>
                  </a:cubicBezTo>
                  <a:close/>
                </a:path>
              </a:pathLst>
            </a:custGeom>
            <a:solidFill>
              <a:srgbClr val="70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79" name="Google Shape;679;p47"/>
            <p:cNvSpPr/>
            <p:nvPr/>
          </p:nvSpPr>
          <p:spPr>
            <a:xfrm>
              <a:off x="5233700" y="3162300"/>
              <a:ext cx="93900" cy="146750"/>
            </a:xfrm>
            <a:custGeom>
              <a:avLst/>
              <a:gdLst/>
              <a:ahLst/>
              <a:cxnLst/>
              <a:rect l="l" t="t" r="r" b="b"/>
              <a:pathLst>
                <a:path w="3756" h="5870" extrusionOk="0">
                  <a:moveTo>
                    <a:pt x="2218" y="0"/>
                  </a:moveTo>
                  <a:cubicBezTo>
                    <a:pt x="2204" y="0"/>
                    <a:pt x="2190" y="1"/>
                    <a:pt x="2177" y="1"/>
                  </a:cubicBezTo>
                  <a:lnTo>
                    <a:pt x="1526" y="22"/>
                  </a:lnTo>
                  <a:cubicBezTo>
                    <a:pt x="683" y="44"/>
                    <a:pt x="0" y="716"/>
                    <a:pt x="11" y="1505"/>
                  </a:cubicBezTo>
                  <a:lnTo>
                    <a:pt x="32" y="4471"/>
                  </a:lnTo>
                  <a:cubicBezTo>
                    <a:pt x="43" y="5251"/>
                    <a:pt x="703" y="5869"/>
                    <a:pt x="1518" y="5869"/>
                  </a:cubicBezTo>
                  <a:cubicBezTo>
                    <a:pt x="1538" y="5869"/>
                    <a:pt x="1559" y="5869"/>
                    <a:pt x="1579" y="5868"/>
                  </a:cubicBezTo>
                  <a:lnTo>
                    <a:pt x="2230" y="5857"/>
                  </a:lnTo>
                  <a:cubicBezTo>
                    <a:pt x="3073" y="5825"/>
                    <a:pt x="3755" y="5164"/>
                    <a:pt x="3745" y="4364"/>
                  </a:cubicBezTo>
                  <a:lnTo>
                    <a:pt x="3723" y="1398"/>
                  </a:lnTo>
                  <a:cubicBezTo>
                    <a:pt x="3713" y="622"/>
                    <a:pt x="3042" y="0"/>
                    <a:pt x="2218" y="0"/>
                  </a:cubicBezTo>
                  <a:close/>
                </a:path>
              </a:pathLst>
            </a:custGeom>
            <a:solidFill>
              <a:srgbClr val="FF9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80" name="Google Shape;680;p47"/>
            <p:cNvSpPr/>
            <p:nvPr/>
          </p:nvSpPr>
          <p:spPr>
            <a:xfrm>
              <a:off x="5179300" y="2975375"/>
              <a:ext cx="195225" cy="258700"/>
            </a:xfrm>
            <a:custGeom>
              <a:avLst/>
              <a:gdLst/>
              <a:ahLst/>
              <a:cxnLst/>
              <a:rect l="l" t="t" r="r" b="b"/>
              <a:pathLst>
                <a:path w="7809" h="10348" extrusionOk="0">
                  <a:moveTo>
                    <a:pt x="3905" y="0"/>
                  </a:moveTo>
                  <a:cubicBezTo>
                    <a:pt x="1760" y="0"/>
                    <a:pt x="0" y="1760"/>
                    <a:pt x="0" y="3915"/>
                  </a:cubicBezTo>
                  <a:lnTo>
                    <a:pt x="0" y="6433"/>
                  </a:lnTo>
                  <a:cubicBezTo>
                    <a:pt x="0" y="8587"/>
                    <a:pt x="1760" y="10347"/>
                    <a:pt x="3905" y="10347"/>
                  </a:cubicBezTo>
                  <a:cubicBezTo>
                    <a:pt x="6059" y="10347"/>
                    <a:pt x="7809" y="8587"/>
                    <a:pt x="7809" y="6433"/>
                  </a:cubicBezTo>
                  <a:lnTo>
                    <a:pt x="7809" y="3915"/>
                  </a:lnTo>
                  <a:cubicBezTo>
                    <a:pt x="7809" y="1760"/>
                    <a:pt x="6059" y="0"/>
                    <a:pt x="3905" y="0"/>
                  </a:cubicBezTo>
                  <a:close/>
                </a:path>
              </a:pathLst>
            </a:custGeom>
            <a:solidFill>
              <a:srgbClr val="FF9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81" name="Google Shape;681;p47"/>
            <p:cNvSpPr/>
            <p:nvPr/>
          </p:nvSpPr>
          <p:spPr>
            <a:xfrm>
              <a:off x="5200150" y="3086625"/>
              <a:ext cx="29175" cy="22750"/>
            </a:xfrm>
            <a:custGeom>
              <a:avLst/>
              <a:gdLst/>
              <a:ahLst/>
              <a:cxnLst/>
              <a:rect l="l" t="t" r="r" b="b"/>
              <a:pathLst>
                <a:path w="1167" h="910" extrusionOk="0">
                  <a:moveTo>
                    <a:pt x="592" y="1"/>
                  </a:moveTo>
                  <a:cubicBezTo>
                    <a:pt x="258" y="1"/>
                    <a:pt x="0" y="371"/>
                    <a:pt x="212" y="734"/>
                  </a:cubicBezTo>
                  <a:cubicBezTo>
                    <a:pt x="233" y="766"/>
                    <a:pt x="254" y="788"/>
                    <a:pt x="286" y="809"/>
                  </a:cubicBezTo>
                  <a:cubicBezTo>
                    <a:pt x="386" y="879"/>
                    <a:pt x="488" y="910"/>
                    <a:pt x="585" y="910"/>
                  </a:cubicBezTo>
                  <a:cubicBezTo>
                    <a:pt x="912" y="910"/>
                    <a:pt x="1167" y="556"/>
                    <a:pt x="969" y="201"/>
                  </a:cubicBezTo>
                  <a:cubicBezTo>
                    <a:pt x="948" y="158"/>
                    <a:pt x="905" y="116"/>
                    <a:pt x="862" y="84"/>
                  </a:cubicBezTo>
                  <a:cubicBezTo>
                    <a:pt x="772" y="26"/>
                    <a:pt x="679" y="1"/>
                    <a:pt x="592" y="1"/>
                  </a:cubicBezTo>
                  <a:close/>
                </a:path>
              </a:pathLst>
            </a:custGeom>
            <a:solidFill>
              <a:srgbClr val="352C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82" name="Google Shape;682;p47"/>
            <p:cNvSpPr/>
            <p:nvPr/>
          </p:nvSpPr>
          <p:spPr>
            <a:xfrm>
              <a:off x="5321700" y="3086575"/>
              <a:ext cx="23225" cy="22700"/>
            </a:xfrm>
            <a:custGeom>
              <a:avLst/>
              <a:gdLst/>
              <a:ahLst/>
              <a:cxnLst/>
              <a:rect l="l" t="t" r="r" b="b"/>
              <a:pathLst>
                <a:path w="929" h="908" extrusionOk="0">
                  <a:moveTo>
                    <a:pt x="481" y="0"/>
                  </a:moveTo>
                  <a:cubicBezTo>
                    <a:pt x="235" y="0"/>
                    <a:pt x="22" y="192"/>
                    <a:pt x="11" y="448"/>
                  </a:cubicBezTo>
                  <a:cubicBezTo>
                    <a:pt x="1" y="694"/>
                    <a:pt x="203" y="896"/>
                    <a:pt x="449" y="907"/>
                  </a:cubicBezTo>
                  <a:cubicBezTo>
                    <a:pt x="455" y="907"/>
                    <a:pt x="462" y="908"/>
                    <a:pt x="469" y="908"/>
                  </a:cubicBezTo>
                  <a:cubicBezTo>
                    <a:pt x="715" y="908"/>
                    <a:pt x="908" y="719"/>
                    <a:pt x="918" y="470"/>
                  </a:cubicBezTo>
                  <a:cubicBezTo>
                    <a:pt x="929" y="224"/>
                    <a:pt x="726" y="11"/>
                    <a:pt x="481" y="0"/>
                  </a:cubicBezTo>
                  <a:close/>
                </a:path>
              </a:pathLst>
            </a:custGeom>
            <a:solidFill>
              <a:srgbClr val="352C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83" name="Google Shape;683;p47"/>
            <p:cNvSpPr/>
            <p:nvPr/>
          </p:nvSpPr>
          <p:spPr>
            <a:xfrm>
              <a:off x="5183825" y="3121975"/>
              <a:ext cx="51225" cy="48975"/>
            </a:xfrm>
            <a:custGeom>
              <a:avLst/>
              <a:gdLst/>
              <a:ahLst/>
              <a:cxnLst/>
              <a:rect l="l" t="t" r="r" b="b"/>
              <a:pathLst>
                <a:path w="2049" h="1959" extrusionOk="0">
                  <a:moveTo>
                    <a:pt x="1021" y="0"/>
                  </a:moveTo>
                  <a:cubicBezTo>
                    <a:pt x="511" y="0"/>
                    <a:pt x="84" y="392"/>
                    <a:pt x="43" y="899"/>
                  </a:cubicBezTo>
                  <a:cubicBezTo>
                    <a:pt x="1" y="1443"/>
                    <a:pt x="406" y="1923"/>
                    <a:pt x="950" y="1955"/>
                  </a:cubicBezTo>
                  <a:cubicBezTo>
                    <a:pt x="976" y="1957"/>
                    <a:pt x="1002" y="1958"/>
                    <a:pt x="1028" y="1958"/>
                  </a:cubicBezTo>
                  <a:cubicBezTo>
                    <a:pt x="1538" y="1958"/>
                    <a:pt x="1965" y="1566"/>
                    <a:pt x="2006" y="1049"/>
                  </a:cubicBezTo>
                  <a:cubicBezTo>
                    <a:pt x="2049" y="515"/>
                    <a:pt x="1643" y="35"/>
                    <a:pt x="1099" y="3"/>
                  </a:cubicBezTo>
                  <a:cubicBezTo>
                    <a:pt x="1073" y="1"/>
                    <a:pt x="1047" y="0"/>
                    <a:pt x="1021" y="0"/>
                  </a:cubicBezTo>
                  <a:close/>
                </a:path>
              </a:pathLst>
            </a:custGeom>
            <a:solidFill>
              <a:srgbClr val="FAA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84" name="Google Shape;684;p47"/>
            <p:cNvSpPr/>
            <p:nvPr/>
          </p:nvSpPr>
          <p:spPr>
            <a:xfrm>
              <a:off x="5316625" y="3121975"/>
              <a:ext cx="51250" cy="48975"/>
            </a:xfrm>
            <a:custGeom>
              <a:avLst/>
              <a:gdLst/>
              <a:ahLst/>
              <a:cxnLst/>
              <a:rect l="l" t="t" r="r" b="b"/>
              <a:pathLst>
                <a:path w="2050" h="1959" extrusionOk="0">
                  <a:moveTo>
                    <a:pt x="1021" y="0"/>
                  </a:moveTo>
                  <a:cubicBezTo>
                    <a:pt x="511" y="0"/>
                    <a:pt x="84" y="392"/>
                    <a:pt x="44" y="899"/>
                  </a:cubicBezTo>
                  <a:cubicBezTo>
                    <a:pt x="1" y="1443"/>
                    <a:pt x="406" y="1923"/>
                    <a:pt x="950" y="1955"/>
                  </a:cubicBezTo>
                  <a:cubicBezTo>
                    <a:pt x="977" y="1957"/>
                    <a:pt x="1003" y="1958"/>
                    <a:pt x="1029" y="1958"/>
                  </a:cubicBezTo>
                  <a:cubicBezTo>
                    <a:pt x="1539" y="1958"/>
                    <a:pt x="1966" y="1566"/>
                    <a:pt x="2006" y="1049"/>
                  </a:cubicBezTo>
                  <a:cubicBezTo>
                    <a:pt x="2049" y="515"/>
                    <a:pt x="1644" y="35"/>
                    <a:pt x="1100" y="3"/>
                  </a:cubicBezTo>
                  <a:cubicBezTo>
                    <a:pt x="1073" y="1"/>
                    <a:pt x="1047" y="0"/>
                    <a:pt x="1021" y="0"/>
                  </a:cubicBezTo>
                  <a:close/>
                </a:path>
              </a:pathLst>
            </a:custGeom>
            <a:solidFill>
              <a:srgbClr val="FAA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85" name="Google Shape;685;p47"/>
            <p:cNvSpPr/>
            <p:nvPr/>
          </p:nvSpPr>
          <p:spPr>
            <a:xfrm>
              <a:off x="5259025" y="3160400"/>
              <a:ext cx="43225" cy="21675"/>
            </a:xfrm>
            <a:custGeom>
              <a:avLst/>
              <a:gdLst/>
              <a:ahLst/>
              <a:cxnLst/>
              <a:rect l="l" t="t" r="r" b="b"/>
              <a:pathLst>
                <a:path w="1729" h="867" extrusionOk="0">
                  <a:moveTo>
                    <a:pt x="93" y="0"/>
                  </a:moveTo>
                  <a:cubicBezTo>
                    <a:pt x="87" y="0"/>
                    <a:pt x="81" y="1"/>
                    <a:pt x="75" y="2"/>
                  </a:cubicBezTo>
                  <a:cubicBezTo>
                    <a:pt x="22" y="24"/>
                    <a:pt x="1" y="66"/>
                    <a:pt x="11" y="120"/>
                  </a:cubicBezTo>
                  <a:cubicBezTo>
                    <a:pt x="65" y="546"/>
                    <a:pt x="438" y="866"/>
                    <a:pt x="865" y="866"/>
                  </a:cubicBezTo>
                  <a:cubicBezTo>
                    <a:pt x="1292" y="866"/>
                    <a:pt x="1665" y="546"/>
                    <a:pt x="1718" y="120"/>
                  </a:cubicBezTo>
                  <a:cubicBezTo>
                    <a:pt x="1729" y="66"/>
                    <a:pt x="1708" y="24"/>
                    <a:pt x="1654" y="2"/>
                  </a:cubicBezTo>
                  <a:cubicBezTo>
                    <a:pt x="1649" y="1"/>
                    <a:pt x="1643" y="0"/>
                    <a:pt x="1636" y="0"/>
                  </a:cubicBezTo>
                  <a:cubicBezTo>
                    <a:pt x="1596" y="0"/>
                    <a:pt x="1546" y="29"/>
                    <a:pt x="1537" y="66"/>
                  </a:cubicBezTo>
                  <a:cubicBezTo>
                    <a:pt x="1494" y="408"/>
                    <a:pt x="1217" y="685"/>
                    <a:pt x="865" y="685"/>
                  </a:cubicBezTo>
                  <a:cubicBezTo>
                    <a:pt x="513" y="685"/>
                    <a:pt x="235" y="408"/>
                    <a:pt x="182" y="66"/>
                  </a:cubicBezTo>
                  <a:cubicBezTo>
                    <a:pt x="182" y="29"/>
                    <a:pt x="134" y="0"/>
                    <a:pt x="93" y="0"/>
                  </a:cubicBezTo>
                  <a:close/>
                </a:path>
              </a:pathLst>
            </a:custGeom>
            <a:solidFill>
              <a:srgbClr val="70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86" name="Google Shape;686;p47"/>
            <p:cNvSpPr/>
            <p:nvPr/>
          </p:nvSpPr>
          <p:spPr>
            <a:xfrm>
              <a:off x="5320625" y="3066525"/>
              <a:ext cx="33650" cy="16625"/>
            </a:xfrm>
            <a:custGeom>
              <a:avLst/>
              <a:gdLst/>
              <a:ahLst/>
              <a:cxnLst/>
              <a:rect l="l" t="t" r="r" b="b"/>
              <a:pathLst>
                <a:path w="1346" h="665" extrusionOk="0">
                  <a:moveTo>
                    <a:pt x="236" y="1"/>
                  </a:moveTo>
                  <a:cubicBezTo>
                    <a:pt x="139" y="1"/>
                    <a:pt x="42" y="45"/>
                    <a:pt x="22" y="141"/>
                  </a:cubicBezTo>
                  <a:cubicBezTo>
                    <a:pt x="1" y="248"/>
                    <a:pt x="54" y="376"/>
                    <a:pt x="161" y="397"/>
                  </a:cubicBezTo>
                  <a:cubicBezTo>
                    <a:pt x="470" y="450"/>
                    <a:pt x="780" y="546"/>
                    <a:pt x="1068" y="653"/>
                  </a:cubicBezTo>
                  <a:cubicBezTo>
                    <a:pt x="1085" y="661"/>
                    <a:pt x="1104" y="664"/>
                    <a:pt x="1122" y="664"/>
                  </a:cubicBezTo>
                  <a:cubicBezTo>
                    <a:pt x="1207" y="664"/>
                    <a:pt x="1296" y="593"/>
                    <a:pt x="1313" y="514"/>
                  </a:cubicBezTo>
                  <a:cubicBezTo>
                    <a:pt x="1345" y="397"/>
                    <a:pt x="1281" y="312"/>
                    <a:pt x="1174" y="269"/>
                  </a:cubicBezTo>
                  <a:cubicBezTo>
                    <a:pt x="886" y="152"/>
                    <a:pt x="577" y="66"/>
                    <a:pt x="268" y="2"/>
                  </a:cubicBezTo>
                  <a:cubicBezTo>
                    <a:pt x="257" y="1"/>
                    <a:pt x="246" y="1"/>
                    <a:pt x="236" y="1"/>
                  </a:cubicBezTo>
                  <a:close/>
                </a:path>
              </a:pathLst>
            </a:custGeom>
            <a:solidFill>
              <a:srgbClr val="352C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87" name="Google Shape;687;p47"/>
            <p:cNvSpPr/>
            <p:nvPr/>
          </p:nvSpPr>
          <p:spPr>
            <a:xfrm>
              <a:off x="5194225" y="3061925"/>
              <a:ext cx="30425" cy="19975"/>
            </a:xfrm>
            <a:custGeom>
              <a:avLst/>
              <a:gdLst/>
              <a:ahLst/>
              <a:cxnLst/>
              <a:rect l="l" t="t" r="r" b="b"/>
              <a:pathLst>
                <a:path w="1217" h="799" extrusionOk="0">
                  <a:moveTo>
                    <a:pt x="992" y="1"/>
                  </a:moveTo>
                  <a:cubicBezTo>
                    <a:pt x="960" y="1"/>
                    <a:pt x="928" y="9"/>
                    <a:pt x="897" y="26"/>
                  </a:cubicBezTo>
                  <a:cubicBezTo>
                    <a:pt x="641" y="154"/>
                    <a:pt x="385" y="293"/>
                    <a:pt x="129" y="421"/>
                  </a:cubicBezTo>
                  <a:cubicBezTo>
                    <a:pt x="33" y="474"/>
                    <a:pt x="1" y="613"/>
                    <a:pt x="54" y="698"/>
                  </a:cubicBezTo>
                  <a:cubicBezTo>
                    <a:pt x="97" y="763"/>
                    <a:pt x="160" y="799"/>
                    <a:pt x="225" y="799"/>
                  </a:cubicBezTo>
                  <a:cubicBezTo>
                    <a:pt x="257" y="799"/>
                    <a:pt x="289" y="790"/>
                    <a:pt x="321" y="773"/>
                  </a:cubicBezTo>
                  <a:cubicBezTo>
                    <a:pt x="577" y="634"/>
                    <a:pt x="833" y="506"/>
                    <a:pt x="1089" y="368"/>
                  </a:cubicBezTo>
                  <a:cubicBezTo>
                    <a:pt x="1185" y="325"/>
                    <a:pt x="1217" y="186"/>
                    <a:pt x="1163" y="101"/>
                  </a:cubicBezTo>
                  <a:cubicBezTo>
                    <a:pt x="1120" y="36"/>
                    <a:pt x="1058" y="1"/>
                    <a:pt x="992" y="1"/>
                  </a:cubicBezTo>
                  <a:close/>
                </a:path>
              </a:pathLst>
            </a:custGeom>
            <a:solidFill>
              <a:srgbClr val="352C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88" name="Google Shape;688;p47"/>
            <p:cNvSpPr/>
            <p:nvPr/>
          </p:nvSpPr>
          <p:spPr>
            <a:xfrm>
              <a:off x="5263025" y="3080900"/>
              <a:ext cx="28575" cy="47300"/>
            </a:xfrm>
            <a:custGeom>
              <a:avLst/>
              <a:gdLst/>
              <a:ahLst/>
              <a:cxnLst/>
              <a:rect l="l" t="t" r="r" b="b"/>
              <a:pathLst>
                <a:path w="1143" h="1892" extrusionOk="0">
                  <a:moveTo>
                    <a:pt x="588" y="1"/>
                  </a:moveTo>
                  <a:cubicBezTo>
                    <a:pt x="554" y="1"/>
                    <a:pt x="521" y="21"/>
                    <a:pt x="513" y="67"/>
                  </a:cubicBezTo>
                  <a:cubicBezTo>
                    <a:pt x="364" y="643"/>
                    <a:pt x="203" y="1209"/>
                    <a:pt x="22" y="1774"/>
                  </a:cubicBezTo>
                  <a:cubicBezTo>
                    <a:pt x="1" y="1838"/>
                    <a:pt x="54" y="1891"/>
                    <a:pt x="107" y="1891"/>
                  </a:cubicBezTo>
                  <a:lnTo>
                    <a:pt x="1025" y="1891"/>
                  </a:lnTo>
                  <a:cubicBezTo>
                    <a:pt x="1142" y="1891"/>
                    <a:pt x="1142" y="1721"/>
                    <a:pt x="1025" y="1721"/>
                  </a:cubicBezTo>
                  <a:cubicBezTo>
                    <a:pt x="766" y="1721"/>
                    <a:pt x="498" y="1713"/>
                    <a:pt x="230" y="1711"/>
                  </a:cubicBezTo>
                  <a:lnTo>
                    <a:pt x="230" y="1711"/>
                  </a:lnTo>
                  <a:cubicBezTo>
                    <a:pt x="396" y="1183"/>
                    <a:pt x="544" y="646"/>
                    <a:pt x="684" y="110"/>
                  </a:cubicBezTo>
                  <a:cubicBezTo>
                    <a:pt x="696" y="46"/>
                    <a:pt x="640" y="1"/>
                    <a:pt x="588" y="1"/>
                  </a:cubicBezTo>
                  <a:close/>
                </a:path>
              </a:pathLst>
            </a:custGeom>
            <a:solidFill>
              <a:srgbClr val="70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89" name="Google Shape;689;p47"/>
            <p:cNvSpPr/>
            <p:nvPr/>
          </p:nvSpPr>
          <p:spPr>
            <a:xfrm>
              <a:off x="5224775" y="3217475"/>
              <a:ext cx="109300" cy="15850"/>
            </a:xfrm>
            <a:custGeom>
              <a:avLst/>
              <a:gdLst/>
              <a:ahLst/>
              <a:cxnLst/>
              <a:rect l="l" t="t" r="r" b="b"/>
              <a:pathLst>
                <a:path w="4372" h="634" extrusionOk="0">
                  <a:moveTo>
                    <a:pt x="4229" y="1"/>
                  </a:moveTo>
                  <a:cubicBezTo>
                    <a:pt x="4208" y="1"/>
                    <a:pt x="4186" y="8"/>
                    <a:pt x="4166" y="23"/>
                  </a:cubicBezTo>
                  <a:cubicBezTo>
                    <a:pt x="3687" y="403"/>
                    <a:pt x="3054" y="453"/>
                    <a:pt x="2457" y="453"/>
                  </a:cubicBezTo>
                  <a:cubicBezTo>
                    <a:pt x="2349" y="453"/>
                    <a:pt x="2243" y="452"/>
                    <a:pt x="2139" y="450"/>
                  </a:cubicBezTo>
                  <a:cubicBezTo>
                    <a:pt x="1467" y="439"/>
                    <a:pt x="795" y="365"/>
                    <a:pt x="187" y="55"/>
                  </a:cubicBezTo>
                  <a:cubicBezTo>
                    <a:pt x="170" y="46"/>
                    <a:pt x="154" y="41"/>
                    <a:pt x="139" y="41"/>
                  </a:cubicBezTo>
                  <a:cubicBezTo>
                    <a:pt x="55" y="41"/>
                    <a:pt x="0" y="170"/>
                    <a:pt x="91" y="215"/>
                  </a:cubicBezTo>
                  <a:cubicBezTo>
                    <a:pt x="741" y="557"/>
                    <a:pt x="1477" y="631"/>
                    <a:pt x="2214" y="631"/>
                  </a:cubicBezTo>
                  <a:cubicBezTo>
                    <a:pt x="2296" y="633"/>
                    <a:pt x="2379" y="634"/>
                    <a:pt x="2463" y="634"/>
                  </a:cubicBezTo>
                  <a:cubicBezTo>
                    <a:pt x="3112" y="634"/>
                    <a:pt x="3775" y="577"/>
                    <a:pt x="4304" y="151"/>
                  </a:cubicBezTo>
                  <a:cubicBezTo>
                    <a:pt x="4372" y="93"/>
                    <a:pt x="4307" y="1"/>
                    <a:pt x="4229" y="1"/>
                  </a:cubicBezTo>
                  <a:close/>
                </a:path>
              </a:pathLst>
            </a:custGeom>
            <a:solidFill>
              <a:srgbClr val="70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90" name="Google Shape;690;p47"/>
            <p:cNvSpPr/>
            <p:nvPr/>
          </p:nvSpPr>
          <p:spPr>
            <a:xfrm>
              <a:off x="5107300" y="2905650"/>
              <a:ext cx="318225" cy="184675"/>
            </a:xfrm>
            <a:custGeom>
              <a:avLst/>
              <a:gdLst/>
              <a:ahLst/>
              <a:cxnLst/>
              <a:rect l="l" t="t" r="r" b="b"/>
              <a:pathLst>
                <a:path w="12729" h="7387" extrusionOk="0">
                  <a:moveTo>
                    <a:pt x="7954" y="1"/>
                  </a:moveTo>
                  <a:cubicBezTo>
                    <a:pt x="7062" y="1"/>
                    <a:pt x="6027" y="223"/>
                    <a:pt x="4832" y="773"/>
                  </a:cubicBezTo>
                  <a:cubicBezTo>
                    <a:pt x="4832" y="773"/>
                    <a:pt x="1024" y="858"/>
                    <a:pt x="469" y="4112"/>
                  </a:cubicBezTo>
                  <a:cubicBezTo>
                    <a:pt x="0" y="6917"/>
                    <a:pt x="1195" y="7387"/>
                    <a:pt x="1195" y="7387"/>
                  </a:cubicBezTo>
                  <a:cubicBezTo>
                    <a:pt x="1195" y="7387"/>
                    <a:pt x="4598" y="6160"/>
                    <a:pt x="5131" y="3322"/>
                  </a:cubicBezTo>
                  <a:cubicBezTo>
                    <a:pt x="5131" y="3322"/>
                    <a:pt x="6700" y="6153"/>
                    <a:pt x="9355" y="6153"/>
                  </a:cubicBezTo>
                  <a:cubicBezTo>
                    <a:pt x="9408" y="6153"/>
                    <a:pt x="9462" y="6152"/>
                    <a:pt x="9515" y="6149"/>
                  </a:cubicBezTo>
                  <a:cubicBezTo>
                    <a:pt x="12257" y="6032"/>
                    <a:pt x="12652" y="4741"/>
                    <a:pt x="12694" y="4005"/>
                  </a:cubicBezTo>
                  <a:cubicBezTo>
                    <a:pt x="12728" y="3410"/>
                    <a:pt x="11443" y="1"/>
                    <a:pt x="7954" y="1"/>
                  </a:cubicBezTo>
                  <a:close/>
                </a:path>
              </a:pathLst>
            </a:custGeom>
            <a:solidFill>
              <a:srgbClr val="352C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91" name="Google Shape;691;p47"/>
            <p:cNvSpPr/>
            <p:nvPr/>
          </p:nvSpPr>
          <p:spPr>
            <a:xfrm>
              <a:off x="5256375" y="2949150"/>
              <a:ext cx="181125" cy="144475"/>
            </a:xfrm>
            <a:custGeom>
              <a:avLst/>
              <a:gdLst/>
              <a:ahLst/>
              <a:cxnLst/>
              <a:rect l="l" t="t" r="r" b="b"/>
              <a:pathLst>
                <a:path w="7245" h="5779" extrusionOk="0">
                  <a:moveTo>
                    <a:pt x="91" y="1"/>
                  </a:moveTo>
                  <a:cubicBezTo>
                    <a:pt x="45" y="1"/>
                    <a:pt x="0" y="30"/>
                    <a:pt x="0" y="89"/>
                  </a:cubicBezTo>
                  <a:cubicBezTo>
                    <a:pt x="11" y="750"/>
                    <a:pt x="395" y="1348"/>
                    <a:pt x="982" y="1646"/>
                  </a:cubicBezTo>
                  <a:cubicBezTo>
                    <a:pt x="1632" y="1966"/>
                    <a:pt x="2379" y="1945"/>
                    <a:pt x="3083" y="1966"/>
                  </a:cubicBezTo>
                  <a:cubicBezTo>
                    <a:pt x="3467" y="1977"/>
                    <a:pt x="3840" y="1998"/>
                    <a:pt x="4214" y="2116"/>
                  </a:cubicBezTo>
                  <a:cubicBezTo>
                    <a:pt x="4502" y="2201"/>
                    <a:pt x="4768" y="2340"/>
                    <a:pt x="5025" y="2500"/>
                  </a:cubicBezTo>
                  <a:cubicBezTo>
                    <a:pt x="5526" y="2841"/>
                    <a:pt x="5931" y="3321"/>
                    <a:pt x="6177" y="3876"/>
                  </a:cubicBezTo>
                  <a:cubicBezTo>
                    <a:pt x="6337" y="4239"/>
                    <a:pt x="6369" y="4623"/>
                    <a:pt x="6475" y="5007"/>
                  </a:cubicBezTo>
                  <a:cubicBezTo>
                    <a:pt x="6561" y="5337"/>
                    <a:pt x="6753" y="5657"/>
                    <a:pt x="7094" y="5775"/>
                  </a:cubicBezTo>
                  <a:cubicBezTo>
                    <a:pt x="7103" y="5777"/>
                    <a:pt x="7112" y="5779"/>
                    <a:pt x="7120" y="5779"/>
                  </a:cubicBezTo>
                  <a:cubicBezTo>
                    <a:pt x="7209" y="5779"/>
                    <a:pt x="7245" y="5633"/>
                    <a:pt x="7147" y="5604"/>
                  </a:cubicBezTo>
                  <a:cubicBezTo>
                    <a:pt x="6817" y="5487"/>
                    <a:pt x="6678" y="5135"/>
                    <a:pt x="6614" y="4815"/>
                  </a:cubicBezTo>
                  <a:cubicBezTo>
                    <a:pt x="6539" y="4505"/>
                    <a:pt x="6497" y="4185"/>
                    <a:pt x="6369" y="3887"/>
                  </a:cubicBezTo>
                  <a:cubicBezTo>
                    <a:pt x="6155" y="3353"/>
                    <a:pt x="5793" y="2884"/>
                    <a:pt x="5345" y="2521"/>
                  </a:cubicBezTo>
                  <a:cubicBezTo>
                    <a:pt x="4875" y="2148"/>
                    <a:pt x="4320" y="1913"/>
                    <a:pt x="3723" y="1828"/>
                  </a:cubicBezTo>
                  <a:cubicBezTo>
                    <a:pt x="2998" y="1732"/>
                    <a:pt x="2240" y="1838"/>
                    <a:pt x="1526" y="1657"/>
                  </a:cubicBezTo>
                  <a:cubicBezTo>
                    <a:pt x="1163" y="1561"/>
                    <a:pt x="822" y="1390"/>
                    <a:pt x="576" y="1113"/>
                  </a:cubicBezTo>
                  <a:cubicBezTo>
                    <a:pt x="331" y="836"/>
                    <a:pt x="192" y="462"/>
                    <a:pt x="181" y="89"/>
                  </a:cubicBezTo>
                  <a:cubicBezTo>
                    <a:pt x="181" y="30"/>
                    <a:pt x="136" y="1"/>
                    <a:pt x="91" y="1"/>
                  </a:cubicBezTo>
                  <a:close/>
                </a:path>
              </a:pathLst>
            </a:custGeom>
            <a:solidFill>
              <a:srgbClr val="5C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92" name="Google Shape;692;p47"/>
            <p:cNvSpPr/>
            <p:nvPr/>
          </p:nvSpPr>
          <p:spPr>
            <a:xfrm>
              <a:off x="5330575" y="2940275"/>
              <a:ext cx="57075" cy="41775"/>
            </a:xfrm>
            <a:custGeom>
              <a:avLst/>
              <a:gdLst/>
              <a:ahLst/>
              <a:cxnLst/>
              <a:rect l="l" t="t" r="r" b="b"/>
              <a:pathLst>
                <a:path w="2283" h="1671" extrusionOk="0">
                  <a:moveTo>
                    <a:pt x="117" y="0"/>
                  </a:moveTo>
                  <a:cubicBezTo>
                    <a:pt x="60" y="0"/>
                    <a:pt x="1" y="63"/>
                    <a:pt x="30" y="135"/>
                  </a:cubicBezTo>
                  <a:cubicBezTo>
                    <a:pt x="200" y="519"/>
                    <a:pt x="531" y="807"/>
                    <a:pt x="926" y="935"/>
                  </a:cubicBezTo>
                  <a:cubicBezTo>
                    <a:pt x="1150" y="1009"/>
                    <a:pt x="1374" y="1052"/>
                    <a:pt x="1576" y="1169"/>
                  </a:cubicBezTo>
                  <a:cubicBezTo>
                    <a:pt x="1779" y="1287"/>
                    <a:pt x="1950" y="1447"/>
                    <a:pt x="2089" y="1628"/>
                  </a:cubicBezTo>
                  <a:cubicBezTo>
                    <a:pt x="2108" y="1658"/>
                    <a:pt x="2136" y="1670"/>
                    <a:pt x="2164" y="1670"/>
                  </a:cubicBezTo>
                  <a:cubicBezTo>
                    <a:pt x="2225" y="1670"/>
                    <a:pt x="2282" y="1609"/>
                    <a:pt x="2238" y="1543"/>
                  </a:cubicBezTo>
                  <a:cubicBezTo>
                    <a:pt x="1971" y="1180"/>
                    <a:pt x="1608" y="945"/>
                    <a:pt x="1182" y="828"/>
                  </a:cubicBezTo>
                  <a:cubicBezTo>
                    <a:pt x="968" y="764"/>
                    <a:pt x="755" y="700"/>
                    <a:pt x="574" y="551"/>
                  </a:cubicBezTo>
                  <a:cubicBezTo>
                    <a:pt x="403" y="423"/>
                    <a:pt x="275" y="241"/>
                    <a:pt x="190" y="49"/>
                  </a:cubicBezTo>
                  <a:cubicBezTo>
                    <a:pt x="172" y="15"/>
                    <a:pt x="145" y="0"/>
                    <a:pt x="117" y="0"/>
                  </a:cubicBezTo>
                  <a:close/>
                </a:path>
              </a:pathLst>
            </a:custGeom>
            <a:solidFill>
              <a:srgbClr val="5C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93" name="Google Shape;693;p47"/>
            <p:cNvSpPr/>
            <p:nvPr/>
          </p:nvSpPr>
          <p:spPr>
            <a:xfrm>
              <a:off x="5103275" y="2976050"/>
              <a:ext cx="96425" cy="119425"/>
            </a:xfrm>
            <a:custGeom>
              <a:avLst/>
              <a:gdLst/>
              <a:ahLst/>
              <a:cxnLst/>
              <a:rect l="l" t="t" r="r" b="b"/>
              <a:pathLst>
                <a:path w="3857" h="4777" extrusionOk="0">
                  <a:moveTo>
                    <a:pt x="3743" y="0"/>
                  </a:moveTo>
                  <a:cubicBezTo>
                    <a:pt x="3707" y="0"/>
                    <a:pt x="3670" y="18"/>
                    <a:pt x="3649" y="58"/>
                  </a:cubicBezTo>
                  <a:cubicBezTo>
                    <a:pt x="3351" y="784"/>
                    <a:pt x="3020" y="1584"/>
                    <a:pt x="2348" y="2043"/>
                  </a:cubicBezTo>
                  <a:cubicBezTo>
                    <a:pt x="1985" y="2299"/>
                    <a:pt x="1537" y="2405"/>
                    <a:pt x="1164" y="2651"/>
                  </a:cubicBezTo>
                  <a:cubicBezTo>
                    <a:pt x="844" y="2853"/>
                    <a:pt x="577" y="3131"/>
                    <a:pt x="385" y="3461"/>
                  </a:cubicBezTo>
                  <a:cubicBezTo>
                    <a:pt x="150" y="3824"/>
                    <a:pt x="22" y="4251"/>
                    <a:pt x="1" y="4688"/>
                  </a:cubicBezTo>
                  <a:cubicBezTo>
                    <a:pt x="1" y="4747"/>
                    <a:pt x="44" y="4776"/>
                    <a:pt x="88" y="4776"/>
                  </a:cubicBezTo>
                  <a:cubicBezTo>
                    <a:pt x="132" y="4776"/>
                    <a:pt x="177" y="4747"/>
                    <a:pt x="182" y="4688"/>
                  </a:cubicBezTo>
                  <a:cubicBezTo>
                    <a:pt x="214" y="3899"/>
                    <a:pt x="662" y="3152"/>
                    <a:pt x="1334" y="2747"/>
                  </a:cubicBezTo>
                  <a:cubicBezTo>
                    <a:pt x="1718" y="2523"/>
                    <a:pt x="2156" y="2416"/>
                    <a:pt x="2508" y="2149"/>
                  </a:cubicBezTo>
                  <a:cubicBezTo>
                    <a:pt x="2817" y="1915"/>
                    <a:pt x="3052" y="1626"/>
                    <a:pt x="3255" y="1296"/>
                  </a:cubicBezTo>
                  <a:cubicBezTo>
                    <a:pt x="3479" y="922"/>
                    <a:pt x="3660" y="517"/>
                    <a:pt x="3831" y="112"/>
                  </a:cubicBezTo>
                  <a:cubicBezTo>
                    <a:pt x="3857" y="46"/>
                    <a:pt x="3802" y="0"/>
                    <a:pt x="3743" y="0"/>
                  </a:cubicBezTo>
                  <a:close/>
                </a:path>
              </a:pathLst>
            </a:custGeom>
            <a:solidFill>
              <a:srgbClr val="5C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81AF525-BBCC-4222-BD4F-4125B8C90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243" y="234699"/>
            <a:ext cx="7910385" cy="1006261"/>
          </a:xfrm>
        </p:spPr>
        <p:txBody>
          <a:bodyPr/>
          <a:lstStyle/>
          <a:p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Quan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trích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dẫn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tài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liệu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bày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trích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dẫn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3F983F-2E98-4CCA-9680-310984E24A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7" t="13697"/>
          <a:stretch/>
        </p:blipFill>
        <p:spPr>
          <a:xfrm>
            <a:off x="285756" y="1146707"/>
            <a:ext cx="5706732" cy="10062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87F1B59-26CF-469B-B873-9DA4C0D1D1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177" y="2299617"/>
            <a:ext cx="5743890" cy="1402202"/>
          </a:xfrm>
          <a:prstGeom prst="rect">
            <a:avLst/>
          </a:prstGeom>
        </p:spPr>
      </p:pic>
      <p:pic>
        <p:nvPicPr>
          <p:cNvPr id="1026" name="Picture 2" descr="Write Homework PNG Free Download And Clipart Image For Free Download -  Lovepik | 401564163">
            <a:extLst>
              <a:ext uri="{FF2B5EF4-FFF2-40B4-BE49-F238E27FC236}">
                <a16:creationId xmlns:a16="http://schemas.microsoft.com/office/drawing/2014/main" id="{0B506AAF-8C65-4A4D-8AD2-4C4C956F4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8500" r="92750">
                        <a14:foregroundMark x1="8500" y1="75333" x2="8500" y2="75333"/>
                        <a14:foregroundMark x1="52583" y1="69833" x2="58250" y2="66750"/>
                        <a14:foregroundMark x1="65917" y1="61833" x2="60583" y2="71083"/>
                        <a14:foregroundMark x1="64417" y1="60417" x2="51167" y2="66083"/>
                        <a14:foregroundMark x1="51167" y1="66083" x2="51167" y2="66083"/>
                        <a14:foregroundMark x1="53000" y1="66917" x2="60083" y2="68500"/>
                        <a14:foregroundMark x1="92500" y1="74583" x2="92750" y2="70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820" y="500785"/>
            <a:ext cx="3412273" cy="3412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404DA076-59C1-4D45-9465-65B6C645161D}"/>
              </a:ext>
            </a:extLst>
          </p:cNvPr>
          <p:cNvSpPr/>
          <p:nvPr/>
        </p:nvSpPr>
        <p:spPr>
          <a:xfrm>
            <a:off x="501346" y="4151581"/>
            <a:ext cx="256937" cy="46318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C8B2678-905D-4108-A156-5490A199397E}"/>
              </a:ext>
            </a:extLst>
          </p:cNvPr>
          <p:cNvSpPr/>
          <p:nvPr/>
        </p:nvSpPr>
        <p:spPr>
          <a:xfrm>
            <a:off x="840058" y="3848467"/>
            <a:ext cx="7244569" cy="106940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tài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liệu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tham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khảo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trích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dẫn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trực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rõ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16032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81AF525-BBCC-4222-BD4F-4125B8C90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243" y="234699"/>
            <a:ext cx="7910385" cy="1006261"/>
          </a:xfrm>
        </p:spPr>
        <p:txBody>
          <a:bodyPr/>
          <a:lstStyle/>
          <a:p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Quan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trích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dẫn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tài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liệu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bày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trích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dẫn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CDCA11-864C-451C-916F-3762F54B74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74" t="10413"/>
          <a:stretch/>
        </p:blipFill>
        <p:spPr>
          <a:xfrm>
            <a:off x="174243" y="1168460"/>
            <a:ext cx="6340043" cy="1795535"/>
          </a:xfrm>
          <a:prstGeom prst="rect">
            <a:avLst/>
          </a:prstGeom>
        </p:spPr>
      </p:pic>
      <p:pic>
        <p:nvPicPr>
          <p:cNvPr id="1026" name="Picture 2" descr="Write Homework PNG Free Download And Clipart Image For Free Download -  Lovepik | 401564163">
            <a:extLst>
              <a:ext uri="{FF2B5EF4-FFF2-40B4-BE49-F238E27FC236}">
                <a16:creationId xmlns:a16="http://schemas.microsoft.com/office/drawing/2014/main" id="{0B506AAF-8C65-4A4D-8AD2-4C4C956F4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8500" r="92750">
                        <a14:foregroundMark x1="8500" y1="75333" x2="8500" y2="75333"/>
                        <a14:foregroundMark x1="52583" y1="69833" x2="58250" y2="66750"/>
                        <a14:foregroundMark x1="65917" y1="61833" x2="60583" y2="71083"/>
                        <a14:foregroundMark x1="64417" y1="60417" x2="51167" y2="66083"/>
                        <a14:foregroundMark x1="51167" y1="66083" x2="51167" y2="66083"/>
                        <a14:foregroundMark x1="53000" y1="66917" x2="60083" y2="68500"/>
                        <a14:foregroundMark x1="92500" y1="74583" x2="92750" y2="70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356" y="396341"/>
            <a:ext cx="3412273" cy="3412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1A147E16-C875-4750-84E4-5C13165FDCA1}"/>
              </a:ext>
            </a:extLst>
          </p:cNvPr>
          <p:cNvSpPr/>
          <p:nvPr/>
        </p:nvSpPr>
        <p:spPr>
          <a:xfrm>
            <a:off x="507151" y="3788518"/>
            <a:ext cx="256937" cy="46318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CAF5CC-336E-4E10-9884-F6731BCED11A}"/>
              </a:ext>
            </a:extLst>
          </p:cNvPr>
          <p:cNvSpPr/>
          <p:nvPr/>
        </p:nvSpPr>
        <p:spPr>
          <a:xfrm>
            <a:off x="884664" y="3471471"/>
            <a:ext cx="5629622" cy="110926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Hệ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thống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tài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liệu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tham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khảo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sắp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riêng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biệt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cuối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endParaRPr lang="en-US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8467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3" name="Google Shape;1313;p60"/>
          <p:cNvGrpSpPr/>
          <p:nvPr/>
        </p:nvGrpSpPr>
        <p:grpSpPr>
          <a:xfrm flipH="1">
            <a:off x="3247494" y="3067955"/>
            <a:ext cx="2718766" cy="2369136"/>
            <a:chOff x="3047150" y="2790300"/>
            <a:chExt cx="3125018" cy="2723145"/>
          </a:xfrm>
        </p:grpSpPr>
        <p:sp>
          <p:nvSpPr>
            <p:cNvPr id="1314" name="Google Shape;1314;p60"/>
            <p:cNvSpPr/>
            <p:nvPr/>
          </p:nvSpPr>
          <p:spPr>
            <a:xfrm>
              <a:off x="3047150" y="4417053"/>
              <a:ext cx="857536" cy="1096392"/>
            </a:xfrm>
            <a:custGeom>
              <a:avLst/>
              <a:gdLst/>
              <a:ahLst/>
              <a:cxnLst/>
              <a:rect l="l" t="t" r="r" b="b"/>
              <a:pathLst>
                <a:path w="11126" h="14225" fill="none" extrusionOk="0">
                  <a:moveTo>
                    <a:pt x="11125" y="13138"/>
                  </a:moveTo>
                  <a:cubicBezTo>
                    <a:pt x="10051" y="13424"/>
                    <a:pt x="5226" y="14224"/>
                    <a:pt x="5306" y="10383"/>
                  </a:cubicBezTo>
                  <a:cubicBezTo>
                    <a:pt x="5340" y="8416"/>
                    <a:pt x="4768" y="8485"/>
                    <a:pt x="3613" y="7719"/>
                  </a:cubicBezTo>
                  <a:cubicBezTo>
                    <a:pt x="2470" y="6941"/>
                    <a:pt x="2493" y="6449"/>
                    <a:pt x="2596" y="5352"/>
                  </a:cubicBezTo>
                  <a:cubicBezTo>
                    <a:pt x="2699" y="4254"/>
                    <a:pt x="1601" y="4780"/>
                    <a:pt x="869" y="3340"/>
                  </a:cubicBezTo>
                  <a:cubicBezTo>
                    <a:pt x="0" y="1613"/>
                    <a:pt x="1018" y="1"/>
                    <a:pt x="2744" y="12"/>
                  </a:cubicBezTo>
                  <a:cubicBezTo>
                    <a:pt x="4860" y="24"/>
                    <a:pt x="4391" y="1533"/>
                    <a:pt x="5065" y="2070"/>
                  </a:cubicBezTo>
                  <a:cubicBezTo>
                    <a:pt x="5740" y="2619"/>
                    <a:pt x="6678" y="1442"/>
                    <a:pt x="7970" y="3042"/>
                  </a:cubicBezTo>
                  <a:cubicBezTo>
                    <a:pt x="8816" y="4071"/>
                    <a:pt x="7501" y="6449"/>
                    <a:pt x="8747" y="622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14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15" name="Google Shape;1315;p60"/>
            <p:cNvSpPr/>
            <p:nvPr/>
          </p:nvSpPr>
          <p:spPr>
            <a:xfrm>
              <a:off x="3305815" y="4660380"/>
              <a:ext cx="432622" cy="521644"/>
            </a:xfrm>
            <a:custGeom>
              <a:avLst/>
              <a:gdLst/>
              <a:ahLst/>
              <a:cxnLst/>
              <a:rect l="l" t="t" r="r" b="b"/>
              <a:pathLst>
                <a:path w="5613" h="6768" extrusionOk="0">
                  <a:moveTo>
                    <a:pt x="208" y="0"/>
                  </a:moveTo>
                  <a:cubicBezTo>
                    <a:pt x="100" y="0"/>
                    <a:pt x="1" y="146"/>
                    <a:pt x="97" y="251"/>
                  </a:cubicBezTo>
                  <a:cubicBezTo>
                    <a:pt x="1915" y="2332"/>
                    <a:pt x="3642" y="4482"/>
                    <a:pt x="5288" y="6711"/>
                  </a:cubicBezTo>
                  <a:cubicBezTo>
                    <a:pt x="5321" y="6751"/>
                    <a:pt x="5365" y="6768"/>
                    <a:pt x="5408" y="6768"/>
                  </a:cubicBezTo>
                  <a:cubicBezTo>
                    <a:pt x="5513" y="6768"/>
                    <a:pt x="5613" y="6668"/>
                    <a:pt x="5540" y="6563"/>
                  </a:cubicBezTo>
                  <a:cubicBezTo>
                    <a:pt x="3882" y="4322"/>
                    <a:pt x="2133" y="2149"/>
                    <a:pt x="303" y="45"/>
                  </a:cubicBezTo>
                  <a:cubicBezTo>
                    <a:pt x="274" y="13"/>
                    <a:pt x="240" y="0"/>
                    <a:pt x="2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16" name="Google Shape;1316;p60"/>
            <p:cNvSpPr/>
            <p:nvPr/>
          </p:nvSpPr>
          <p:spPr>
            <a:xfrm>
              <a:off x="3302732" y="4645350"/>
              <a:ext cx="235772" cy="279474"/>
            </a:xfrm>
            <a:custGeom>
              <a:avLst/>
              <a:gdLst/>
              <a:ahLst/>
              <a:cxnLst/>
              <a:rect l="l" t="t" r="r" b="b"/>
              <a:pathLst>
                <a:path w="3059" h="3626" extrusionOk="0">
                  <a:moveTo>
                    <a:pt x="2919" y="0"/>
                  </a:moveTo>
                  <a:cubicBezTo>
                    <a:pt x="2847" y="0"/>
                    <a:pt x="2773" y="46"/>
                    <a:pt x="2767" y="137"/>
                  </a:cubicBezTo>
                  <a:cubicBezTo>
                    <a:pt x="2710" y="1052"/>
                    <a:pt x="2641" y="1967"/>
                    <a:pt x="2584" y="2893"/>
                  </a:cubicBezTo>
                  <a:cubicBezTo>
                    <a:pt x="2577" y="2977"/>
                    <a:pt x="2569" y="3060"/>
                    <a:pt x="2565" y="3144"/>
                  </a:cubicBezTo>
                  <a:lnTo>
                    <a:pt x="2565" y="3144"/>
                  </a:lnTo>
                  <a:lnTo>
                    <a:pt x="183" y="3339"/>
                  </a:lnTo>
                  <a:cubicBezTo>
                    <a:pt x="7" y="3361"/>
                    <a:pt x="0" y="3626"/>
                    <a:pt x="163" y="3626"/>
                  </a:cubicBezTo>
                  <a:cubicBezTo>
                    <a:pt x="169" y="3626"/>
                    <a:pt x="176" y="3626"/>
                    <a:pt x="183" y="3625"/>
                  </a:cubicBezTo>
                  <a:lnTo>
                    <a:pt x="2698" y="3419"/>
                  </a:lnTo>
                  <a:cubicBezTo>
                    <a:pt x="2779" y="3407"/>
                    <a:pt x="2836" y="3362"/>
                    <a:pt x="2847" y="3270"/>
                  </a:cubicBezTo>
                  <a:cubicBezTo>
                    <a:pt x="2904" y="2356"/>
                    <a:pt x="2961" y="1441"/>
                    <a:pt x="3030" y="526"/>
                  </a:cubicBezTo>
                  <a:cubicBezTo>
                    <a:pt x="3030" y="400"/>
                    <a:pt x="3042" y="275"/>
                    <a:pt x="3053" y="137"/>
                  </a:cubicBezTo>
                  <a:cubicBezTo>
                    <a:pt x="3059" y="46"/>
                    <a:pt x="2990" y="0"/>
                    <a:pt x="29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17" name="Google Shape;1317;p60"/>
            <p:cNvSpPr/>
            <p:nvPr/>
          </p:nvSpPr>
          <p:spPr>
            <a:xfrm>
              <a:off x="3111508" y="2790300"/>
              <a:ext cx="1808334" cy="2655234"/>
            </a:xfrm>
            <a:custGeom>
              <a:avLst/>
              <a:gdLst/>
              <a:ahLst/>
              <a:cxnLst/>
              <a:rect l="l" t="t" r="r" b="b"/>
              <a:pathLst>
                <a:path w="23462" h="34450" fill="none" extrusionOk="0">
                  <a:moveTo>
                    <a:pt x="2744" y="11491"/>
                  </a:moveTo>
                  <a:cubicBezTo>
                    <a:pt x="640" y="9776"/>
                    <a:pt x="412" y="4917"/>
                    <a:pt x="3133" y="2870"/>
                  </a:cubicBezTo>
                  <a:cubicBezTo>
                    <a:pt x="6952" y="0"/>
                    <a:pt x="11148" y="3419"/>
                    <a:pt x="11640" y="6586"/>
                  </a:cubicBezTo>
                  <a:cubicBezTo>
                    <a:pt x="12017" y="9033"/>
                    <a:pt x="9890" y="11274"/>
                    <a:pt x="14338" y="13069"/>
                  </a:cubicBezTo>
                  <a:cubicBezTo>
                    <a:pt x="18786" y="14853"/>
                    <a:pt x="18088" y="17082"/>
                    <a:pt x="17185" y="21336"/>
                  </a:cubicBezTo>
                  <a:cubicBezTo>
                    <a:pt x="16270" y="25589"/>
                    <a:pt x="19277" y="24034"/>
                    <a:pt x="21610" y="27613"/>
                  </a:cubicBezTo>
                  <a:cubicBezTo>
                    <a:pt x="23462" y="30460"/>
                    <a:pt x="20855" y="33364"/>
                    <a:pt x="19700" y="34450"/>
                  </a:cubicBezTo>
                  <a:lnTo>
                    <a:pt x="10599" y="34404"/>
                  </a:lnTo>
                  <a:cubicBezTo>
                    <a:pt x="10313" y="34233"/>
                    <a:pt x="10027" y="34038"/>
                    <a:pt x="9764" y="33821"/>
                  </a:cubicBezTo>
                  <a:cubicBezTo>
                    <a:pt x="6826" y="31420"/>
                    <a:pt x="7992" y="27624"/>
                    <a:pt x="8301" y="24674"/>
                  </a:cubicBezTo>
                  <a:cubicBezTo>
                    <a:pt x="8621" y="21473"/>
                    <a:pt x="3659" y="23074"/>
                    <a:pt x="1829" y="18969"/>
                  </a:cubicBezTo>
                  <a:cubicBezTo>
                    <a:pt x="0" y="14876"/>
                    <a:pt x="4848" y="13218"/>
                    <a:pt x="2744" y="1149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14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18" name="Google Shape;1318;p60"/>
            <p:cNvSpPr/>
            <p:nvPr/>
          </p:nvSpPr>
          <p:spPr>
            <a:xfrm>
              <a:off x="3439695" y="3210669"/>
              <a:ext cx="1070572" cy="2241110"/>
            </a:xfrm>
            <a:custGeom>
              <a:avLst/>
              <a:gdLst/>
              <a:ahLst/>
              <a:cxnLst/>
              <a:rect l="l" t="t" r="r" b="b"/>
              <a:pathLst>
                <a:path w="13890" h="29077" extrusionOk="0">
                  <a:moveTo>
                    <a:pt x="198" y="0"/>
                  </a:moveTo>
                  <a:cubicBezTo>
                    <a:pt x="103" y="0"/>
                    <a:pt x="0" y="106"/>
                    <a:pt x="64" y="217"/>
                  </a:cubicBezTo>
                  <a:cubicBezTo>
                    <a:pt x="921" y="1750"/>
                    <a:pt x="1676" y="3350"/>
                    <a:pt x="2442" y="4928"/>
                  </a:cubicBezTo>
                  <a:cubicBezTo>
                    <a:pt x="3586" y="7306"/>
                    <a:pt x="4706" y="9685"/>
                    <a:pt x="5827" y="12074"/>
                  </a:cubicBezTo>
                  <a:cubicBezTo>
                    <a:pt x="7016" y="14624"/>
                    <a:pt x="8193" y="17185"/>
                    <a:pt x="9371" y="19735"/>
                  </a:cubicBezTo>
                  <a:cubicBezTo>
                    <a:pt x="10331" y="21827"/>
                    <a:pt x="11280" y="23919"/>
                    <a:pt x="12229" y="26000"/>
                  </a:cubicBezTo>
                  <a:cubicBezTo>
                    <a:pt x="12538" y="26675"/>
                    <a:pt x="12847" y="27338"/>
                    <a:pt x="13144" y="28013"/>
                  </a:cubicBezTo>
                  <a:cubicBezTo>
                    <a:pt x="13281" y="28321"/>
                    <a:pt x="13407" y="28664"/>
                    <a:pt x="13579" y="28962"/>
                  </a:cubicBezTo>
                  <a:cubicBezTo>
                    <a:pt x="13579" y="28973"/>
                    <a:pt x="13590" y="28985"/>
                    <a:pt x="13590" y="29007"/>
                  </a:cubicBezTo>
                  <a:cubicBezTo>
                    <a:pt x="13614" y="29056"/>
                    <a:pt x="13653" y="29076"/>
                    <a:pt x="13694" y="29076"/>
                  </a:cubicBezTo>
                  <a:cubicBezTo>
                    <a:pt x="13787" y="29076"/>
                    <a:pt x="13889" y="28970"/>
                    <a:pt x="13842" y="28859"/>
                  </a:cubicBezTo>
                  <a:cubicBezTo>
                    <a:pt x="13476" y="28047"/>
                    <a:pt x="13110" y="27235"/>
                    <a:pt x="12744" y="26435"/>
                  </a:cubicBezTo>
                  <a:cubicBezTo>
                    <a:pt x="11829" y="24445"/>
                    <a:pt x="10926" y="22445"/>
                    <a:pt x="10011" y="20466"/>
                  </a:cubicBezTo>
                  <a:cubicBezTo>
                    <a:pt x="8856" y="17928"/>
                    <a:pt x="7679" y="15390"/>
                    <a:pt x="6513" y="12863"/>
                  </a:cubicBezTo>
                  <a:cubicBezTo>
                    <a:pt x="5369" y="10428"/>
                    <a:pt x="4226" y="7981"/>
                    <a:pt x="3060" y="5557"/>
                  </a:cubicBezTo>
                  <a:cubicBezTo>
                    <a:pt x="2236" y="3842"/>
                    <a:pt x="1425" y="2127"/>
                    <a:pt x="521" y="458"/>
                  </a:cubicBezTo>
                  <a:cubicBezTo>
                    <a:pt x="453" y="320"/>
                    <a:pt x="384" y="195"/>
                    <a:pt x="304" y="69"/>
                  </a:cubicBezTo>
                  <a:cubicBezTo>
                    <a:pt x="280" y="20"/>
                    <a:pt x="240" y="0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19" name="Google Shape;1319;p60"/>
            <p:cNvSpPr/>
            <p:nvPr/>
          </p:nvSpPr>
          <p:spPr>
            <a:xfrm>
              <a:off x="3789156" y="4999511"/>
              <a:ext cx="550855" cy="78617"/>
            </a:xfrm>
            <a:custGeom>
              <a:avLst/>
              <a:gdLst/>
              <a:ahLst/>
              <a:cxnLst/>
              <a:rect l="l" t="t" r="r" b="b"/>
              <a:pathLst>
                <a:path w="7147" h="1020" extrusionOk="0">
                  <a:moveTo>
                    <a:pt x="163" y="0"/>
                  </a:moveTo>
                  <a:cubicBezTo>
                    <a:pt x="1" y="0"/>
                    <a:pt x="8" y="265"/>
                    <a:pt x="183" y="287"/>
                  </a:cubicBezTo>
                  <a:cubicBezTo>
                    <a:pt x="2161" y="493"/>
                    <a:pt x="4151" y="710"/>
                    <a:pt x="6129" y="928"/>
                  </a:cubicBezTo>
                  <a:cubicBezTo>
                    <a:pt x="6415" y="951"/>
                    <a:pt x="6689" y="985"/>
                    <a:pt x="6964" y="1019"/>
                  </a:cubicBezTo>
                  <a:cubicBezTo>
                    <a:pt x="6967" y="1019"/>
                    <a:pt x="6971" y="1019"/>
                    <a:pt x="6974" y="1019"/>
                  </a:cubicBezTo>
                  <a:cubicBezTo>
                    <a:pt x="7146" y="1019"/>
                    <a:pt x="7143" y="745"/>
                    <a:pt x="6964" y="733"/>
                  </a:cubicBezTo>
                  <a:cubicBezTo>
                    <a:pt x="4974" y="516"/>
                    <a:pt x="2996" y="299"/>
                    <a:pt x="1007" y="82"/>
                  </a:cubicBezTo>
                  <a:cubicBezTo>
                    <a:pt x="732" y="59"/>
                    <a:pt x="458" y="24"/>
                    <a:pt x="183" y="2"/>
                  </a:cubicBezTo>
                  <a:cubicBezTo>
                    <a:pt x="176" y="1"/>
                    <a:pt x="170" y="0"/>
                    <a:pt x="1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20" name="Google Shape;1320;p60"/>
            <p:cNvSpPr/>
            <p:nvPr/>
          </p:nvSpPr>
          <p:spPr>
            <a:xfrm>
              <a:off x="5061672" y="3837215"/>
              <a:ext cx="1110497" cy="1598690"/>
            </a:xfrm>
            <a:custGeom>
              <a:avLst/>
              <a:gdLst/>
              <a:ahLst/>
              <a:cxnLst/>
              <a:rect l="l" t="t" r="r" b="b"/>
              <a:pathLst>
                <a:path w="14408" h="20742" fill="none" extrusionOk="0">
                  <a:moveTo>
                    <a:pt x="12795" y="6552"/>
                  </a:moveTo>
                  <a:cubicBezTo>
                    <a:pt x="14098" y="5500"/>
                    <a:pt x="14407" y="2219"/>
                    <a:pt x="12555" y="1224"/>
                  </a:cubicBezTo>
                  <a:cubicBezTo>
                    <a:pt x="10268" y="1"/>
                    <a:pt x="7867" y="1899"/>
                    <a:pt x="7558" y="3854"/>
                  </a:cubicBezTo>
                  <a:cubicBezTo>
                    <a:pt x="7330" y="5363"/>
                    <a:pt x="8587" y="7227"/>
                    <a:pt x="5638" y="7524"/>
                  </a:cubicBezTo>
                  <a:cubicBezTo>
                    <a:pt x="2871" y="7810"/>
                    <a:pt x="2608" y="9296"/>
                    <a:pt x="3877" y="12635"/>
                  </a:cubicBezTo>
                  <a:cubicBezTo>
                    <a:pt x="4826" y="15150"/>
                    <a:pt x="2585" y="14304"/>
                    <a:pt x="1144" y="16522"/>
                  </a:cubicBezTo>
                  <a:cubicBezTo>
                    <a:pt x="1" y="18283"/>
                    <a:pt x="1601" y="20067"/>
                    <a:pt x="2322" y="20741"/>
                  </a:cubicBezTo>
                  <a:lnTo>
                    <a:pt x="7936" y="20707"/>
                  </a:lnTo>
                  <a:cubicBezTo>
                    <a:pt x="8119" y="20604"/>
                    <a:pt x="8302" y="20490"/>
                    <a:pt x="8462" y="20352"/>
                  </a:cubicBezTo>
                  <a:cubicBezTo>
                    <a:pt x="10280" y="18866"/>
                    <a:pt x="9559" y="16522"/>
                    <a:pt x="9365" y="14693"/>
                  </a:cubicBezTo>
                  <a:cubicBezTo>
                    <a:pt x="9159" y="12726"/>
                    <a:pt x="12006" y="13607"/>
                    <a:pt x="13138" y="11068"/>
                  </a:cubicBezTo>
                  <a:cubicBezTo>
                    <a:pt x="14259" y="8542"/>
                    <a:pt x="11492" y="7615"/>
                    <a:pt x="12795" y="6552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14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21" name="Google Shape;1321;p60"/>
            <p:cNvSpPr/>
            <p:nvPr/>
          </p:nvSpPr>
          <p:spPr>
            <a:xfrm>
              <a:off x="5309238" y="4050482"/>
              <a:ext cx="672171" cy="1393516"/>
            </a:xfrm>
            <a:custGeom>
              <a:avLst/>
              <a:gdLst/>
              <a:ahLst/>
              <a:cxnLst/>
              <a:rect l="l" t="t" r="r" b="b"/>
              <a:pathLst>
                <a:path w="8721" h="18080" extrusionOk="0">
                  <a:moveTo>
                    <a:pt x="8523" y="0"/>
                  </a:moveTo>
                  <a:cubicBezTo>
                    <a:pt x="8481" y="0"/>
                    <a:pt x="8441" y="21"/>
                    <a:pt x="8417" y="69"/>
                  </a:cubicBezTo>
                  <a:cubicBezTo>
                    <a:pt x="7879" y="1018"/>
                    <a:pt x="7411" y="2001"/>
                    <a:pt x="6942" y="2973"/>
                  </a:cubicBezTo>
                  <a:cubicBezTo>
                    <a:pt x="6233" y="4448"/>
                    <a:pt x="5535" y="5923"/>
                    <a:pt x="4849" y="7398"/>
                  </a:cubicBezTo>
                  <a:cubicBezTo>
                    <a:pt x="3512" y="10268"/>
                    <a:pt x="2197" y="13138"/>
                    <a:pt x="882" y="16019"/>
                  </a:cubicBezTo>
                  <a:cubicBezTo>
                    <a:pt x="608" y="16636"/>
                    <a:pt x="333" y="17242"/>
                    <a:pt x="47" y="17860"/>
                  </a:cubicBezTo>
                  <a:cubicBezTo>
                    <a:pt x="0" y="17978"/>
                    <a:pt x="99" y="18080"/>
                    <a:pt x="191" y="18080"/>
                  </a:cubicBezTo>
                  <a:cubicBezTo>
                    <a:pt x="233" y="18080"/>
                    <a:pt x="274" y="18059"/>
                    <a:pt x="299" y="18009"/>
                  </a:cubicBezTo>
                  <a:cubicBezTo>
                    <a:pt x="1076" y="16271"/>
                    <a:pt x="1865" y="14544"/>
                    <a:pt x="2666" y="12818"/>
                  </a:cubicBezTo>
                  <a:cubicBezTo>
                    <a:pt x="4072" y="9731"/>
                    <a:pt x="5490" y="6655"/>
                    <a:pt x="6965" y="3602"/>
                  </a:cubicBezTo>
                  <a:cubicBezTo>
                    <a:pt x="7514" y="2459"/>
                    <a:pt x="8039" y="1315"/>
                    <a:pt x="8657" y="218"/>
                  </a:cubicBezTo>
                  <a:cubicBezTo>
                    <a:pt x="8721" y="106"/>
                    <a:pt x="8618" y="0"/>
                    <a:pt x="85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22" name="Google Shape;1322;p60"/>
            <p:cNvSpPr/>
            <p:nvPr/>
          </p:nvSpPr>
          <p:spPr>
            <a:xfrm>
              <a:off x="5892699" y="4660303"/>
              <a:ext cx="76767" cy="73221"/>
            </a:xfrm>
            <a:custGeom>
              <a:avLst/>
              <a:gdLst/>
              <a:ahLst/>
              <a:cxnLst/>
              <a:rect l="l" t="t" r="r" b="b"/>
              <a:pathLst>
                <a:path w="996" h="950" fill="none" extrusionOk="0">
                  <a:moveTo>
                    <a:pt x="995" y="469"/>
                  </a:moveTo>
                  <a:cubicBezTo>
                    <a:pt x="995" y="732"/>
                    <a:pt x="778" y="950"/>
                    <a:pt x="504" y="950"/>
                  </a:cubicBezTo>
                  <a:cubicBezTo>
                    <a:pt x="229" y="950"/>
                    <a:pt x="1" y="732"/>
                    <a:pt x="1" y="469"/>
                  </a:cubicBezTo>
                  <a:cubicBezTo>
                    <a:pt x="1" y="206"/>
                    <a:pt x="229" y="1"/>
                    <a:pt x="504" y="1"/>
                  </a:cubicBezTo>
                  <a:cubicBezTo>
                    <a:pt x="778" y="1"/>
                    <a:pt x="995" y="206"/>
                    <a:pt x="995" y="469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14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23" name="Google Shape;1323;p60"/>
            <p:cNvSpPr/>
            <p:nvPr/>
          </p:nvSpPr>
          <p:spPr>
            <a:xfrm>
              <a:off x="3538499" y="3171215"/>
              <a:ext cx="76767" cy="73221"/>
            </a:xfrm>
            <a:custGeom>
              <a:avLst/>
              <a:gdLst/>
              <a:ahLst/>
              <a:cxnLst/>
              <a:rect l="l" t="t" r="r" b="b"/>
              <a:pathLst>
                <a:path w="996" h="950" fill="none" extrusionOk="0">
                  <a:moveTo>
                    <a:pt x="995" y="469"/>
                  </a:moveTo>
                  <a:cubicBezTo>
                    <a:pt x="995" y="732"/>
                    <a:pt x="778" y="950"/>
                    <a:pt x="504" y="950"/>
                  </a:cubicBezTo>
                  <a:cubicBezTo>
                    <a:pt x="229" y="950"/>
                    <a:pt x="1" y="732"/>
                    <a:pt x="1" y="469"/>
                  </a:cubicBezTo>
                  <a:cubicBezTo>
                    <a:pt x="1" y="206"/>
                    <a:pt x="229" y="1"/>
                    <a:pt x="504" y="1"/>
                  </a:cubicBezTo>
                  <a:cubicBezTo>
                    <a:pt x="778" y="1"/>
                    <a:pt x="995" y="206"/>
                    <a:pt x="995" y="469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14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24" name="Google Shape;1324;p60"/>
            <p:cNvSpPr/>
            <p:nvPr/>
          </p:nvSpPr>
          <p:spPr>
            <a:xfrm>
              <a:off x="3655074" y="3333701"/>
              <a:ext cx="158030" cy="150725"/>
            </a:xfrm>
            <a:custGeom>
              <a:avLst/>
              <a:gdLst/>
              <a:ahLst/>
              <a:cxnLst/>
              <a:rect l="l" t="t" r="r" b="b"/>
              <a:pathLst>
                <a:path w="996" h="950" fill="none" extrusionOk="0">
                  <a:moveTo>
                    <a:pt x="995" y="469"/>
                  </a:moveTo>
                  <a:cubicBezTo>
                    <a:pt x="995" y="732"/>
                    <a:pt x="778" y="950"/>
                    <a:pt x="504" y="950"/>
                  </a:cubicBezTo>
                  <a:cubicBezTo>
                    <a:pt x="229" y="950"/>
                    <a:pt x="1" y="732"/>
                    <a:pt x="1" y="469"/>
                  </a:cubicBezTo>
                  <a:cubicBezTo>
                    <a:pt x="1" y="206"/>
                    <a:pt x="229" y="1"/>
                    <a:pt x="504" y="1"/>
                  </a:cubicBezTo>
                  <a:cubicBezTo>
                    <a:pt x="778" y="1"/>
                    <a:pt x="995" y="206"/>
                    <a:pt x="995" y="469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14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325" name="Google Shape;1325;p60"/>
          <p:cNvSpPr/>
          <p:nvPr/>
        </p:nvSpPr>
        <p:spPr>
          <a:xfrm>
            <a:off x="5061672" y="3901727"/>
            <a:ext cx="1110497" cy="1534178"/>
          </a:xfrm>
          <a:custGeom>
            <a:avLst/>
            <a:gdLst/>
            <a:ahLst/>
            <a:cxnLst/>
            <a:rect l="l" t="t" r="r" b="b"/>
            <a:pathLst>
              <a:path w="14408" h="19905" extrusionOk="0">
                <a:moveTo>
                  <a:pt x="11055" y="0"/>
                </a:moveTo>
                <a:cubicBezTo>
                  <a:pt x="9314" y="0"/>
                  <a:pt x="7799" y="1491"/>
                  <a:pt x="7558" y="3017"/>
                </a:cubicBezTo>
                <a:cubicBezTo>
                  <a:pt x="7330" y="4526"/>
                  <a:pt x="8587" y="6390"/>
                  <a:pt x="5638" y="6687"/>
                </a:cubicBezTo>
                <a:cubicBezTo>
                  <a:pt x="2871" y="6973"/>
                  <a:pt x="2608" y="8459"/>
                  <a:pt x="3877" y="11798"/>
                </a:cubicBezTo>
                <a:cubicBezTo>
                  <a:pt x="4826" y="14313"/>
                  <a:pt x="2585" y="13467"/>
                  <a:pt x="1144" y="15685"/>
                </a:cubicBezTo>
                <a:cubicBezTo>
                  <a:pt x="1" y="17446"/>
                  <a:pt x="1601" y="19230"/>
                  <a:pt x="2322" y="19904"/>
                </a:cubicBezTo>
                <a:lnTo>
                  <a:pt x="7936" y="19870"/>
                </a:lnTo>
                <a:cubicBezTo>
                  <a:pt x="8119" y="19767"/>
                  <a:pt x="8302" y="19653"/>
                  <a:pt x="8462" y="19515"/>
                </a:cubicBezTo>
                <a:cubicBezTo>
                  <a:pt x="10280" y="18029"/>
                  <a:pt x="9559" y="15685"/>
                  <a:pt x="9365" y="13856"/>
                </a:cubicBezTo>
                <a:cubicBezTo>
                  <a:pt x="9159" y="11889"/>
                  <a:pt x="12006" y="12770"/>
                  <a:pt x="13138" y="10231"/>
                </a:cubicBezTo>
                <a:cubicBezTo>
                  <a:pt x="14259" y="7705"/>
                  <a:pt x="11492" y="6778"/>
                  <a:pt x="12795" y="5715"/>
                </a:cubicBezTo>
                <a:cubicBezTo>
                  <a:pt x="14098" y="4663"/>
                  <a:pt x="14407" y="1382"/>
                  <a:pt x="12555" y="387"/>
                </a:cubicBezTo>
                <a:cubicBezTo>
                  <a:pt x="12053" y="118"/>
                  <a:pt x="11545" y="0"/>
                  <a:pt x="11055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26" name="Google Shape;1326;p60"/>
          <p:cNvSpPr/>
          <p:nvPr/>
        </p:nvSpPr>
        <p:spPr>
          <a:xfrm>
            <a:off x="5414215" y="5155512"/>
            <a:ext cx="351693" cy="57498"/>
          </a:xfrm>
          <a:custGeom>
            <a:avLst/>
            <a:gdLst/>
            <a:ahLst/>
            <a:cxnLst/>
            <a:rect l="l" t="t" r="r" b="b"/>
            <a:pathLst>
              <a:path w="4563" h="746" extrusionOk="0">
                <a:moveTo>
                  <a:pt x="4390" y="1"/>
                </a:moveTo>
                <a:cubicBezTo>
                  <a:pt x="4386" y="1"/>
                  <a:pt x="4383" y="1"/>
                  <a:pt x="4379" y="1"/>
                </a:cubicBezTo>
                <a:cubicBezTo>
                  <a:pt x="3156" y="139"/>
                  <a:pt x="1932" y="264"/>
                  <a:pt x="709" y="401"/>
                </a:cubicBezTo>
                <a:cubicBezTo>
                  <a:pt x="538" y="424"/>
                  <a:pt x="355" y="436"/>
                  <a:pt x="183" y="459"/>
                </a:cubicBezTo>
                <a:cubicBezTo>
                  <a:pt x="7" y="481"/>
                  <a:pt x="0" y="746"/>
                  <a:pt x="163" y="746"/>
                </a:cubicBezTo>
                <a:cubicBezTo>
                  <a:pt x="169" y="746"/>
                  <a:pt x="176" y="745"/>
                  <a:pt x="183" y="745"/>
                </a:cubicBezTo>
                <a:cubicBezTo>
                  <a:pt x="1407" y="607"/>
                  <a:pt x="2630" y="482"/>
                  <a:pt x="3853" y="344"/>
                </a:cubicBezTo>
                <a:cubicBezTo>
                  <a:pt x="4025" y="333"/>
                  <a:pt x="4196" y="310"/>
                  <a:pt x="4379" y="287"/>
                </a:cubicBezTo>
                <a:cubicBezTo>
                  <a:pt x="4559" y="276"/>
                  <a:pt x="4562" y="1"/>
                  <a:pt x="439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27" name="Google Shape;1327;p60"/>
          <p:cNvSpPr/>
          <p:nvPr/>
        </p:nvSpPr>
        <p:spPr>
          <a:xfrm>
            <a:off x="5360570" y="4468154"/>
            <a:ext cx="228913" cy="421986"/>
          </a:xfrm>
          <a:custGeom>
            <a:avLst/>
            <a:gdLst/>
            <a:ahLst/>
            <a:cxnLst/>
            <a:rect l="l" t="t" r="r" b="b"/>
            <a:pathLst>
              <a:path w="2970" h="5475" extrusionOk="0">
                <a:moveTo>
                  <a:pt x="192" y="1"/>
                </a:moveTo>
                <a:cubicBezTo>
                  <a:pt x="100" y="1"/>
                  <a:pt x="0" y="107"/>
                  <a:pt x="56" y="218"/>
                </a:cubicBezTo>
                <a:lnTo>
                  <a:pt x="2343" y="4757"/>
                </a:lnTo>
                <a:cubicBezTo>
                  <a:pt x="2446" y="4975"/>
                  <a:pt x="2560" y="5192"/>
                  <a:pt x="2663" y="5398"/>
                </a:cubicBezTo>
                <a:cubicBezTo>
                  <a:pt x="2688" y="5452"/>
                  <a:pt x="2730" y="5474"/>
                  <a:pt x="2774" y="5474"/>
                </a:cubicBezTo>
                <a:cubicBezTo>
                  <a:pt x="2869" y="5474"/>
                  <a:pt x="2969" y="5370"/>
                  <a:pt x="2914" y="5261"/>
                </a:cubicBezTo>
                <a:cubicBezTo>
                  <a:pt x="2148" y="3751"/>
                  <a:pt x="1394" y="2231"/>
                  <a:pt x="628" y="721"/>
                </a:cubicBezTo>
                <a:cubicBezTo>
                  <a:pt x="525" y="504"/>
                  <a:pt x="410" y="287"/>
                  <a:pt x="296" y="70"/>
                </a:cubicBezTo>
                <a:cubicBezTo>
                  <a:pt x="272" y="21"/>
                  <a:pt x="233" y="1"/>
                  <a:pt x="192" y="1"/>
                </a:cubicBezTo>
                <a:close/>
              </a:path>
            </a:pathLst>
          </a:custGeom>
          <a:solidFill>
            <a:srgbClr val="6F96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28" name="Google Shape;1328;p60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dk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Có 2 cách trích dẫn tài liệu tham khảo</a:t>
            </a:r>
            <a:endParaRPr sz="2400" b="1" dirty="0">
              <a:solidFill>
                <a:schemeClr val="accent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39" name="Google Shape;1339;p60"/>
          <p:cNvSpPr txBox="1"/>
          <p:nvPr/>
        </p:nvSpPr>
        <p:spPr>
          <a:xfrm>
            <a:off x="6172169" y="1487700"/>
            <a:ext cx="2326687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F86246"/>
                </a:solidFill>
                <a:latin typeface="Cambria" panose="02040503050406030204" pitchFamily="18" charset="0"/>
                <a:ea typeface="Cambria" panose="02040503050406030204" pitchFamily="18" charset="0"/>
                <a:cs typeface="Black Han Sans"/>
                <a:sym typeface="Black Han Sans"/>
              </a:rPr>
              <a:t>Trích dẫn 1 phần riêng cuối văn bản</a:t>
            </a:r>
            <a:endParaRPr sz="1800" b="1" dirty="0">
              <a:solidFill>
                <a:srgbClr val="F86246"/>
              </a:solidFill>
              <a:latin typeface="Cambria" panose="02040503050406030204" pitchFamily="18" charset="0"/>
              <a:ea typeface="Cambria" panose="02040503050406030204" pitchFamily="18" charset="0"/>
              <a:cs typeface="Black Han Sans"/>
              <a:sym typeface="Black Han Sans"/>
            </a:endParaRPr>
          </a:p>
        </p:txBody>
      </p:sp>
      <p:sp>
        <p:nvSpPr>
          <p:cNvPr id="1340" name="Google Shape;1340;p60"/>
          <p:cNvSpPr txBox="1"/>
          <p:nvPr/>
        </p:nvSpPr>
        <p:spPr>
          <a:xfrm>
            <a:off x="6389210" y="2136926"/>
            <a:ext cx="2518570" cy="1218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Xây dựng 1 hệ thống các tài liệu tham khảo có sử dụng trong văn bản.</a:t>
            </a:r>
            <a:endParaRPr sz="16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Nunito"/>
              <a:sym typeface="Nunito"/>
            </a:endParaRPr>
          </a:p>
        </p:txBody>
      </p:sp>
      <p:grpSp>
        <p:nvGrpSpPr>
          <p:cNvPr id="1341" name="Google Shape;1341;p60"/>
          <p:cNvGrpSpPr/>
          <p:nvPr/>
        </p:nvGrpSpPr>
        <p:grpSpPr>
          <a:xfrm flipH="1">
            <a:off x="3317409" y="1958340"/>
            <a:ext cx="2423811" cy="3940681"/>
            <a:chOff x="2728650" y="3303875"/>
            <a:chExt cx="997050" cy="1588550"/>
          </a:xfrm>
        </p:grpSpPr>
        <p:sp>
          <p:nvSpPr>
            <p:cNvPr id="1342" name="Google Shape;1342;p60"/>
            <p:cNvSpPr/>
            <p:nvPr/>
          </p:nvSpPr>
          <p:spPr>
            <a:xfrm>
              <a:off x="3236300" y="4668850"/>
              <a:ext cx="112925" cy="126650"/>
            </a:xfrm>
            <a:custGeom>
              <a:avLst/>
              <a:gdLst/>
              <a:ahLst/>
              <a:cxnLst/>
              <a:rect l="l" t="t" r="r" b="b"/>
              <a:pathLst>
                <a:path w="4517" h="5066" extrusionOk="0">
                  <a:moveTo>
                    <a:pt x="3499" y="1"/>
                  </a:moveTo>
                  <a:lnTo>
                    <a:pt x="1" y="355"/>
                  </a:lnTo>
                  <a:lnTo>
                    <a:pt x="904" y="5066"/>
                  </a:lnTo>
                  <a:lnTo>
                    <a:pt x="4517" y="5020"/>
                  </a:lnTo>
                  <a:lnTo>
                    <a:pt x="3499" y="1"/>
                  </a:lnTo>
                  <a:close/>
                </a:path>
              </a:pathLst>
            </a:custGeom>
            <a:solidFill>
              <a:srgbClr val="FFC8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43" name="Google Shape;1343;p60"/>
            <p:cNvSpPr/>
            <p:nvPr/>
          </p:nvSpPr>
          <p:spPr>
            <a:xfrm>
              <a:off x="3101950" y="4752025"/>
              <a:ext cx="266150" cy="140400"/>
            </a:xfrm>
            <a:custGeom>
              <a:avLst/>
              <a:gdLst/>
              <a:ahLst/>
              <a:cxnLst/>
              <a:rect l="l" t="t" r="r" b="b"/>
              <a:pathLst>
                <a:path w="10646" h="5616" extrusionOk="0">
                  <a:moveTo>
                    <a:pt x="5432" y="1"/>
                  </a:moveTo>
                  <a:lnTo>
                    <a:pt x="3705" y="2779"/>
                  </a:lnTo>
                  <a:cubicBezTo>
                    <a:pt x="3705" y="2779"/>
                    <a:pt x="1" y="3797"/>
                    <a:pt x="127" y="4746"/>
                  </a:cubicBezTo>
                  <a:cubicBezTo>
                    <a:pt x="208" y="5430"/>
                    <a:pt x="2266" y="5615"/>
                    <a:pt x="3755" y="5615"/>
                  </a:cubicBezTo>
                  <a:cubicBezTo>
                    <a:pt x="4355" y="5615"/>
                    <a:pt x="4862" y="5585"/>
                    <a:pt x="5112" y="5546"/>
                  </a:cubicBezTo>
                  <a:cubicBezTo>
                    <a:pt x="5981" y="5409"/>
                    <a:pt x="7913" y="4437"/>
                    <a:pt x="7913" y="4437"/>
                  </a:cubicBezTo>
                  <a:lnTo>
                    <a:pt x="8496" y="5569"/>
                  </a:lnTo>
                  <a:lnTo>
                    <a:pt x="10646" y="5615"/>
                  </a:lnTo>
                  <a:lnTo>
                    <a:pt x="10223" y="321"/>
                  </a:lnTo>
                  <a:lnTo>
                    <a:pt x="5432" y="1"/>
                  </a:lnTo>
                  <a:close/>
                </a:path>
              </a:pathLst>
            </a:custGeom>
            <a:solidFill>
              <a:srgbClr val="3B2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44" name="Google Shape;1344;p60"/>
            <p:cNvSpPr/>
            <p:nvPr/>
          </p:nvSpPr>
          <p:spPr>
            <a:xfrm>
              <a:off x="2885575" y="4614825"/>
              <a:ext cx="136075" cy="165250"/>
            </a:xfrm>
            <a:custGeom>
              <a:avLst/>
              <a:gdLst/>
              <a:ahLst/>
              <a:cxnLst/>
              <a:rect l="l" t="t" r="r" b="b"/>
              <a:pathLst>
                <a:path w="5443" h="6610" extrusionOk="0">
                  <a:moveTo>
                    <a:pt x="1899" y="1"/>
                  </a:moveTo>
                  <a:lnTo>
                    <a:pt x="1" y="5454"/>
                  </a:lnTo>
                  <a:lnTo>
                    <a:pt x="3614" y="6609"/>
                  </a:lnTo>
                  <a:lnTo>
                    <a:pt x="5443" y="1395"/>
                  </a:lnTo>
                  <a:lnTo>
                    <a:pt x="5443" y="1087"/>
                  </a:lnTo>
                  <a:lnTo>
                    <a:pt x="1899" y="1"/>
                  </a:lnTo>
                  <a:close/>
                </a:path>
              </a:pathLst>
            </a:custGeom>
            <a:solidFill>
              <a:srgbClr val="FFC8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45" name="Google Shape;1345;p60"/>
            <p:cNvSpPr/>
            <p:nvPr/>
          </p:nvSpPr>
          <p:spPr>
            <a:xfrm>
              <a:off x="2728650" y="4715725"/>
              <a:ext cx="281575" cy="159525"/>
            </a:xfrm>
            <a:custGeom>
              <a:avLst/>
              <a:gdLst/>
              <a:ahLst/>
              <a:cxnLst/>
              <a:rect l="l" t="t" r="r" b="b"/>
              <a:pathLst>
                <a:path w="11263" h="6381" extrusionOk="0">
                  <a:moveTo>
                    <a:pt x="5969" y="1"/>
                  </a:moveTo>
                  <a:lnTo>
                    <a:pt x="4014" y="2447"/>
                  </a:lnTo>
                  <a:cubicBezTo>
                    <a:pt x="4014" y="2447"/>
                    <a:pt x="172" y="2642"/>
                    <a:pt x="92" y="3602"/>
                  </a:cubicBezTo>
                  <a:cubicBezTo>
                    <a:pt x="0" y="4551"/>
                    <a:pt x="3911" y="5386"/>
                    <a:pt x="4791" y="5443"/>
                  </a:cubicBezTo>
                  <a:cubicBezTo>
                    <a:pt x="4828" y="5445"/>
                    <a:pt x="4867" y="5446"/>
                    <a:pt x="4907" y="5446"/>
                  </a:cubicBezTo>
                  <a:cubicBezTo>
                    <a:pt x="5842" y="5446"/>
                    <a:pt x="7764" y="4963"/>
                    <a:pt x="7764" y="4963"/>
                  </a:cubicBezTo>
                  <a:lnTo>
                    <a:pt x="8027" y="5958"/>
                  </a:lnTo>
                  <a:lnTo>
                    <a:pt x="10222" y="6381"/>
                  </a:lnTo>
                  <a:lnTo>
                    <a:pt x="11263" y="1544"/>
                  </a:lnTo>
                  <a:lnTo>
                    <a:pt x="5969" y="1"/>
                  </a:lnTo>
                  <a:close/>
                </a:path>
              </a:pathLst>
            </a:custGeom>
            <a:solidFill>
              <a:srgbClr val="3B2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46" name="Google Shape;1346;p60"/>
            <p:cNvSpPr/>
            <p:nvPr/>
          </p:nvSpPr>
          <p:spPr>
            <a:xfrm>
              <a:off x="2856700" y="3975125"/>
              <a:ext cx="298175" cy="717200"/>
            </a:xfrm>
            <a:custGeom>
              <a:avLst/>
              <a:gdLst/>
              <a:ahLst/>
              <a:cxnLst/>
              <a:rect l="l" t="t" r="r" b="b"/>
              <a:pathLst>
                <a:path w="11927" h="28688" extrusionOk="0">
                  <a:moveTo>
                    <a:pt x="6278" y="0"/>
                  </a:moveTo>
                  <a:lnTo>
                    <a:pt x="1" y="27029"/>
                  </a:lnTo>
                  <a:lnTo>
                    <a:pt x="8450" y="28687"/>
                  </a:lnTo>
                  <a:cubicBezTo>
                    <a:pt x="8450" y="28687"/>
                    <a:pt x="11743" y="13183"/>
                    <a:pt x="11926" y="12874"/>
                  </a:cubicBezTo>
                  <a:lnTo>
                    <a:pt x="9353" y="320"/>
                  </a:lnTo>
                  <a:lnTo>
                    <a:pt x="6278" y="0"/>
                  </a:lnTo>
                  <a:close/>
                </a:path>
              </a:pathLst>
            </a:custGeom>
            <a:solidFill>
              <a:srgbClr val="70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47" name="Google Shape;1347;p60"/>
            <p:cNvSpPr/>
            <p:nvPr/>
          </p:nvSpPr>
          <p:spPr>
            <a:xfrm>
              <a:off x="2852300" y="4238300"/>
              <a:ext cx="315675" cy="456950"/>
            </a:xfrm>
            <a:custGeom>
              <a:avLst/>
              <a:gdLst/>
              <a:ahLst/>
              <a:cxnLst/>
              <a:rect l="l" t="t" r="r" b="b"/>
              <a:pathLst>
                <a:path w="12627" h="18278" extrusionOk="0">
                  <a:moveTo>
                    <a:pt x="12478" y="1"/>
                  </a:moveTo>
                  <a:cubicBezTo>
                    <a:pt x="12433" y="1"/>
                    <a:pt x="12390" y="26"/>
                    <a:pt x="12376" y="83"/>
                  </a:cubicBezTo>
                  <a:cubicBezTo>
                    <a:pt x="12251" y="678"/>
                    <a:pt x="12125" y="1284"/>
                    <a:pt x="11988" y="1879"/>
                  </a:cubicBezTo>
                  <a:cubicBezTo>
                    <a:pt x="11690" y="3308"/>
                    <a:pt x="11382" y="4748"/>
                    <a:pt x="11073" y="6178"/>
                  </a:cubicBezTo>
                  <a:cubicBezTo>
                    <a:pt x="10696" y="7927"/>
                    <a:pt x="10318" y="9665"/>
                    <a:pt x="9953" y="11403"/>
                  </a:cubicBezTo>
                  <a:cubicBezTo>
                    <a:pt x="9632" y="12912"/>
                    <a:pt x="9312" y="14410"/>
                    <a:pt x="8981" y="15908"/>
                  </a:cubicBezTo>
                  <a:lnTo>
                    <a:pt x="8672" y="17383"/>
                  </a:lnTo>
                  <a:cubicBezTo>
                    <a:pt x="8638" y="17543"/>
                    <a:pt x="8603" y="17703"/>
                    <a:pt x="8569" y="17851"/>
                  </a:cubicBezTo>
                  <a:cubicBezTo>
                    <a:pt x="8561" y="17899"/>
                    <a:pt x="8537" y="17962"/>
                    <a:pt x="8523" y="18019"/>
                  </a:cubicBezTo>
                  <a:lnTo>
                    <a:pt x="8523" y="18019"/>
                  </a:lnTo>
                  <a:cubicBezTo>
                    <a:pt x="7620" y="17844"/>
                    <a:pt x="6717" y="17660"/>
                    <a:pt x="5814" y="17486"/>
                  </a:cubicBezTo>
                  <a:cubicBezTo>
                    <a:pt x="4293" y="17188"/>
                    <a:pt x="2772" y="16891"/>
                    <a:pt x="1252" y="16594"/>
                  </a:cubicBezTo>
                  <a:cubicBezTo>
                    <a:pt x="909" y="16525"/>
                    <a:pt x="554" y="16456"/>
                    <a:pt x="211" y="16388"/>
                  </a:cubicBezTo>
                  <a:cubicBezTo>
                    <a:pt x="204" y="16387"/>
                    <a:pt x="197" y="16386"/>
                    <a:pt x="190" y="16386"/>
                  </a:cubicBezTo>
                  <a:cubicBezTo>
                    <a:pt x="56" y="16386"/>
                    <a:pt x="1" y="16595"/>
                    <a:pt x="142" y="16617"/>
                  </a:cubicBezTo>
                  <a:cubicBezTo>
                    <a:pt x="1091" y="16799"/>
                    <a:pt x="2040" y="16994"/>
                    <a:pt x="2989" y="17177"/>
                  </a:cubicBezTo>
                  <a:cubicBezTo>
                    <a:pt x="4510" y="17474"/>
                    <a:pt x="6031" y="17771"/>
                    <a:pt x="7551" y="18069"/>
                  </a:cubicBezTo>
                  <a:cubicBezTo>
                    <a:pt x="7894" y="18137"/>
                    <a:pt x="8249" y="18206"/>
                    <a:pt x="8592" y="18274"/>
                  </a:cubicBezTo>
                  <a:cubicBezTo>
                    <a:pt x="8601" y="18276"/>
                    <a:pt x="8611" y="18277"/>
                    <a:pt x="8621" y="18277"/>
                  </a:cubicBezTo>
                  <a:cubicBezTo>
                    <a:pt x="8673" y="18277"/>
                    <a:pt x="8731" y="18252"/>
                    <a:pt x="8741" y="18194"/>
                  </a:cubicBezTo>
                  <a:cubicBezTo>
                    <a:pt x="8866" y="17600"/>
                    <a:pt x="8992" y="16994"/>
                    <a:pt x="9118" y="16399"/>
                  </a:cubicBezTo>
                  <a:cubicBezTo>
                    <a:pt x="9427" y="14970"/>
                    <a:pt x="9735" y="13529"/>
                    <a:pt x="10044" y="12100"/>
                  </a:cubicBezTo>
                  <a:cubicBezTo>
                    <a:pt x="10421" y="10351"/>
                    <a:pt x="10787" y="8613"/>
                    <a:pt x="11164" y="6864"/>
                  </a:cubicBezTo>
                  <a:cubicBezTo>
                    <a:pt x="11485" y="5366"/>
                    <a:pt x="11805" y="3868"/>
                    <a:pt x="12125" y="2370"/>
                  </a:cubicBezTo>
                  <a:lnTo>
                    <a:pt x="12445" y="884"/>
                  </a:lnTo>
                  <a:cubicBezTo>
                    <a:pt x="12502" y="655"/>
                    <a:pt x="12571" y="415"/>
                    <a:pt x="12594" y="175"/>
                  </a:cubicBezTo>
                  <a:cubicBezTo>
                    <a:pt x="12605" y="164"/>
                    <a:pt x="12605" y="164"/>
                    <a:pt x="12605" y="152"/>
                  </a:cubicBezTo>
                  <a:cubicBezTo>
                    <a:pt x="12626" y="61"/>
                    <a:pt x="12549" y="1"/>
                    <a:pt x="12478" y="1"/>
                  </a:cubicBezTo>
                  <a:close/>
                </a:path>
              </a:pathLst>
            </a:custGeom>
            <a:solidFill>
              <a:srgbClr val="825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48" name="Google Shape;1348;p60"/>
            <p:cNvSpPr/>
            <p:nvPr/>
          </p:nvSpPr>
          <p:spPr>
            <a:xfrm>
              <a:off x="3077100" y="3983125"/>
              <a:ext cx="304425" cy="709200"/>
            </a:xfrm>
            <a:custGeom>
              <a:avLst/>
              <a:gdLst/>
              <a:ahLst/>
              <a:cxnLst/>
              <a:rect l="l" t="t" r="r" b="b"/>
              <a:pathLst>
                <a:path w="12177" h="28368" extrusionOk="0">
                  <a:moveTo>
                    <a:pt x="0" y="0"/>
                  </a:moveTo>
                  <a:lnTo>
                    <a:pt x="3213" y="28367"/>
                  </a:lnTo>
                  <a:lnTo>
                    <a:pt x="12177" y="28367"/>
                  </a:lnTo>
                  <a:lnTo>
                    <a:pt x="8861" y="0"/>
                  </a:lnTo>
                  <a:close/>
                </a:path>
              </a:pathLst>
            </a:custGeom>
            <a:solidFill>
              <a:srgbClr val="70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49" name="Google Shape;1349;p60"/>
            <p:cNvSpPr/>
            <p:nvPr/>
          </p:nvSpPr>
          <p:spPr>
            <a:xfrm>
              <a:off x="3087800" y="4102375"/>
              <a:ext cx="297450" cy="592800"/>
            </a:xfrm>
            <a:custGeom>
              <a:avLst/>
              <a:gdLst/>
              <a:ahLst/>
              <a:cxnLst/>
              <a:rect l="l" t="t" r="r" b="b"/>
              <a:pathLst>
                <a:path w="11898" h="23712" extrusionOk="0">
                  <a:moveTo>
                    <a:pt x="114" y="1"/>
                  </a:moveTo>
                  <a:cubicBezTo>
                    <a:pt x="55" y="1"/>
                    <a:pt x="1" y="38"/>
                    <a:pt x="7" y="112"/>
                  </a:cubicBezTo>
                  <a:cubicBezTo>
                    <a:pt x="98" y="890"/>
                    <a:pt x="190" y="1667"/>
                    <a:pt x="270" y="2445"/>
                  </a:cubicBezTo>
                  <a:lnTo>
                    <a:pt x="910" y="8059"/>
                  </a:lnTo>
                  <a:cubicBezTo>
                    <a:pt x="1161" y="10323"/>
                    <a:pt x="1413" y="12575"/>
                    <a:pt x="1676" y="14827"/>
                  </a:cubicBezTo>
                  <a:lnTo>
                    <a:pt x="2339" y="20716"/>
                  </a:lnTo>
                  <a:cubicBezTo>
                    <a:pt x="2442" y="21665"/>
                    <a:pt x="2511" y="22614"/>
                    <a:pt x="2659" y="23551"/>
                  </a:cubicBezTo>
                  <a:cubicBezTo>
                    <a:pt x="2659" y="23574"/>
                    <a:pt x="2659" y="23586"/>
                    <a:pt x="2659" y="23597"/>
                  </a:cubicBezTo>
                  <a:cubicBezTo>
                    <a:pt x="2671" y="23666"/>
                    <a:pt x="2716" y="23711"/>
                    <a:pt x="2785" y="23711"/>
                  </a:cubicBezTo>
                  <a:lnTo>
                    <a:pt x="11749" y="23711"/>
                  </a:lnTo>
                  <a:cubicBezTo>
                    <a:pt x="11898" y="23711"/>
                    <a:pt x="11898" y="23483"/>
                    <a:pt x="11749" y="23483"/>
                  </a:cubicBezTo>
                  <a:lnTo>
                    <a:pt x="2887" y="23483"/>
                  </a:lnTo>
                  <a:cubicBezTo>
                    <a:pt x="2810" y="22743"/>
                    <a:pt x="2723" y="22004"/>
                    <a:pt x="2636" y="21265"/>
                  </a:cubicBezTo>
                  <a:lnTo>
                    <a:pt x="2007" y="15651"/>
                  </a:lnTo>
                  <a:lnTo>
                    <a:pt x="1241" y="8882"/>
                  </a:lnTo>
                  <a:cubicBezTo>
                    <a:pt x="1013" y="6915"/>
                    <a:pt x="796" y="4960"/>
                    <a:pt x="567" y="2994"/>
                  </a:cubicBezTo>
                  <a:cubicBezTo>
                    <a:pt x="464" y="2045"/>
                    <a:pt x="395" y="1084"/>
                    <a:pt x="247" y="147"/>
                  </a:cubicBezTo>
                  <a:cubicBezTo>
                    <a:pt x="247" y="135"/>
                    <a:pt x="247" y="124"/>
                    <a:pt x="247" y="112"/>
                  </a:cubicBezTo>
                  <a:cubicBezTo>
                    <a:pt x="235" y="38"/>
                    <a:pt x="172" y="1"/>
                    <a:pt x="114" y="1"/>
                  </a:cubicBezTo>
                  <a:close/>
                </a:path>
              </a:pathLst>
            </a:custGeom>
            <a:solidFill>
              <a:srgbClr val="4F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50" name="Google Shape;1350;p60"/>
            <p:cNvSpPr/>
            <p:nvPr/>
          </p:nvSpPr>
          <p:spPr>
            <a:xfrm>
              <a:off x="3021075" y="3303875"/>
              <a:ext cx="237825" cy="188475"/>
            </a:xfrm>
            <a:custGeom>
              <a:avLst/>
              <a:gdLst/>
              <a:ahLst/>
              <a:cxnLst/>
              <a:rect l="l" t="t" r="r" b="b"/>
              <a:pathLst>
                <a:path w="9513" h="7539" extrusionOk="0">
                  <a:moveTo>
                    <a:pt x="4411" y="1"/>
                  </a:moveTo>
                  <a:cubicBezTo>
                    <a:pt x="3935" y="1"/>
                    <a:pt x="3625" y="72"/>
                    <a:pt x="3625" y="72"/>
                  </a:cubicBezTo>
                  <a:cubicBezTo>
                    <a:pt x="0" y="1330"/>
                    <a:pt x="949" y="5652"/>
                    <a:pt x="1338" y="6956"/>
                  </a:cubicBezTo>
                  <a:cubicBezTo>
                    <a:pt x="1394" y="7158"/>
                    <a:pt x="1539" y="7539"/>
                    <a:pt x="1938" y="7539"/>
                  </a:cubicBezTo>
                  <a:cubicBezTo>
                    <a:pt x="1943" y="7539"/>
                    <a:pt x="1949" y="7539"/>
                    <a:pt x="1955" y="7539"/>
                  </a:cubicBezTo>
                  <a:lnTo>
                    <a:pt x="8267" y="7321"/>
                  </a:lnTo>
                  <a:cubicBezTo>
                    <a:pt x="8438" y="7310"/>
                    <a:pt x="8598" y="7184"/>
                    <a:pt x="8655" y="7001"/>
                  </a:cubicBezTo>
                  <a:cubicBezTo>
                    <a:pt x="8861" y="6361"/>
                    <a:pt x="9513" y="4749"/>
                    <a:pt x="8290" y="2405"/>
                  </a:cubicBezTo>
                  <a:cubicBezTo>
                    <a:pt x="7206" y="331"/>
                    <a:pt x="5430" y="1"/>
                    <a:pt x="4411" y="1"/>
                  </a:cubicBezTo>
                  <a:close/>
                </a:path>
              </a:pathLst>
            </a:custGeom>
            <a:solidFill>
              <a:srgbClr val="352C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51" name="Google Shape;1351;p60"/>
            <p:cNvSpPr/>
            <p:nvPr/>
          </p:nvSpPr>
          <p:spPr>
            <a:xfrm>
              <a:off x="2988200" y="3457750"/>
              <a:ext cx="94050" cy="112075"/>
            </a:xfrm>
            <a:custGeom>
              <a:avLst/>
              <a:gdLst/>
              <a:ahLst/>
              <a:cxnLst/>
              <a:rect l="l" t="t" r="r" b="b"/>
              <a:pathLst>
                <a:path w="3762" h="4483" extrusionOk="0">
                  <a:moveTo>
                    <a:pt x="2664" y="0"/>
                  </a:moveTo>
                  <a:lnTo>
                    <a:pt x="1761" y="400"/>
                  </a:lnTo>
                  <a:lnTo>
                    <a:pt x="0" y="3499"/>
                  </a:lnTo>
                  <a:lnTo>
                    <a:pt x="1452" y="4482"/>
                  </a:lnTo>
                  <a:lnTo>
                    <a:pt x="2801" y="2664"/>
                  </a:lnTo>
                  <a:lnTo>
                    <a:pt x="3762" y="1212"/>
                  </a:lnTo>
                  <a:lnTo>
                    <a:pt x="2664" y="0"/>
                  </a:lnTo>
                  <a:close/>
                </a:path>
              </a:pathLst>
            </a:custGeom>
            <a:solidFill>
              <a:srgbClr val="FFC8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52" name="Google Shape;1352;p60"/>
            <p:cNvSpPr/>
            <p:nvPr/>
          </p:nvSpPr>
          <p:spPr>
            <a:xfrm>
              <a:off x="3049650" y="3395250"/>
              <a:ext cx="18025" cy="35075"/>
            </a:xfrm>
            <a:custGeom>
              <a:avLst/>
              <a:gdLst/>
              <a:ahLst/>
              <a:cxnLst/>
              <a:rect l="l" t="t" r="r" b="b"/>
              <a:pathLst>
                <a:path w="721" h="1403" extrusionOk="0">
                  <a:moveTo>
                    <a:pt x="266" y="0"/>
                  </a:moveTo>
                  <a:cubicBezTo>
                    <a:pt x="96" y="0"/>
                    <a:pt x="12" y="230"/>
                    <a:pt x="12" y="545"/>
                  </a:cubicBezTo>
                  <a:cubicBezTo>
                    <a:pt x="0" y="911"/>
                    <a:pt x="92" y="1403"/>
                    <a:pt x="92" y="1403"/>
                  </a:cubicBezTo>
                  <a:lnTo>
                    <a:pt x="721" y="1231"/>
                  </a:lnTo>
                  <a:cubicBezTo>
                    <a:pt x="721" y="1231"/>
                    <a:pt x="584" y="99"/>
                    <a:pt x="355" y="19"/>
                  </a:cubicBezTo>
                  <a:cubicBezTo>
                    <a:pt x="323" y="6"/>
                    <a:pt x="293" y="0"/>
                    <a:pt x="266" y="0"/>
                  </a:cubicBezTo>
                  <a:close/>
                </a:path>
              </a:pathLst>
            </a:custGeom>
            <a:solidFill>
              <a:srgbClr val="FFC8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53" name="Google Shape;1353;p60"/>
            <p:cNvSpPr/>
            <p:nvPr/>
          </p:nvSpPr>
          <p:spPr>
            <a:xfrm>
              <a:off x="3047925" y="3393325"/>
              <a:ext cx="21575" cy="38800"/>
            </a:xfrm>
            <a:custGeom>
              <a:avLst/>
              <a:gdLst/>
              <a:ahLst/>
              <a:cxnLst/>
              <a:rect l="l" t="t" r="r" b="b"/>
              <a:pathLst>
                <a:path w="863" h="1552" extrusionOk="0">
                  <a:moveTo>
                    <a:pt x="341" y="146"/>
                  </a:moveTo>
                  <a:cubicBezTo>
                    <a:pt x="361" y="146"/>
                    <a:pt x="381" y="151"/>
                    <a:pt x="401" y="165"/>
                  </a:cubicBezTo>
                  <a:cubicBezTo>
                    <a:pt x="397" y="161"/>
                    <a:pt x="397" y="160"/>
                    <a:pt x="399" y="160"/>
                  </a:cubicBezTo>
                  <a:cubicBezTo>
                    <a:pt x="402" y="160"/>
                    <a:pt x="412" y="165"/>
                    <a:pt x="412" y="165"/>
                  </a:cubicBezTo>
                  <a:cubicBezTo>
                    <a:pt x="424" y="176"/>
                    <a:pt x="435" y="188"/>
                    <a:pt x="435" y="188"/>
                  </a:cubicBezTo>
                  <a:cubicBezTo>
                    <a:pt x="481" y="256"/>
                    <a:pt x="504" y="325"/>
                    <a:pt x="527" y="393"/>
                  </a:cubicBezTo>
                  <a:cubicBezTo>
                    <a:pt x="595" y="576"/>
                    <a:pt x="630" y="759"/>
                    <a:pt x="664" y="942"/>
                  </a:cubicBezTo>
                  <a:cubicBezTo>
                    <a:pt x="683" y="1047"/>
                    <a:pt x="702" y="1160"/>
                    <a:pt x="715" y="1254"/>
                  </a:cubicBezTo>
                  <a:lnTo>
                    <a:pt x="715" y="1254"/>
                  </a:lnTo>
                  <a:cubicBezTo>
                    <a:pt x="552" y="1299"/>
                    <a:pt x="388" y="1344"/>
                    <a:pt x="218" y="1390"/>
                  </a:cubicBezTo>
                  <a:lnTo>
                    <a:pt x="218" y="1390"/>
                  </a:lnTo>
                  <a:cubicBezTo>
                    <a:pt x="190" y="1215"/>
                    <a:pt x="171" y="1034"/>
                    <a:pt x="161" y="862"/>
                  </a:cubicBezTo>
                  <a:cubicBezTo>
                    <a:pt x="150" y="713"/>
                    <a:pt x="138" y="565"/>
                    <a:pt x="161" y="416"/>
                  </a:cubicBezTo>
                  <a:cubicBezTo>
                    <a:pt x="184" y="336"/>
                    <a:pt x="207" y="199"/>
                    <a:pt x="298" y="153"/>
                  </a:cubicBezTo>
                  <a:cubicBezTo>
                    <a:pt x="312" y="148"/>
                    <a:pt x="327" y="146"/>
                    <a:pt x="341" y="146"/>
                  </a:cubicBezTo>
                  <a:close/>
                  <a:moveTo>
                    <a:pt x="347" y="0"/>
                  </a:moveTo>
                  <a:cubicBezTo>
                    <a:pt x="331" y="0"/>
                    <a:pt x="315" y="2"/>
                    <a:pt x="298" y="5"/>
                  </a:cubicBezTo>
                  <a:cubicBezTo>
                    <a:pt x="24" y="50"/>
                    <a:pt x="1" y="462"/>
                    <a:pt x="1" y="668"/>
                  </a:cubicBezTo>
                  <a:cubicBezTo>
                    <a:pt x="12" y="942"/>
                    <a:pt x="47" y="1228"/>
                    <a:pt x="92" y="1502"/>
                  </a:cubicBezTo>
                  <a:cubicBezTo>
                    <a:pt x="102" y="1531"/>
                    <a:pt x="134" y="1551"/>
                    <a:pt x="165" y="1551"/>
                  </a:cubicBezTo>
                  <a:cubicBezTo>
                    <a:pt x="171" y="1551"/>
                    <a:pt x="178" y="1550"/>
                    <a:pt x="184" y="1548"/>
                  </a:cubicBezTo>
                  <a:cubicBezTo>
                    <a:pt x="390" y="1491"/>
                    <a:pt x="595" y="1434"/>
                    <a:pt x="813" y="1377"/>
                  </a:cubicBezTo>
                  <a:cubicBezTo>
                    <a:pt x="815" y="1376"/>
                    <a:pt x="817" y="1375"/>
                    <a:pt x="819" y="1374"/>
                  </a:cubicBezTo>
                  <a:lnTo>
                    <a:pt x="819" y="1374"/>
                  </a:lnTo>
                  <a:cubicBezTo>
                    <a:pt x="844" y="1366"/>
                    <a:pt x="863" y="1345"/>
                    <a:pt x="858" y="1308"/>
                  </a:cubicBezTo>
                  <a:cubicBezTo>
                    <a:pt x="824" y="976"/>
                    <a:pt x="767" y="633"/>
                    <a:pt x="653" y="313"/>
                  </a:cubicBezTo>
                  <a:cubicBezTo>
                    <a:pt x="600" y="166"/>
                    <a:pt x="519" y="0"/>
                    <a:pt x="347" y="0"/>
                  </a:cubicBezTo>
                  <a:close/>
                </a:path>
              </a:pathLst>
            </a:custGeom>
            <a:solidFill>
              <a:srgbClr val="70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54" name="Google Shape;1354;p60"/>
            <p:cNvSpPr/>
            <p:nvPr/>
          </p:nvSpPr>
          <p:spPr>
            <a:xfrm>
              <a:off x="3016775" y="3369750"/>
              <a:ext cx="117225" cy="132550"/>
            </a:xfrm>
            <a:custGeom>
              <a:avLst/>
              <a:gdLst/>
              <a:ahLst/>
              <a:cxnLst/>
              <a:rect l="l" t="t" r="r" b="b"/>
              <a:pathLst>
                <a:path w="4689" h="5302" extrusionOk="0">
                  <a:moveTo>
                    <a:pt x="2729" y="1"/>
                  </a:moveTo>
                  <a:cubicBezTo>
                    <a:pt x="2578" y="1"/>
                    <a:pt x="2433" y="72"/>
                    <a:pt x="2345" y="204"/>
                  </a:cubicBezTo>
                  <a:lnTo>
                    <a:pt x="138" y="3692"/>
                  </a:lnTo>
                  <a:cubicBezTo>
                    <a:pt x="1" y="3897"/>
                    <a:pt x="58" y="4183"/>
                    <a:pt x="275" y="4309"/>
                  </a:cubicBezTo>
                  <a:lnTo>
                    <a:pt x="1716" y="5235"/>
                  </a:lnTo>
                  <a:cubicBezTo>
                    <a:pt x="1793" y="5280"/>
                    <a:pt x="1877" y="5302"/>
                    <a:pt x="1960" y="5302"/>
                  </a:cubicBezTo>
                  <a:cubicBezTo>
                    <a:pt x="2111" y="5302"/>
                    <a:pt x="2256" y="5231"/>
                    <a:pt x="2345" y="5098"/>
                  </a:cubicBezTo>
                  <a:lnTo>
                    <a:pt x="4551" y="1611"/>
                  </a:lnTo>
                  <a:cubicBezTo>
                    <a:pt x="4688" y="1405"/>
                    <a:pt x="4631" y="1119"/>
                    <a:pt x="4414" y="993"/>
                  </a:cubicBezTo>
                  <a:lnTo>
                    <a:pt x="2973" y="67"/>
                  </a:lnTo>
                  <a:cubicBezTo>
                    <a:pt x="2896" y="22"/>
                    <a:pt x="2812" y="1"/>
                    <a:pt x="2729" y="1"/>
                  </a:cubicBezTo>
                  <a:close/>
                </a:path>
              </a:pathLst>
            </a:custGeom>
            <a:solidFill>
              <a:srgbClr val="364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55" name="Google Shape;1355;p60"/>
            <p:cNvSpPr/>
            <p:nvPr/>
          </p:nvSpPr>
          <p:spPr>
            <a:xfrm>
              <a:off x="3025925" y="3381125"/>
              <a:ext cx="98350" cy="110650"/>
            </a:xfrm>
            <a:custGeom>
              <a:avLst/>
              <a:gdLst/>
              <a:ahLst/>
              <a:cxnLst/>
              <a:rect l="l" t="t" r="r" b="b"/>
              <a:pathLst>
                <a:path w="3934" h="4426" extrusionOk="0">
                  <a:moveTo>
                    <a:pt x="2059" y="1"/>
                  </a:moveTo>
                  <a:lnTo>
                    <a:pt x="0" y="3225"/>
                  </a:lnTo>
                  <a:lnTo>
                    <a:pt x="1887" y="4426"/>
                  </a:lnTo>
                  <a:lnTo>
                    <a:pt x="3934" y="1190"/>
                  </a:lnTo>
                  <a:lnTo>
                    <a:pt x="20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56" name="Google Shape;1356;p60"/>
            <p:cNvSpPr/>
            <p:nvPr/>
          </p:nvSpPr>
          <p:spPr>
            <a:xfrm>
              <a:off x="3065075" y="3392000"/>
              <a:ext cx="48925" cy="42900"/>
            </a:xfrm>
            <a:custGeom>
              <a:avLst/>
              <a:gdLst/>
              <a:ahLst/>
              <a:cxnLst/>
              <a:rect l="l" t="t" r="r" b="b"/>
              <a:pathLst>
                <a:path w="1957" h="1716" extrusionOk="0">
                  <a:moveTo>
                    <a:pt x="504" y="0"/>
                  </a:moveTo>
                  <a:lnTo>
                    <a:pt x="1" y="789"/>
                  </a:lnTo>
                  <a:lnTo>
                    <a:pt x="1453" y="1715"/>
                  </a:lnTo>
                  <a:lnTo>
                    <a:pt x="1956" y="927"/>
                  </a:lnTo>
                  <a:lnTo>
                    <a:pt x="504" y="0"/>
                  </a:lnTo>
                  <a:close/>
                </a:path>
              </a:pathLst>
            </a:custGeom>
            <a:solidFill>
              <a:srgbClr val="C1D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57" name="Google Shape;1357;p60"/>
            <p:cNvSpPr/>
            <p:nvPr/>
          </p:nvSpPr>
          <p:spPr>
            <a:xfrm>
              <a:off x="3041075" y="3430025"/>
              <a:ext cx="49200" cy="43175"/>
            </a:xfrm>
            <a:custGeom>
              <a:avLst/>
              <a:gdLst/>
              <a:ahLst/>
              <a:cxnLst/>
              <a:rect l="l" t="t" r="r" b="b"/>
              <a:pathLst>
                <a:path w="1968" h="1727" extrusionOk="0">
                  <a:moveTo>
                    <a:pt x="504" y="0"/>
                  </a:moveTo>
                  <a:lnTo>
                    <a:pt x="0" y="800"/>
                  </a:lnTo>
                  <a:lnTo>
                    <a:pt x="1453" y="1727"/>
                  </a:lnTo>
                  <a:lnTo>
                    <a:pt x="1967" y="926"/>
                  </a:lnTo>
                  <a:lnTo>
                    <a:pt x="504" y="0"/>
                  </a:lnTo>
                  <a:close/>
                </a:path>
              </a:pathLst>
            </a:custGeom>
            <a:solidFill>
              <a:srgbClr val="C1D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58" name="Google Shape;1358;p60"/>
            <p:cNvSpPr/>
            <p:nvPr/>
          </p:nvSpPr>
          <p:spPr>
            <a:xfrm>
              <a:off x="3061650" y="3414000"/>
              <a:ext cx="38325" cy="26325"/>
            </a:xfrm>
            <a:custGeom>
              <a:avLst/>
              <a:gdLst/>
              <a:ahLst/>
              <a:cxnLst/>
              <a:rect l="l" t="t" r="r" b="b"/>
              <a:pathLst>
                <a:path w="1533" h="1053" extrusionOk="0">
                  <a:moveTo>
                    <a:pt x="92" y="1"/>
                  </a:moveTo>
                  <a:lnTo>
                    <a:pt x="1" y="138"/>
                  </a:lnTo>
                  <a:lnTo>
                    <a:pt x="1441" y="1053"/>
                  </a:lnTo>
                  <a:lnTo>
                    <a:pt x="1533" y="916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rgbClr val="6F9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59" name="Google Shape;1359;p60"/>
            <p:cNvSpPr/>
            <p:nvPr/>
          </p:nvSpPr>
          <p:spPr>
            <a:xfrm>
              <a:off x="3037350" y="3452875"/>
              <a:ext cx="27200" cy="19175"/>
            </a:xfrm>
            <a:custGeom>
              <a:avLst/>
              <a:gdLst/>
              <a:ahLst/>
              <a:cxnLst/>
              <a:rect l="l" t="t" r="r" b="b"/>
              <a:pathLst>
                <a:path w="1088" h="767" extrusionOk="0">
                  <a:moveTo>
                    <a:pt x="81" y="1"/>
                  </a:moveTo>
                  <a:lnTo>
                    <a:pt x="1" y="138"/>
                  </a:lnTo>
                  <a:lnTo>
                    <a:pt x="996" y="767"/>
                  </a:lnTo>
                  <a:lnTo>
                    <a:pt x="1087" y="63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6F9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60" name="Google Shape;1360;p60"/>
            <p:cNvSpPr/>
            <p:nvPr/>
          </p:nvSpPr>
          <p:spPr>
            <a:xfrm>
              <a:off x="3057650" y="3420300"/>
              <a:ext cx="22025" cy="16025"/>
            </a:xfrm>
            <a:custGeom>
              <a:avLst/>
              <a:gdLst/>
              <a:ahLst/>
              <a:cxnLst/>
              <a:rect l="l" t="t" r="r" b="b"/>
              <a:pathLst>
                <a:path w="881" h="641" extrusionOk="0">
                  <a:moveTo>
                    <a:pt x="92" y="0"/>
                  </a:moveTo>
                  <a:lnTo>
                    <a:pt x="1" y="138"/>
                  </a:lnTo>
                  <a:lnTo>
                    <a:pt x="790" y="641"/>
                  </a:lnTo>
                  <a:lnTo>
                    <a:pt x="881" y="503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6F9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61" name="Google Shape;1361;p60"/>
            <p:cNvSpPr/>
            <p:nvPr/>
          </p:nvSpPr>
          <p:spPr>
            <a:xfrm>
              <a:off x="3095675" y="3383825"/>
              <a:ext cx="3450" cy="3075"/>
            </a:xfrm>
            <a:custGeom>
              <a:avLst/>
              <a:gdLst/>
              <a:ahLst/>
              <a:cxnLst/>
              <a:rect l="l" t="t" r="r" b="b"/>
              <a:pathLst>
                <a:path w="138" h="123" extrusionOk="0">
                  <a:moveTo>
                    <a:pt x="67" y="0"/>
                  </a:moveTo>
                  <a:cubicBezTo>
                    <a:pt x="47" y="0"/>
                    <a:pt x="30" y="8"/>
                    <a:pt x="23" y="30"/>
                  </a:cubicBezTo>
                  <a:cubicBezTo>
                    <a:pt x="0" y="53"/>
                    <a:pt x="12" y="99"/>
                    <a:pt x="35" y="110"/>
                  </a:cubicBezTo>
                  <a:cubicBezTo>
                    <a:pt x="47" y="118"/>
                    <a:pt x="59" y="122"/>
                    <a:pt x="70" y="122"/>
                  </a:cubicBezTo>
                  <a:cubicBezTo>
                    <a:pt x="90" y="122"/>
                    <a:pt x="107" y="109"/>
                    <a:pt x="115" y="87"/>
                  </a:cubicBezTo>
                  <a:cubicBezTo>
                    <a:pt x="137" y="64"/>
                    <a:pt x="126" y="30"/>
                    <a:pt x="103" y="7"/>
                  </a:cubicBezTo>
                  <a:cubicBezTo>
                    <a:pt x="91" y="3"/>
                    <a:pt x="78" y="0"/>
                    <a:pt x="67" y="0"/>
                  </a:cubicBezTo>
                  <a:close/>
                </a:path>
              </a:pathLst>
            </a:custGeom>
            <a:solidFill>
              <a:srgbClr val="6F9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62" name="Google Shape;1362;p60"/>
            <p:cNvSpPr/>
            <p:nvPr/>
          </p:nvSpPr>
          <p:spPr>
            <a:xfrm>
              <a:off x="3099950" y="3386550"/>
              <a:ext cx="9475" cy="6800"/>
            </a:xfrm>
            <a:custGeom>
              <a:avLst/>
              <a:gdLst/>
              <a:ahLst/>
              <a:cxnLst/>
              <a:rect l="l" t="t" r="r" b="b"/>
              <a:pathLst>
                <a:path w="379" h="272" extrusionOk="0">
                  <a:moveTo>
                    <a:pt x="49" y="0"/>
                  </a:moveTo>
                  <a:cubicBezTo>
                    <a:pt x="35" y="0"/>
                    <a:pt x="19" y="10"/>
                    <a:pt x="12" y="24"/>
                  </a:cubicBezTo>
                  <a:cubicBezTo>
                    <a:pt x="1" y="47"/>
                    <a:pt x="1" y="70"/>
                    <a:pt x="24" y="93"/>
                  </a:cubicBezTo>
                  <a:lnTo>
                    <a:pt x="310" y="264"/>
                  </a:lnTo>
                  <a:cubicBezTo>
                    <a:pt x="314" y="269"/>
                    <a:pt x="323" y="272"/>
                    <a:pt x="332" y="272"/>
                  </a:cubicBezTo>
                  <a:cubicBezTo>
                    <a:pt x="345" y="272"/>
                    <a:pt x="360" y="266"/>
                    <a:pt x="367" y="253"/>
                  </a:cubicBezTo>
                  <a:cubicBezTo>
                    <a:pt x="378" y="230"/>
                    <a:pt x="378" y="196"/>
                    <a:pt x="355" y="184"/>
                  </a:cubicBezTo>
                  <a:lnTo>
                    <a:pt x="69" y="13"/>
                  </a:lnTo>
                  <a:cubicBezTo>
                    <a:pt x="65" y="4"/>
                    <a:pt x="57" y="0"/>
                    <a:pt x="49" y="0"/>
                  </a:cubicBezTo>
                  <a:close/>
                </a:path>
              </a:pathLst>
            </a:custGeom>
            <a:solidFill>
              <a:srgbClr val="6F9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63" name="Google Shape;1363;p60"/>
            <p:cNvSpPr/>
            <p:nvPr/>
          </p:nvSpPr>
          <p:spPr>
            <a:xfrm>
              <a:off x="3004200" y="3442000"/>
              <a:ext cx="95775" cy="133525"/>
            </a:xfrm>
            <a:custGeom>
              <a:avLst/>
              <a:gdLst/>
              <a:ahLst/>
              <a:cxnLst/>
              <a:rect l="l" t="t" r="r" b="b"/>
              <a:pathLst>
                <a:path w="3831" h="5341" extrusionOk="0">
                  <a:moveTo>
                    <a:pt x="3005" y="1"/>
                  </a:moveTo>
                  <a:cubicBezTo>
                    <a:pt x="3002" y="1"/>
                    <a:pt x="2999" y="1"/>
                    <a:pt x="2996" y="1"/>
                  </a:cubicBezTo>
                  <a:cubicBezTo>
                    <a:pt x="2687" y="36"/>
                    <a:pt x="2756" y="413"/>
                    <a:pt x="2779" y="630"/>
                  </a:cubicBezTo>
                  <a:cubicBezTo>
                    <a:pt x="2802" y="847"/>
                    <a:pt x="2893" y="1122"/>
                    <a:pt x="2893" y="1122"/>
                  </a:cubicBezTo>
                  <a:cubicBezTo>
                    <a:pt x="2893" y="1122"/>
                    <a:pt x="2196" y="1328"/>
                    <a:pt x="1590" y="2219"/>
                  </a:cubicBezTo>
                  <a:lnTo>
                    <a:pt x="1" y="4598"/>
                  </a:lnTo>
                  <a:lnTo>
                    <a:pt x="1235" y="5341"/>
                  </a:lnTo>
                  <a:lnTo>
                    <a:pt x="2916" y="2665"/>
                  </a:lnTo>
                  <a:cubicBezTo>
                    <a:pt x="2916" y="2665"/>
                    <a:pt x="3831" y="1385"/>
                    <a:pt x="3808" y="1133"/>
                  </a:cubicBezTo>
                  <a:cubicBezTo>
                    <a:pt x="3774" y="885"/>
                    <a:pt x="3238" y="1"/>
                    <a:pt x="3005" y="1"/>
                  </a:cubicBezTo>
                  <a:close/>
                </a:path>
              </a:pathLst>
            </a:custGeom>
            <a:solidFill>
              <a:srgbClr val="FFC8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64" name="Google Shape;1364;p60"/>
            <p:cNvSpPr/>
            <p:nvPr/>
          </p:nvSpPr>
          <p:spPr>
            <a:xfrm>
              <a:off x="3001650" y="3440525"/>
              <a:ext cx="100050" cy="136825"/>
            </a:xfrm>
            <a:custGeom>
              <a:avLst/>
              <a:gdLst/>
              <a:ahLst/>
              <a:cxnLst/>
              <a:rect l="l" t="t" r="r" b="b"/>
              <a:pathLst>
                <a:path w="4002" h="5473" extrusionOk="0">
                  <a:moveTo>
                    <a:pt x="3034" y="0"/>
                  </a:moveTo>
                  <a:cubicBezTo>
                    <a:pt x="2968" y="0"/>
                    <a:pt x="2904" y="30"/>
                    <a:pt x="2847" y="106"/>
                  </a:cubicBezTo>
                  <a:cubicBezTo>
                    <a:pt x="2667" y="349"/>
                    <a:pt x="2809" y="844"/>
                    <a:pt x="2904" y="1135"/>
                  </a:cubicBezTo>
                  <a:lnTo>
                    <a:pt x="2904" y="1135"/>
                  </a:lnTo>
                  <a:cubicBezTo>
                    <a:pt x="2375" y="1324"/>
                    <a:pt x="1942" y="1795"/>
                    <a:pt x="1635" y="2244"/>
                  </a:cubicBezTo>
                  <a:cubicBezTo>
                    <a:pt x="1594" y="2292"/>
                    <a:pt x="1645" y="2346"/>
                    <a:pt x="1698" y="2346"/>
                  </a:cubicBezTo>
                  <a:cubicBezTo>
                    <a:pt x="1720" y="2346"/>
                    <a:pt x="1743" y="2337"/>
                    <a:pt x="1760" y="2313"/>
                  </a:cubicBezTo>
                  <a:cubicBezTo>
                    <a:pt x="2058" y="1878"/>
                    <a:pt x="2492" y="1409"/>
                    <a:pt x="3018" y="1249"/>
                  </a:cubicBezTo>
                  <a:cubicBezTo>
                    <a:pt x="3052" y="1238"/>
                    <a:pt x="3075" y="1204"/>
                    <a:pt x="3064" y="1169"/>
                  </a:cubicBezTo>
                  <a:cubicBezTo>
                    <a:pt x="3019" y="1035"/>
                    <a:pt x="2776" y="151"/>
                    <a:pt x="3059" y="151"/>
                  </a:cubicBezTo>
                  <a:cubicBezTo>
                    <a:pt x="3064" y="151"/>
                    <a:pt x="3070" y="151"/>
                    <a:pt x="3075" y="152"/>
                  </a:cubicBezTo>
                  <a:cubicBezTo>
                    <a:pt x="3178" y="152"/>
                    <a:pt x="3293" y="323"/>
                    <a:pt x="3350" y="392"/>
                  </a:cubicBezTo>
                  <a:cubicBezTo>
                    <a:pt x="3475" y="541"/>
                    <a:pt x="3578" y="689"/>
                    <a:pt x="3681" y="849"/>
                  </a:cubicBezTo>
                  <a:cubicBezTo>
                    <a:pt x="3727" y="952"/>
                    <a:pt x="3830" y="1078"/>
                    <a:pt x="3830" y="1192"/>
                  </a:cubicBezTo>
                  <a:cubicBezTo>
                    <a:pt x="3841" y="1295"/>
                    <a:pt x="3773" y="1398"/>
                    <a:pt x="3727" y="1490"/>
                  </a:cubicBezTo>
                  <a:cubicBezTo>
                    <a:pt x="3590" y="1752"/>
                    <a:pt x="3418" y="2015"/>
                    <a:pt x="3247" y="2267"/>
                  </a:cubicBezTo>
                  <a:cubicBezTo>
                    <a:pt x="2801" y="2930"/>
                    <a:pt x="2366" y="3616"/>
                    <a:pt x="1943" y="4302"/>
                  </a:cubicBezTo>
                  <a:lnTo>
                    <a:pt x="1318" y="5304"/>
                  </a:lnTo>
                  <a:lnTo>
                    <a:pt x="1318" y="5304"/>
                  </a:lnTo>
                  <a:cubicBezTo>
                    <a:pt x="918" y="5067"/>
                    <a:pt x="527" y="4838"/>
                    <a:pt x="137" y="4599"/>
                  </a:cubicBezTo>
                  <a:cubicBezTo>
                    <a:pt x="125" y="4593"/>
                    <a:pt x="113" y="4590"/>
                    <a:pt x="102" y="4590"/>
                  </a:cubicBezTo>
                  <a:cubicBezTo>
                    <a:pt x="40" y="4590"/>
                    <a:pt x="0" y="4686"/>
                    <a:pt x="68" y="4725"/>
                  </a:cubicBezTo>
                  <a:cubicBezTo>
                    <a:pt x="480" y="4965"/>
                    <a:pt x="891" y="5217"/>
                    <a:pt x="1303" y="5468"/>
                  </a:cubicBezTo>
                  <a:cubicBezTo>
                    <a:pt x="1312" y="5471"/>
                    <a:pt x="1321" y="5473"/>
                    <a:pt x="1330" y="5473"/>
                  </a:cubicBezTo>
                  <a:cubicBezTo>
                    <a:pt x="1359" y="5473"/>
                    <a:pt x="1389" y="5460"/>
                    <a:pt x="1406" y="5434"/>
                  </a:cubicBezTo>
                  <a:cubicBezTo>
                    <a:pt x="1943" y="4577"/>
                    <a:pt x="2469" y="3731"/>
                    <a:pt x="3007" y="2873"/>
                  </a:cubicBezTo>
                  <a:cubicBezTo>
                    <a:pt x="3235" y="2507"/>
                    <a:pt x="3498" y="2164"/>
                    <a:pt x="3716" y="1798"/>
                  </a:cubicBezTo>
                  <a:cubicBezTo>
                    <a:pt x="3818" y="1627"/>
                    <a:pt x="4001" y="1375"/>
                    <a:pt x="3967" y="1158"/>
                  </a:cubicBezTo>
                  <a:cubicBezTo>
                    <a:pt x="3921" y="872"/>
                    <a:pt x="3681" y="575"/>
                    <a:pt x="3510" y="358"/>
                  </a:cubicBezTo>
                  <a:cubicBezTo>
                    <a:pt x="3409" y="232"/>
                    <a:pt x="3215" y="0"/>
                    <a:pt x="3034" y="0"/>
                  </a:cubicBezTo>
                  <a:close/>
                </a:path>
              </a:pathLst>
            </a:custGeom>
            <a:solidFill>
              <a:srgbClr val="70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65" name="Google Shape;1365;p60"/>
            <p:cNvSpPr/>
            <p:nvPr/>
          </p:nvSpPr>
          <p:spPr>
            <a:xfrm>
              <a:off x="3026500" y="3415375"/>
              <a:ext cx="24600" cy="41375"/>
            </a:xfrm>
            <a:custGeom>
              <a:avLst/>
              <a:gdLst/>
              <a:ahLst/>
              <a:cxnLst/>
              <a:rect l="l" t="t" r="r" b="b"/>
              <a:pathLst>
                <a:path w="984" h="1655" extrusionOk="0">
                  <a:moveTo>
                    <a:pt x="732" y="1"/>
                  </a:moveTo>
                  <a:cubicBezTo>
                    <a:pt x="697" y="1"/>
                    <a:pt x="656" y="6"/>
                    <a:pt x="606" y="14"/>
                  </a:cubicBezTo>
                  <a:cubicBezTo>
                    <a:pt x="389" y="37"/>
                    <a:pt x="320" y="472"/>
                    <a:pt x="320" y="472"/>
                  </a:cubicBezTo>
                  <a:cubicBezTo>
                    <a:pt x="320" y="472"/>
                    <a:pt x="263" y="483"/>
                    <a:pt x="126" y="632"/>
                  </a:cubicBezTo>
                  <a:cubicBezTo>
                    <a:pt x="0" y="780"/>
                    <a:pt x="0" y="998"/>
                    <a:pt x="0" y="998"/>
                  </a:cubicBezTo>
                  <a:lnTo>
                    <a:pt x="126" y="1306"/>
                  </a:lnTo>
                  <a:cubicBezTo>
                    <a:pt x="179" y="1402"/>
                    <a:pt x="330" y="1654"/>
                    <a:pt x="443" y="1654"/>
                  </a:cubicBezTo>
                  <a:cubicBezTo>
                    <a:pt x="452" y="1654"/>
                    <a:pt x="461" y="1653"/>
                    <a:pt x="469" y="1649"/>
                  </a:cubicBezTo>
                  <a:cubicBezTo>
                    <a:pt x="595" y="1615"/>
                    <a:pt x="629" y="1444"/>
                    <a:pt x="629" y="1444"/>
                  </a:cubicBezTo>
                  <a:cubicBezTo>
                    <a:pt x="629" y="1444"/>
                    <a:pt x="789" y="1375"/>
                    <a:pt x="858" y="1215"/>
                  </a:cubicBezTo>
                  <a:cubicBezTo>
                    <a:pt x="926" y="1055"/>
                    <a:pt x="984" y="540"/>
                    <a:pt x="938" y="266"/>
                  </a:cubicBezTo>
                  <a:cubicBezTo>
                    <a:pt x="894" y="57"/>
                    <a:pt x="844" y="1"/>
                    <a:pt x="732" y="1"/>
                  </a:cubicBezTo>
                  <a:close/>
                </a:path>
              </a:pathLst>
            </a:custGeom>
            <a:solidFill>
              <a:srgbClr val="FFC8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66" name="Google Shape;1366;p60"/>
            <p:cNvSpPr/>
            <p:nvPr/>
          </p:nvSpPr>
          <p:spPr>
            <a:xfrm>
              <a:off x="3033350" y="3424000"/>
              <a:ext cx="17900" cy="28150"/>
            </a:xfrm>
            <a:custGeom>
              <a:avLst/>
              <a:gdLst/>
              <a:ahLst/>
              <a:cxnLst/>
              <a:rect l="l" t="t" r="r" b="b"/>
              <a:pathLst>
                <a:path w="716" h="1126" extrusionOk="0">
                  <a:moveTo>
                    <a:pt x="104" y="1"/>
                  </a:moveTo>
                  <a:cubicBezTo>
                    <a:pt x="58" y="1"/>
                    <a:pt x="35" y="35"/>
                    <a:pt x="24" y="70"/>
                  </a:cubicBezTo>
                  <a:cubicBezTo>
                    <a:pt x="1" y="264"/>
                    <a:pt x="1" y="447"/>
                    <a:pt x="35" y="641"/>
                  </a:cubicBezTo>
                  <a:cubicBezTo>
                    <a:pt x="58" y="790"/>
                    <a:pt x="104" y="961"/>
                    <a:pt x="218" y="1064"/>
                  </a:cubicBezTo>
                  <a:cubicBezTo>
                    <a:pt x="253" y="1109"/>
                    <a:pt x="310" y="1125"/>
                    <a:pt x="365" y="1125"/>
                  </a:cubicBezTo>
                  <a:cubicBezTo>
                    <a:pt x="381" y="1125"/>
                    <a:pt x="397" y="1124"/>
                    <a:pt x="412" y="1121"/>
                  </a:cubicBezTo>
                  <a:cubicBezTo>
                    <a:pt x="492" y="1099"/>
                    <a:pt x="550" y="1030"/>
                    <a:pt x="584" y="961"/>
                  </a:cubicBezTo>
                  <a:cubicBezTo>
                    <a:pt x="675" y="824"/>
                    <a:pt x="687" y="653"/>
                    <a:pt x="710" y="481"/>
                  </a:cubicBezTo>
                  <a:cubicBezTo>
                    <a:pt x="715" y="435"/>
                    <a:pt x="681" y="413"/>
                    <a:pt x="644" y="413"/>
                  </a:cubicBezTo>
                  <a:cubicBezTo>
                    <a:pt x="607" y="413"/>
                    <a:pt x="567" y="435"/>
                    <a:pt x="561" y="481"/>
                  </a:cubicBezTo>
                  <a:cubicBezTo>
                    <a:pt x="550" y="607"/>
                    <a:pt x="538" y="756"/>
                    <a:pt x="481" y="870"/>
                  </a:cubicBezTo>
                  <a:cubicBezTo>
                    <a:pt x="458" y="916"/>
                    <a:pt x="424" y="973"/>
                    <a:pt x="367" y="984"/>
                  </a:cubicBezTo>
                  <a:cubicBezTo>
                    <a:pt x="309" y="984"/>
                    <a:pt x="287" y="950"/>
                    <a:pt x="264" y="904"/>
                  </a:cubicBezTo>
                  <a:cubicBezTo>
                    <a:pt x="207" y="801"/>
                    <a:pt x="184" y="664"/>
                    <a:pt x="161" y="550"/>
                  </a:cubicBezTo>
                  <a:cubicBezTo>
                    <a:pt x="138" y="390"/>
                    <a:pt x="149" y="230"/>
                    <a:pt x="172" y="70"/>
                  </a:cubicBezTo>
                  <a:cubicBezTo>
                    <a:pt x="172" y="35"/>
                    <a:pt x="138" y="1"/>
                    <a:pt x="104" y="1"/>
                  </a:cubicBezTo>
                  <a:close/>
                </a:path>
              </a:pathLst>
            </a:custGeom>
            <a:solidFill>
              <a:srgbClr val="70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67" name="Google Shape;1367;p60"/>
            <p:cNvSpPr/>
            <p:nvPr/>
          </p:nvSpPr>
          <p:spPr>
            <a:xfrm>
              <a:off x="3025925" y="3437525"/>
              <a:ext cx="18375" cy="21050"/>
            </a:xfrm>
            <a:custGeom>
              <a:avLst/>
              <a:gdLst/>
              <a:ahLst/>
              <a:cxnLst/>
              <a:rect l="l" t="t" r="r" b="b"/>
              <a:pathLst>
                <a:path w="735" h="842" extrusionOk="0">
                  <a:moveTo>
                    <a:pt x="79" y="0"/>
                  </a:moveTo>
                  <a:cubicBezTo>
                    <a:pt x="43" y="0"/>
                    <a:pt x="6" y="26"/>
                    <a:pt x="0" y="77"/>
                  </a:cubicBezTo>
                  <a:cubicBezTo>
                    <a:pt x="0" y="306"/>
                    <a:pt x="81" y="523"/>
                    <a:pt x="218" y="706"/>
                  </a:cubicBezTo>
                  <a:cubicBezTo>
                    <a:pt x="283" y="781"/>
                    <a:pt x="365" y="841"/>
                    <a:pt x="455" y="841"/>
                  </a:cubicBezTo>
                  <a:cubicBezTo>
                    <a:pt x="474" y="841"/>
                    <a:pt x="495" y="838"/>
                    <a:pt x="515" y="832"/>
                  </a:cubicBezTo>
                  <a:cubicBezTo>
                    <a:pt x="629" y="786"/>
                    <a:pt x="698" y="683"/>
                    <a:pt x="721" y="569"/>
                  </a:cubicBezTo>
                  <a:cubicBezTo>
                    <a:pt x="734" y="515"/>
                    <a:pt x="692" y="481"/>
                    <a:pt x="650" y="481"/>
                  </a:cubicBezTo>
                  <a:cubicBezTo>
                    <a:pt x="621" y="481"/>
                    <a:pt x="593" y="497"/>
                    <a:pt x="584" y="535"/>
                  </a:cubicBezTo>
                  <a:cubicBezTo>
                    <a:pt x="572" y="603"/>
                    <a:pt x="538" y="683"/>
                    <a:pt x="458" y="695"/>
                  </a:cubicBezTo>
                  <a:cubicBezTo>
                    <a:pt x="453" y="695"/>
                    <a:pt x="449" y="696"/>
                    <a:pt x="444" y="696"/>
                  </a:cubicBezTo>
                  <a:cubicBezTo>
                    <a:pt x="373" y="696"/>
                    <a:pt x="330" y="612"/>
                    <a:pt x="298" y="569"/>
                  </a:cubicBezTo>
                  <a:cubicBezTo>
                    <a:pt x="195" y="420"/>
                    <a:pt x="138" y="249"/>
                    <a:pt x="149" y="77"/>
                  </a:cubicBezTo>
                  <a:cubicBezTo>
                    <a:pt x="149" y="26"/>
                    <a:pt x="115" y="0"/>
                    <a:pt x="79" y="0"/>
                  </a:cubicBezTo>
                  <a:close/>
                </a:path>
              </a:pathLst>
            </a:custGeom>
            <a:solidFill>
              <a:srgbClr val="70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68" name="Google Shape;1368;p60"/>
            <p:cNvSpPr/>
            <p:nvPr/>
          </p:nvSpPr>
          <p:spPr>
            <a:xfrm>
              <a:off x="2838125" y="3516625"/>
              <a:ext cx="307600" cy="350550"/>
            </a:xfrm>
            <a:custGeom>
              <a:avLst/>
              <a:gdLst/>
              <a:ahLst/>
              <a:cxnLst/>
              <a:rect l="l" t="t" r="r" b="b"/>
              <a:pathLst>
                <a:path w="12304" h="14022" extrusionOk="0">
                  <a:moveTo>
                    <a:pt x="4860" y="1"/>
                  </a:moveTo>
                  <a:cubicBezTo>
                    <a:pt x="4860" y="1"/>
                    <a:pt x="1" y="5409"/>
                    <a:pt x="561" y="10577"/>
                  </a:cubicBezTo>
                  <a:cubicBezTo>
                    <a:pt x="826" y="13072"/>
                    <a:pt x="2426" y="14022"/>
                    <a:pt x="4336" y="14022"/>
                  </a:cubicBezTo>
                  <a:cubicBezTo>
                    <a:pt x="5805" y="14022"/>
                    <a:pt x="7456" y="13461"/>
                    <a:pt x="8827" y="12612"/>
                  </a:cubicBezTo>
                  <a:cubicBezTo>
                    <a:pt x="12200" y="10531"/>
                    <a:pt x="12303" y="7455"/>
                    <a:pt x="12303" y="7455"/>
                  </a:cubicBezTo>
                  <a:lnTo>
                    <a:pt x="10051" y="4357"/>
                  </a:lnTo>
                  <a:lnTo>
                    <a:pt x="8473" y="3842"/>
                  </a:lnTo>
                  <a:lnTo>
                    <a:pt x="9136" y="1898"/>
                  </a:lnTo>
                  <a:lnTo>
                    <a:pt x="4860" y="1"/>
                  </a:lnTo>
                  <a:close/>
                </a:path>
              </a:pathLst>
            </a:custGeom>
            <a:solidFill>
              <a:srgbClr val="F86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69" name="Google Shape;1369;p60"/>
            <p:cNvSpPr/>
            <p:nvPr/>
          </p:nvSpPr>
          <p:spPr>
            <a:xfrm>
              <a:off x="2834400" y="3513550"/>
              <a:ext cx="315025" cy="356625"/>
            </a:xfrm>
            <a:custGeom>
              <a:avLst/>
              <a:gdLst/>
              <a:ahLst/>
              <a:cxnLst/>
              <a:rect l="l" t="t" r="r" b="b"/>
              <a:pathLst>
                <a:path w="12601" h="14265" extrusionOk="0">
                  <a:moveTo>
                    <a:pt x="10108" y="4548"/>
                  </a:moveTo>
                  <a:lnTo>
                    <a:pt x="10108" y="4548"/>
                  </a:lnTo>
                  <a:cubicBezTo>
                    <a:pt x="10109" y="4550"/>
                    <a:pt x="10109" y="4553"/>
                    <a:pt x="10110" y="4555"/>
                  </a:cubicBezTo>
                  <a:lnTo>
                    <a:pt x="10110" y="4555"/>
                  </a:lnTo>
                  <a:cubicBezTo>
                    <a:pt x="10109" y="4553"/>
                    <a:pt x="10108" y="4551"/>
                    <a:pt x="10108" y="4548"/>
                  </a:cubicBezTo>
                  <a:close/>
                  <a:moveTo>
                    <a:pt x="5043" y="266"/>
                  </a:moveTo>
                  <a:lnTo>
                    <a:pt x="5043" y="266"/>
                  </a:lnTo>
                  <a:cubicBezTo>
                    <a:pt x="6259" y="802"/>
                    <a:pt x="7474" y="1338"/>
                    <a:pt x="8679" y="1884"/>
                  </a:cubicBezTo>
                  <a:cubicBezTo>
                    <a:pt x="8832" y="1951"/>
                    <a:pt x="8985" y="2018"/>
                    <a:pt x="9138" y="2085"/>
                  </a:cubicBezTo>
                  <a:lnTo>
                    <a:pt x="9138" y="2085"/>
                  </a:lnTo>
                  <a:cubicBezTo>
                    <a:pt x="8931" y="2704"/>
                    <a:pt x="8714" y="3323"/>
                    <a:pt x="8508" y="3931"/>
                  </a:cubicBezTo>
                  <a:cubicBezTo>
                    <a:pt x="8485" y="4000"/>
                    <a:pt x="8530" y="4068"/>
                    <a:pt x="8588" y="4080"/>
                  </a:cubicBezTo>
                  <a:lnTo>
                    <a:pt x="9788" y="4468"/>
                  </a:lnTo>
                  <a:cubicBezTo>
                    <a:pt x="9880" y="4503"/>
                    <a:pt x="9971" y="4537"/>
                    <a:pt x="10063" y="4560"/>
                  </a:cubicBezTo>
                  <a:cubicBezTo>
                    <a:pt x="10080" y="4568"/>
                    <a:pt x="10103" y="4583"/>
                    <a:pt x="10124" y="4590"/>
                  </a:cubicBezTo>
                  <a:lnTo>
                    <a:pt x="10124" y="4590"/>
                  </a:lnTo>
                  <a:cubicBezTo>
                    <a:pt x="10157" y="4654"/>
                    <a:pt x="10231" y="4728"/>
                    <a:pt x="10268" y="4766"/>
                  </a:cubicBezTo>
                  <a:cubicBezTo>
                    <a:pt x="10840" y="5566"/>
                    <a:pt x="11423" y="6366"/>
                    <a:pt x="12006" y="7155"/>
                  </a:cubicBezTo>
                  <a:cubicBezTo>
                    <a:pt x="12098" y="7292"/>
                    <a:pt x="12189" y="7418"/>
                    <a:pt x="12281" y="7544"/>
                  </a:cubicBezTo>
                  <a:cubicBezTo>
                    <a:pt x="12296" y="7567"/>
                    <a:pt x="12311" y="7585"/>
                    <a:pt x="12326" y="7601"/>
                  </a:cubicBezTo>
                  <a:lnTo>
                    <a:pt x="12326" y="7601"/>
                  </a:lnTo>
                  <a:cubicBezTo>
                    <a:pt x="12326" y="7601"/>
                    <a:pt x="12326" y="7601"/>
                    <a:pt x="12326" y="7601"/>
                  </a:cubicBezTo>
                  <a:cubicBezTo>
                    <a:pt x="12292" y="7830"/>
                    <a:pt x="12269" y="8058"/>
                    <a:pt x="12212" y="8287"/>
                  </a:cubicBezTo>
                  <a:cubicBezTo>
                    <a:pt x="11938" y="9465"/>
                    <a:pt x="11309" y="10540"/>
                    <a:pt x="10463" y="11397"/>
                  </a:cubicBezTo>
                  <a:cubicBezTo>
                    <a:pt x="9411" y="12483"/>
                    <a:pt x="8016" y="13261"/>
                    <a:pt x="6564" y="13695"/>
                  </a:cubicBezTo>
                  <a:cubicBezTo>
                    <a:pt x="5907" y="13894"/>
                    <a:pt x="5197" y="14032"/>
                    <a:pt x="4493" y="14032"/>
                  </a:cubicBezTo>
                  <a:cubicBezTo>
                    <a:pt x="3983" y="14032"/>
                    <a:pt x="3477" y="13960"/>
                    <a:pt x="2997" y="13787"/>
                  </a:cubicBezTo>
                  <a:cubicBezTo>
                    <a:pt x="1" y="12735"/>
                    <a:pt x="630" y="8607"/>
                    <a:pt x="1464" y="6298"/>
                  </a:cubicBezTo>
                  <a:cubicBezTo>
                    <a:pt x="2242" y="4114"/>
                    <a:pt x="3511" y="2056"/>
                    <a:pt x="5009" y="295"/>
                  </a:cubicBezTo>
                  <a:cubicBezTo>
                    <a:pt x="5021" y="287"/>
                    <a:pt x="5032" y="277"/>
                    <a:pt x="5043" y="266"/>
                  </a:cubicBezTo>
                  <a:close/>
                  <a:moveTo>
                    <a:pt x="4993" y="1"/>
                  </a:moveTo>
                  <a:cubicBezTo>
                    <a:pt x="4969" y="1"/>
                    <a:pt x="4946" y="9"/>
                    <a:pt x="4929" y="32"/>
                  </a:cubicBezTo>
                  <a:cubicBezTo>
                    <a:pt x="4494" y="512"/>
                    <a:pt x="4117" y="1027"/>
                    <a:pt x="3740" y="1553"/>
                  </a:cubicBezTo>
                  <a:cubicBezTo>
                    <a:pt x="2894" y="2742"/>
                    <a:pt x="2139" y="4022"/>
                    <a:pt x="1567" y="5372"/>
                  </a:cubicBezTo>
                  <a:cubicBezTo>
                    <a:pt x="927" y="6892"/>
                    <a:pt x="481" y="8539"/>
                    <a:pt x="550" y="10197"/>
                  </a:cubicBezTo>
                  <a:cubicBezTo>
                    <a:pt x="607" y="11523"/>
                    <a:pt x="1007" y="12883"/>
                    <a:pt x="2173" y="13650"/>
                  </a:cubicBezTo>
                  <a:cubicBezTo>
                    <a:pt x="2855" y="14099"/>
                    <a:pt x="3667" y="14265"/>
                    <a:pt x="4483" y="14265"/>
                  </a:cubicBezTo>
                  <a:cubicBezTo>
                    <a:pt x="4872" y="14265"/>
                    <a:pt x="5261" y="14227"/>
                    <a:pt x="5638" y="14164"/>
                  </a:cubicBezTo>
                  <a:cubicBezTo>
                    <a:pt x="7033" y="13924"/>
                    <a:pt x="8416" y="13318"/>
                    <a:pt x="9571" y="12483"/>
                  </a:cubicBezTo>
                  <a:cubicBezTo>
                    <a:pt x="10760" y="11626"/>
                    <a:pt x="11709" y="10460"/>
                    <a:pt x="12224" y="9076"/>
                  </a:cubicBezTo>
                  <a:cubicBezTo>
                    <a:pt x="12372" y="8687"/>
                    <a:pt x="12475" y="8287"/>
                    <a:pt x="12532" y="7887"/>
                  </a:cubicBezTo>
                  <a:cubicBezTo>
                    <a:pt x="12555" y="7738"/>
                    <a:pt x="12601" y="7601"/>
                    <a:pt x="12521" y="7475"/>
                  </a:cubicBezTo>
                  <a:cubicBezTo>
                    <a:pt x="12326" y="7144"/>
                    <a:pt x="12052" y="6824"/>
                    <a:pt x="11823" y="6515"/>
                  </a:cubicBezTo>
                  <a:cubicBezTo>
                    <a:pt x="11492" y="6058"/>
                    <a:pt x="11160" y="5600"/>
                    <a:pt x="10829" y="5143"/>
                  </a:cubicBezTo>
                  <a:cubicBezTo>
                    <a:pt x="10669" y="4914"/>
                    <a:pt x="10508" y="4628"/>
                    <a:pt x="10303" y="4423"/>
                  </a:cubicBezTo>
                  <a:cubicBezTo>
                    <a:pt x="10211" y="4320"/>
                    <a:pt x="10017" y="4297"/>
                    <a:pt x="9891" y="4251"/>
                  </a:cubicBezTo>
                  <a:cubicBezTo>
                    <a:pt x="9628" y="4171"/>
                    <a:pt x="9365" y="4080"/>
                    <a:pt x="9091" y="4000"/>
                  </a:cubicBezTo>
                  <a:cubicBezTo>
                    <a:pt x="8985" y="3967"/>
                    <a:pt x="8879" y="3928"/>
                    <a:pt x="8773" y="3892"/>
                  </a:cubicBezTo>
                  <a:lnTo>
                    <a:pt x="8773" y="3892"/>
                  </a:lnTo>
                  <a:lnTo>
                    <a:pt x="9393" y="2063"/>
                  </a:lnTo>
                  <a:lnTo>
                    <a:pt x="9393" y="2063"/>
                  </a:lnTo>
                  <a:cubicBezTo>
                    <a:pt x="9407" y="2038"/>
                    <a:pt x="9413" y="2010"/>
                    <a:pt x="9407" y="1985"/>
                  </a:cubicBezTo>
                  <a:lnTo>
                    <a:pt x="9407" y="1985"/>
                  </a:lnTo>
                  <a:cubicBezTo>
                    <a:pt x="9398" y="1942"/>
                    <a:pt x="9359" y="1913"/>
                    <a:pt x="9313" y="1905"/>
                  </a:cubicBezTo>
                  <a:lnTo>
                    <a:pt x="9313" y="1905"/>
                  </a:lnTo>
                  <a:cubicBezTo>
                    <a:pt x="8088" y="1350"/>
                    <a:pt x="6851" y="805"/>
                    <a:pt x="5615" y="261"/>
                  </a:cubicBezTo>
                  <a:cubicBezTo>
                    <a:pt x="5432" y="181"/>
                    <a:pt x="5249" y="101"/>
                    <a:pt x="5066" y="21"/>
                  </a:cubicBezTo>
                  <a:cubicBezTo>
                    <a:pt x="5043" y="9"/>
                    <a:pt x="5017" y="1"/>
                    <a:pt x="4993" y="1"/>
                  </a:cubicBezTo>
                  <a:close/>
                </a:path>
              </a:pathLst>
            </a:custGeom>
            <a:solidFill>
              <a:srgbClr val="4F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70" name="Google Shape;1370;p60"/>
            <p:cNvSpPr/>
            <p:nvPr/>
          </p:nvSpPr>
          <p:spPr>
            <a:xfrm>
              <a:off x="3027925" y="3566350"/>
              <a:ext cx="18600" cy="18625"/>
            </a:xfrm>
            <a:custGeom>
              <a:avLst/>
              <a:gdLst/>
              <a:ahLst/>
              <a:cxnLst/>
              <a:rect l="l" t="t" r="r" b="b"/>
              <a:pathLst>
                <a:path w="744" h="745" extrusionOk="0">
                  <a:moveTo>
                    <a:pt x="366" y="1"/>
                  </a:moveTo>
                  <a:cubicBezTo>
                    <a:pt x="161" y="1"/>
                    <a:pt x="1" y="161"/>
                    <a:pt x="1" y="367"/>
                  </a:cubicBezTo>
                  <a:cubicBezTo>
                    <a:pt x="1" y="573"/>
                    <a:pt x="161" y="744"/>
                    <a:pt x="366" y="744"/>
                  </a:cubicBezTo>
                  <a:cubicBezTo>
                    <a:pt x="572" y="744"/>
                    <a:pt x="744" y="573"/>
                    <a:pt x="744" y="367"/>
                  </a:cubicBezTo>
                  <a:cubicBezTo>
                    <a:pt x="744" y="161"/>
                    <a:pt x="572" y="1"/>
                    <a:pt x="366" y="1"/>
                  </a:cubicBezTo>
                  <a:close/>
                </a:path>
              </a:pathLst>
            </a:custGeom>
            <a:solidFill>
              <a:srgbClr val="4F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71" name="Google Shape;1371;p60"/>
            <p:cNvSpPr/>
            <p:nvPr/>
          </p:nvSpPr>
          <p:spPr>
            <a:xfrm>
              <a:off x="2924450" y="3513550"/>
              <a:ext cx="145525" cy="96225"/>
            </a:xfrm>
            <a:custGeom>
              <a:avLst/>
              <a:gdLst/>
              <a:ahLst/>
              <a:cxnLst/>
              <a:rect l="l" t="t" r="r" b="b"/>
              <a:pathLst>
                <a:path w="5821" h="3849" extrusionOk="0">
                  <a:moveTo>
                    <a:pt x="1444" y="268"/>
                  </a:moveTo>
                  <a:cubicBezTo>
                    <a:pt x="2659" y="803"/>
                    <a:pt x="3873" y="1338"/>
                    <a:pt x="5077" y="1884"/>
                  </a:cubicBezTo>
                  <a:cubicBezTo>
                    <a:pt x="5230" y="1951"/>
                    <a:pt x="5383" y="2018"/>
                    <a:pt x="5535" y="2085"/>
                  </a:cubicBezTo>
                  <a:lnTo>
                    <a:pt x="5535" y="2085"/>
                  </a:lnTo>
                  <a:lnTo>
                    <a:pt x="5028" y="3568"/>
                  </a:lnTo>
                  <a:lnTo>
                    <a:pt x="5028" y="3568"/>
                  </a:lnTo>
                  <a:cubicBezTo>
                    <a:pt x="3612" y="2999"/>
                    <a:pt x="2206" y="2431"/>
                    <a:pt x="801" y="1873"/>
                  </a:cubicBezTo>
                  <a:lnTo>
                    <a:pt x="342" y="1686"/>
                  </a:lnTo>
                  <a:lnTo>
                    <a:pt x="342" y="1686"/>
                  </a:lnTo>
                  <a:cubicBezTo>
                    <a:pt x="705" y="1209"/>
                    <a:pt x="1062" y="726"/>
                    <a:pt x="1444" y="268"/>
                  </a:cubicBezTo>
                  <a:close/>
                  <a:moveTo>
                    <a:pt x="1395" y="1"/>
                  </a:moveTo>
                  <a:cubicBezTo>
                    <a:pt x="1370" y="1"/>
                    <a:pt x="1344" y="9"/>
                    <a:pt x="1327" y="32"/>
                  </a:cubicBezTo>
                  <a:cubicBezTo>
                    <a:pt x="881" y="569"/>
                    <a:pt x="469" y="1130"/>
                    <a:pt x="46" y="1678"/>
                  </a:cubicBezTo>
                  <a:cubicBezTo>
                    <a:pt x="1" y="1747"/>
                    <a:pt x="58" y="1827"/>
                    <a:pt x="115" y="1850"/>
                  </a:cubicBezTo>
                  <a:cubicBezTo>
                    <a:pt x="1567" y="2433"/>
                    <a:pt x="3008" y="3016"/>
                    <a:pt x="4460" y="3588"/>
                  </a:cubicBezTo>
                  <a:lnTo>
                    <a:pt x="5066" y="3839"/>
                  </a:lnTo>
                  <a:cubicBezTo>
                    <a:pt x="5082" y="3846"/>
                    <a:pt x="5097" y="3849"/>
                    <a:pt x="5111" y="3849"/>
                  </a:cubicBezTo>
                  <a:cubicBezTo>
                    <a:pt x="5162" y="3849"/>
                    <a:pt x="5196" y="3811"/>
                    <a:pt x="5208" y="3765"/>
                  </a:cubicBezTo>
                  <a:lnTo>
                    <a:pt x="5208" y="3765"/>
                  </a:lnTo>
                  <a:cubicBezTo>
                    <a:pt x="5210" y="3759"/>
                    <a:pt x="5212" y="3754"/>
                    <a:pt x="5214" y="3748"/>
                  </a:cubicBezTo>
                  <a:cubicBezTo>
                    <a:pt x="5409" y="3188"/>
                    <a:pt x="5603" y="2616"/>
                    <a:pt x="5797" y="2044"/>
                  </a:cubicBezTo>
                  <a:cubicBezTo>
                    <a:pt x="5820" y="2010"/>
                    <a:pt x="5786" y="1930"/>
                    <a:pt x="5740" y="1919"/>
                  </a:cubicBezTo>
                  <a:cubicBezTo>
                    <a:pt x="4505" y="1358"/>
                    <a:pt x="3259" y="810"/>
                    <a:pt x="2013" y="261"/>
                  </a:cubicBezTo>
                  <a:lnTo>
                    <a:pt x="1464" y="21"/>
                  </a:lnTo>
                  <a:cubicBezTo>
                    <a:pt x="1447" y="9"/>
                    <a:pt x="1421" y="1"/>
                    <a:pt x="1395" y="1"/>
                  </a:cubicBezTo>
                  <a:close/>
                </a:path>
              </a:pathLst>
            </a:custGeom>
            <a:solidFill>
              <a:srgbClr val="4F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72" name="Google Shape;1372;p60"/>
            <p:cNvSpPr/>
            <p:nvPr/>
          </p:nvSpPr>
          <p:spPr>
            <a:xfrm>
              <a:off x="3021625" y="3524575"/>
              <a:ext cx="288175" cy="513200"/>
            </a:xfrm>
            <a:custGeom>
              <a:avLst/>
              <a:gdLst/>
              <a:ahLst/>
              <a:cxnLst/>
              <a:rect l="l" t="t" r="r" b="b"/>
              <a:pathLst>
                <a:path w="11527" h="20528" extrusionOk="0">
                  <a:moveTo>
                    <a:pt x="7016" y="1"/>
                  </a:moveTo>
                  <a:cubicBezTo>
                    <a:pt x="6995" y="1"/>
                    <a:pt x="6974" y="1"/>
                    <a:pt x="6953" y="3"/>
                  </a:cubicBezTo>
                  <a:cubicBezTo>
                    <a:pt x="5775" y="60"/>
                    <a:pt x="3317" y="380"/>
                    <a:pt x="3317" y="380"/>
                  </a:cubicBezTo>
                  <a:cubicBezTo>
                    <a:pt x="3317" y="380"/>
                    <a:pt x="1830" y="1763"/>
                    <a:pt x="1693" y="2690"/>
                  </a:cubicBezTo>
                  <a:cubicBezTo>
                    <a:pt x="1556" y="3616"/>
                    <a:pt x="1" y="20000"/>
                    <a:pt x="1" y="20000"/>
                  </a:cubicBezTo>
                  <a:cubicBezTo>
                    <a:pt x="1" y="20000"/>
                    <a:pt x="1885" y="20528"/>
                    <a:pt x="4045" y="20528"/>
                  </a:cubicBezTo>
                  <a:cubicBezTo>
                    <a:pt x="5606" y="20528"/>
                    <a:pt x="7311" y="20252"/>
                    <a:pt x="8553" y="19303"/>
                  </a:cubicBezTo>
                  <a:cubicBezTo>
                    <a:pt x="11526" y="17027"/>
                    <a:pt x="9297" y="1809"/>
                    <a:pt x="9297" y="1809"/>
                  </a:cubicBezTo>
                  <a:cubicBezTo>
                    <a:pt x="9297" y="1809"/>
                    <a:pt x="8172" y="1"/>
                    <a:pt x="70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73" name="Google Shape;1373;p60"/>
            <p:cNvSpPr/>
            <p:nvPr/>
          </p:nvSpPr>
          <p:spPr>
            <a:xfrm>
              <a:off x="3018350" y="3521675"/>
              <a:ext cx="260000" cy="519125"/>
            </a:xfrm>
            <a:custGeom>
              <a:avLst/>
              <a:gdLst/>
              <a:ahLst/>
              <a:cxnLst/>
              <a:rect l="l" t="t" r="r" b="b"/>
              <a:pathLst>
                <a:path w="10400" h="20765" extrusionOk="0">
                  <a:moveTo>
                    <a:pt x="3528" y="587"/>
                  </a:moveTo>
                  <a:lnTo>
                    <a:pt x="3528" y="587"/>
                  </a:lnTo>
                  <a:cubicBezTo>
                    <a:pt x="3529" y="592"/>
                    <a:pt x="3528" y="595"/>
                    <a:pt x="3526" y="598"/>
                  </a:cubicBezTo>
                  <a:lnTo>
                    <a:pt x="3526" y="598"/>
                  </a:lnTo>
                  <a:cubicBezTo>
                    <a:pt x="3528" y="593"/>
                    <a:pt x="3529" y="590"/>
                    <a:pt x="3528" y="587"/>
                  </a:cubicBezTo>
                  <a:close/>
                  <a:moveTo>
                    <a:pt x="3491" y="610"/>
                  </a:moveTo>
                  <a:lnTo>
                    <a:pt x="3491" y="610"/>
                  </a:lnTo>
                  <a:cubicBezTo>
                    <a:pt x="3482" y="612"/>
                    <a:pt x="3472" y="612"/>
                    <a:pt x="3467" y="612"/>
                  </a:cubicBezTo>
                  <a:cubicBezTo>
                    <a:pt x="3457" y="612"/>
                    <a:pt x="3459" y="611"/>
                    <a:pt x="3491" y="610"/>
                  </a:cubicBezTo>
                  <a:close/>
                  <a:moveTo>
                    <a:pt x="7081" y="231"/>
                  </a:moveTo>
                  <a:cubicBezTo>
                    <a:pt x="7175" y="231"/>
                    <a:pt x="7268" y="238"/>
                    <a:pt x="7358" y="256"/>
                  </a:cubicBezTo>
                  <a:cubicBezTo>
                    <a:pt x="7667" y="313"/>
                    <a:pt x="7953" y="496"/>
                    <a:pt x="8204" y="702"/>
                  </a:cubicBezTo>
                  <a:cubicBezTo>
                    <a:pt x="8616" y="1033"/>
                    <a:pt x="8959" y="1445"/>
                    <a:pt x="9256" y="1891"/>
                  </a:cubicBezTo>
                  <a:cubicBezTo>
                    <a:pt x="9279" y="1914"/>
                    <a:pt x="9302" y="1948"/>
                    <a:pt x="9313" y="1982"/>
                  </a:cubicBezTo>
                  <a:cubicBezTo>
                    <a:pt x="9315" y="1984"/>
                    <a:pt x="9315" y="1984"/>
                    <a:pt x="9316" y="1984"/>
                  </a:cubicBezTo>
                  <a:cubicBezTo>
                    <a:pt x="9319" y="1984"/>
                    <a:pt x="9310" y="1964"/>
                    <a:pt x="9310" y="1964"/>
                  </a:cubicBezTo>
                  <a:lnTo>
                    <a:pt x="9310" y="1964"/>
                  </a:lnTo>
                  <a:cubicBezTo>
                    <a:pt x="9310" y="1964"/>
                    <a:pt x="9311" y="1966"/>
                    <a:pt x="9313" y="1971"/>
                  </a:cubicBezTo>
                  <a:cubicBezTo>
                    <a:pt x="9325" y="2005"/>
                    <a:pt x="9325" y="2039"/>
                    <a:pt x="9325" y="2074"/>
                  </a:cubicBezTo>
                  <a:cubicBezTo>
                    <a:pt x="9393" y="2520"/>
                    <a:pt x="9450" y="2977"/>
                    <a:pt x="9496" y="3423"/>
                  </a:cubicBezTo>
                  <a:cubicBezTo>
                    <a:pt x="9725" y="5310"/>
                    <a:pt x="9908" y="7219"/>
                    <a:pt x="10011" y="9117"/>
                  </a:cubicBezTo>
                  <a:cubicBezTo>
                    <a:pt x="10136" y="11312"/>
                    <a:pt x="10194" y="13542"/>
                    <a:pt x="9942" y="15726"/>
                  </a:cubicBezTo>
                  <a:cubicBezTo>
                    <a:pt x="9839" y="16572"/>
                    <a:pt x="9691" y="17429"/>
                    <a:pt x="9370" y="18218"/>
                  </a:cubicBezTo>
                  <a:cubicBezTo>
                    <a:pt x="9245" y="18515"/>
                    <a:pt x="9096" y="18801"/>
                    <a:pt x="8902" y="19041"/>
                  </a:cubicBezTo>
                  <a:cubicBezTo>
                    <a:pt x="8593" y="19407"/>
                    <a:pt x="8147" y="19659"/>
                    <a:pt x="7724" y="19853"/>
                  </a:cubicBezTo>
                  <a:cubicBezTo>
                    <a:pt x="6636" y="20372"/>
                    <a:pt x="5408" y="20525"/>
                    <a:pt x="4208" y="20525"/>
                  </a:cubicBezTo>
                  <a:cubicBezTo>
                    <a:pt x="4034" y="20525"/>
                    <a:pt x="3860" y="20522"/>
                    <a:pt x="3688" y="20516"/>
                  </a:cubicBezTo>
                  <a:cubicBezTo>
                    <a:pt x="2659" y="20482"/>
                    <a:pt x="1630" y="20345"/>
                    <a:pt x="624" y="20116"/>
                  </a:cubicBezTo>
                  <a:cubicBezTo>
                    <a:pt x="504" y="20089"/>
                    <a:pt x="377" y="20061"/>
                    <a:pt x="255" y="20027"/>
                  </a:cubicBezTo>
                  <a:lnTo>
                    <a:pt x="255" y="20027"/>
                  </a:lnTo>
                  <a:cubicBezTo>
                    <a:pt x="344" y="19130"/>
                    <a:pt x="432" y="18223"/>
                    <a:pt x="521" y="17315"/>
                  </a:cubicBezTo>
                  <a:cubicBezTo>
                    <a:pt x="715" y="15280"/>
                    <a:pt x="909" y="13244"/>
                    <a:pt x="1104" y="11198"/>
                  </a:cubicBezTo>
                  <a:cubicBezTo>
                    <a:pt x="1298" y="9208"/>
                    <a:pt x="1493" y="7208"/>
                    <a:pt x="1687" y="5207"/>
                  </a:cubicBezTo>
                  <a:cubicBezTo>
                    <a:pt x="1744" y="4589"/>
                    <a:pt x="1813" y="3960"/>
                    <a:pt x="1881" y="3331"/>
                  </a:cubicBezTo>
                  <a:cubicBezTo>
                    <a:pt x="1893" y="3183"/>
                    <a:pt x="1916" y="3023"/>
                    <a:pt x="1927" y="2863"/>
                  </a:cubicBezTo>
                  <a:cubicBezTo>
                    <a:pt x="1938" y="2783"/>
                    <a:pt x="2019" y="2531"/>
                    <a:pt x="2076" y="2405"/>
                  </a:cubicBezTo>
                  <a:cubicBezTo>
                    <a:pt x="2224" y="2108"/>
                    <a:pt x="2419" y="1822"/>
                    <a:pt x="2625" y="1571"/>
                  </a:cubicBezTo>
                  <a:cubicBezTo>
                    <a:pt x="2807" y="1331"/>
                    <a:pt x="3013" y="1113"/>
                    <a:pt x="3219" y="896"/>
                  </a:cubicBezTo>
                  <a:cubicBezTo>
                    <a:pt x="3239" y="876"/>
                    <a:pt x="3468" y="682"/>
                    <a:pt x="3518" y="610"/>
                  </a:cubicBezTo>
                  <a:lnTo>
                    <a:pt x="3518" y="610"/>
                  </a:lnTo>
                  <a:cubicBezTo>
                    <a:pt x="3584" y="607"/>
                    <a:pt x="3658" y="587"/>
                    <a:pt x="3722" y="587"/>
                  </a:cubicBezTo>
                  <a:cubicBezTo>
                    <a:pt x="3974" y="553"/>
                    <a:pt x="4214" y="519"/>
                    <a:pt x="4465" y="485"/>
                  </a:cubicBezTo>
                  <a:cubicBezTo>
                    <a:pt x="5128" y="404"/>
                    <a:pt x="5803" y="336"/>
                    <a:pt x="6466" y="279"/>
                  </a:cubicBezTo>
                  <a:cubicBezTo>
                    <a:pt x="6662" y="263"/>
                    <a:pt x="6874" y="231"/>
                    <a:pt x="7081" y="231"/>
                  </a:cubicBezTo>
                  <a:close/>
                  <a:moveTo>
                    <a:pt x="7088" y="0"/>
                  </a:moveTo>
                  <a:cubicBezTo>
                    <a:pt x="6982" y="0"/>
                    <a:pt x="6874" y="7"/>
                    <a:pt x="6763" y="16"/>
                  </a:cubicBezTo>
                  <a:cubicBezTo>
                    <a:pt x="6089" y="61"/>
                    <a:pt x="5414" y="142"/>
                    <a:pt x="4740" y="222"/>
                  </a:cubicBezTo>
                  <a:cubicBezTo>
                    <a:pt x="4328" y="267"/>
                    <a:pt x="3871" y="279"/>
                    <a:pt x="3459" y="382"/>
                  </a:cubicBezTo>
                  <a:cubicBezTo>
                    <a:pt x="3356" y="404"/>
                    <a:pt x="3311" y="462"/>
                    <a:pt x="3242" y="542"/>
                  </a:cubicBezTo>
                  <a:cubicBezTo>
                    <a:pt x="3059" y="713"/>
                    <a:pt x="2876" y="896"/>
                    <a:pt x="2716" y="1091"/>
                  </a:cubicBezTo>
                  <a:cubicBezTo>
                    <a:pt x="2316" y="1548"/>
                    <a:pt x="1858" y="2085"/>
                    <a:pt x="1721" y="2680"/>
                  </a:cubicBezTo>
                  <a:cubicBezTo>
                    <a:pt x="1641" y="3069"/>
                    <a:pt x="1630" y="3469"/>
                    <a:pt x="1584" y="3857"/>
                  </a:cubicBezTo>
                  <a:cubicBezTo>
                    <a:pt x="1401" y="5641"/>
                    <a:pt x="1230" y="7436"/>
                    <a:pt x="1058" y="9220"/>
                  </a:cubicBezTo>
                  <a:cubicBezTo>
                    <a:pt x="841" y="11427"/>
                    <a:pt x="635" y="13622"/>
                    <a:pt x="418" y="15817"/>
                  </a:cubicBezTo>
                  <a:cubicBezTo>
                    <a:pt x="292" y="17189"/>
                    <a:pt x="166" y="18550"/>
                    <a:pt x="29" y="19922"/>
                  </a:cubicBezTo>
                  <a:lnTo>
                    <a:pt x="6" y="20116"/>
                  </a:lnTo>
                  <a:cubicBezTo>
                    <a:pt x="0" y="20196"/>
                    <a:pt x="58" y="20236"/>
                    <a:pt x="118" y="20236"/>
                  </a:cubicBezTo>
                  <a:cubicBezTo>
                    <a:pt x="118" y="20236"/>
                    <a:pt x="118" y="20236"/>
                    <a:pt x="118" y="20236"/>
                  </a:cubicBezTo>
                  <a:lnTo>
                    <a:pt x="118" y="20236"/>
                  </a:lnTo>
                  <a:cubicBezTo>
                    <a:pt x="718" y="20404"/>
                    <a:pt x="1351" y="20517"/>
                    <a:pt x="1961" y="20608"/>
                  </a:cubicBezTo>
                  <a:cubicBezTo>
                    <a:pt x="2686" y="20704"/>
                    <a:pt x="3418" y="20764"/>
                    <a:pt x="4150" y="20764"/>
                  </a:cubicBezTo>
                  <a:cubicBezTo>
                    <a:pt x="4722" y="20764"/>
                    <a:pt x="5293" y="20727"/>
                    <a:pt x="5860" y="20642"/>
                  </a:cubicBezTo>
                  <a:cubicBezTo>
                    <a:pt x="6535" y="20539"/>
                    <a:pt x="7198" y="20368"/>
                    <a:pt x="7815" y="20082"/>
                  </a:cubicBezTo>
                  <a:cubicBezTo>
                    <a:pt x="8250" y="19876"/>
                    <a:pt x="8719" y="19613"/>
                    <a:pt x="9039" y="19247"/>
                  </a:cubicBezTo>
                  <a:cubicBezTo>
                    <a:pt x="9508" y="18710"/>
                    <a:pt x="9736" y="17978"/>
                    <a:pt x="9908" y="17303"/>
                  </a:cubicBezTo>
                  <a:cubicBezTo>
                    <a:pt x="10399" y="15245"/>
                    <a:pt x="10388" y="13050"/>
                    <a:pt x="10331" y="10958"/>
                  </a:cubicBezTo>
                  <a:cubicBezTo>
                    <a:pt x="10274" y="8808"/>
                    <a:pt x="10102" y="6659"/>
                    <a:pt x="9862" y="4521"/>
                  </a:cubicBezTo>
                  <a:cubicBezTo>
                    <a:pt x="9793" y="3846"/>
                    <a:pt x="9713" y="3183"/>
                    <a:pt x="9622" y="2508"/>
                  </a:cubicBezTo>
                  <a:cubicBezTo>
                    <a:pt x="9588" y="2257"/>
                    <a:pt x="9599" y="1971"/>
                    <a:pt x="9450" y="1754"/>
                  </a:cubicBezTo>
                  <a:cubicBezTo>
                    <a:pt x="9153" y="1319"/>
                    <a:pt x="8799" y="896"/>
                    <a:pt x="8387" y="553"/>
                  </a:cubicBezTo>
                  <a:cubicBezTo>
                    <a:pt x="8158" y="359"/>
                    <a:pt x="7907" y="187"/>
                    <a:pt x="7610" y="84"/>
                  </a:cubicBezTo>
                  <a:cubicBezTo>
                    <a:pt x="7438" y="20"/>
                    <a:pt x="7266" y="0"/>
                    <a:pt x="7088" y="0"/>
                  </a:cubicBezTo>
                  <a:close/>
                </a:path>
              </a:pathLst>
            </a:custGeom>
            <a:solidFill>
              <a:srgbClr val="4F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74" name="Google Shape;1374;p60"/>
            <p:cNvSpPr/>
            <p:nvPr/>
          </p:nvSpPr>
          <p:spPr>
            <a:xfrm>
              <a:off x="3161975" y="3534225"/>
              <a:ext cx="273025" cy="571250"/>
            </a:xfrm>
            <a:custGeom>
              <a:avLst/>
              <a:gdLst/>
              <a:ahLst/>
              <a:cxnLst/>
              <a:rect l="l" t="t" r="r" b="b"/>
              <a:pathLst>
                <a:path w="10921" h="22850" extrusionOk="0">
                  <a:moveTo>
                    <a:pt x="2013" y="1"/>
                  </a:moveTo>
                  <a:cubicBezTo>
                    <a:pt x="1975" y="1"/>
                    <a:pt x="1937" y="2"/>
                    <a:pt x="1899" y="5"/>
                  </a:cubicBezTo>
                  <a:cubicBezTo>
                    <a:pt x="1899" y="5"/>
                    <a:pt x="470" y="2818"/>
                    <a:pt x="230" y="6831"/>
                  </a:cubicBezTo>
                  <a:cubicBezTo>
                    <a:pt x="1" y="10844"/>
                    <a:pt x="2208" y="22152"/>
                    <a:pt x="2208" y="22152"/>
                  </a:cubicBezTo>
                  <a:cubicBezTo>
                    <a:pt x="2208" y="22152"/>
                    <a:pt x="2730" y="22849"/>
                    <a:pt x="5218" y="22849"/>
                  </a:cubicBezTo>
                  <a:cubicBezTo>
                    <a:pt x="6336" y="22849"/>
                    <a:pt x="7850" y="22709"/>
                    <a:pt x="9891" y="22301"/>
                  </a:cubicBezTo>
                  <a:lnTo>
                    <a:pt x="10920" y="21855"/>
                  </a:lnTo>
                  <a:lnTo>
                    <a:pt x="6449" y="4590"/>
                  </a:lnTo>
                  <a:cubicBezTo>
                    <a:pt x="6449" y="4590"/>
                    <a:pt x="4133" y="1"/>
                    <a:pt x="2013" y="1"/>
                  </a:cubicBezTo>
                  <a:close/>
                </a:path>
              </a:pathLst>
            </a:custGeom>
            <a:solidFill>
              <a:srgbClr val="F86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75" name="Google Shape;1375;p60"/>
            <p:cNvSpPr/>
            <p:nvPr/>
          </p:nvSpPr>
          <p:spPr>
            <a:xfrm>
              <a:off x="3163700" y="3531150"/>
              <a:ext cx="274425" cy="577250"/>
            </a:xfrm>
            <a:custGeom>
              <a:avLst/>
              <a:gdLst/>
              <a:ahLst/>
              <a:cxnLst/>
              <a:rect l="l" t="t" r="r" b="b"/>
              <a:pathLst>
                <a:path w="10977" h="23090" extrusionOk="0">
                  <a:moveTo>
                    <a:pt x="6274" y="4763"/>
                  </a:moveTo>
                  <a:cubicBezTo>
                    <a:pt x="6275" y="4765"/>
                    <a:pt x="6276" y="4768"/>
                    <a:pt x="6278" y="4770"/>
                  </a:cubicBezTo>
                  <a:cubicBezTo>
                    <a:pt x="6278" y="4772"/>
                    <a:pt x="6277" y="4772"/>
                    <a:pt x="6277" y="4772"/>
                  </a:cubicBezTo>
                  <a:cubicBezTo>
                    <a:pt x="6277" y="4772"/>
                    <a:pt x="6275" y="4767"/>
                    <a:pt x="6274" y="4763"/>
                  </a:cubicBezTo>
                  <a:close/>
                  <a:moveTo>
                    <a:pt x="1931" y="240"/>
                  </a:moveTo>
                  <a:cubicBezTo>
                    <a:pt x="2996" y="240"/>
                    <a:pt x="3896" y="1273"/>
                    <a:pt x="4505" y="2026"/>
                  </a:cubicBezTo>
                  <a:cubicBezTo>
                    <a:pt x="5134" y="2815"/>
                    <a:pt x="5683" y="3673"/>
                    <a:pt x="6163" y="4553"/>
                  </a:cubicBezTo>
                  <a:cubicBezTo>
                    <a:pt x="6196" y="4619"/>
                    <a:pt x="6240" y="4685"/>
                    <a:pt x="6273" y="4761"/>
                  </a:cubicBezTo>
                  <a:lnTo>
                    <a:pt x="6273" y="4761"/>
                  </a:lnTo>
                  <a:cubicBezTo>
                    <a:pt x="6274" y="4765"/>
                    <a:pt x="6275" y="4771"/>
                    <a:pt x="6278" y="4782"/>
                  </a:cubicBezTo>
                  <a:cubicBezTo>
                    <a:pt x="6312" y="4896"/>
                    <a:pt x="6335" y="5011"/>
                    <a:pt x="6369" y="5125"/>
                  </a:cubicBezTo>
                  <a:cubicBezTo>
                    <a:pt x="6506" y="5674"/>
                    <a:pt x="6655" y="6223"/>
                    <a:pt x="6792" y="6771"/>
                  </a:cubicBezTo>
                  <a:cubicBezTo>
                    <a:pt x="7284" y="8681"/>
                    <a:pt x="7775" y="10579"/>
                    <a:pt x="8267" y="12488"/>
                  </a:cubicBezTo>
                  <a:cubicBezTo>
                    <a:pt x="8804" y="14535"/>
                    <a:pt x="9342" y="16593"/>
                    <a:pt x="9868" y="18651"/>
                  </a:cubicBezTo>
                  <a:cubicBezTo>
                    <a:pt x="10062" y="19383"/>
                    <a:pt x="10256" y="20126"/>
                    <a:pt x="10439" y="20869"/>
                  </a:cubicBezTo>
                  <a:cubicBezTo>
                    <a:pt x="10508" y="21109"/>
                    <a:pt x="10565" y="21338"/>
                    <a:pt x="10622" y="21578"/>
                  </a:cubicBezTo>
                  <a:cubicBezTo>
                    <a:pt x="10652" y="21678"/>
                    <a:pt x="10665" y="21812"/>
                    <a:pt x="10706" y="21913"/>
                  </a:cubicBezTo>
                  <a:lnTo>
                    <a:pt x="10706" y="21913"/>
                  </a:lnTo>
                  <a:cubicBezTo>
                    <a:pt x="10379" y="22059"/>
                    <a:pt x="10042" y="22248"/>
                    <a:pt x="9696" y="22321"/>
                  </a:cubicBezTo>
                  <a:cubicBezTo>
                    <a:pt x="8747" y="22527"/>
                    <a:pt x="7764" y="22676"/>
                    <a:pt x="6792" y="22767"/>
                  </a:cubicBezTo>
                  <a:cubicBezTo>
                    <a:pt x="6247" y="22818"/>
                    <a:pt x="5688" y="22857"/>
                    <a:pt x="5130" y="22857"/>
                  </a:cubicBezTo>
                  <a:cubicBezTo>
                    <a:pt x="4551" y="22857"/>
                    <a:pt x="3972" y="22815"/>
                    <a:pt x="3408" y="22698"/>
                  </a:cubicBezTo>
                  <a:cubicBezTo>
                    <a:pt x="3145" y="22641"/>
                    <a:pt x="2882" y="22573"/>
                    <a:pt x="2630" y="22458"/>
                  </a:cubicBezTo>
                  <a:cubicBezTo>
                    <a:pt x="2516" y="22401"/>
                    <a:pt x="2356" y="22310"/>
                    <a:pt x="2287" y="22252"/>
                  </a:cubicBezTo>
                  <a:cubicBezTo>
                    <a:pt x="2273" y="22246"/>
                    <a:pt x="2264" y="22234"/>
                    <a:pt x="2253" y="22221"/>
                  </a:cubicBezTo>
                  <a:lnTo>
                    <a:pt x="2253" y="22221"/>
                  </a:lnTo>
                  <a:cubicBezTo>
                    <a:pt x="2253" y="22220"/>
                    <a:pt x="2253" y="22219"/>
                    <a:pt x="2253" y="22218"/>
                  </a:cubicBezTo>
                  <a:cubicBezTo>
                    <a:pt x="2253" y="22058"/>
                    <a:pt x="2184" y="21887"/>
                    <a:pt x="2161" y="21738"/>
                  </a:cubicBezTo>
                  <a:cubicBezTo>
                    <a:pt x="1773" y="19714"/>
                    <a:pt x="1418" y="17679"/>
                    <a:pt x="1110" y="15644"/>
                  </a:cubicBezTo>
                  <a:cubicBezTo>
                    <a:pt x="721" y="13128"/>
                    <a:pt x="332" y="10579"/>
                    <a:pt x="275" y="8029"/>
                  </a:cubicBezTo>
                  <a:cubicBezTo>
                    <a:pt x="229" y="6497"/>
                    <a:pt x="446" y="4976"/>
                    <a:pt x="801" y="3501"/>
                  </a:cubicBezTo>
                  <a:cubicBezTo>
                    <a:pt x="1064" y="2415"/>
                    <a:pt x="1395" y="1340"/>
                    <a:pt x="1864" y="334"/>
                  </a:cubicBezTo>
                  <a:cubicBezTo>
                    <a:pt x="1878" y="299"/>
                    <a:pt x="1892" y="269"/>
                    <a:pt x="1906" y="240"/>
                  </a:cubicBezTo>
                  <a:lnTo>
                    <a:pt x="1906" y="240"/>
                  </a:lnTo>
                  <a:cubicBezTo>
                    <a:pt x="1914" y="240"/>
                    <a:pt x="1923" y="240"/>
                    <a:pt x="1931" y="240"/>
                  </a:cubicBezTo>
                  <a:close/>
                  <a:moveTo>
                    <a:pt x="1916" y="0"/>
                  </a:moveTo>
                  <a:cubicBezTo>
                    <a:pt x="1889" y="0"/>
                    <a:pt x="1863" y="1"/>
                    <a:pt x="1836" y="2"/>
                  </a:cubicBezTo>
                  <a:lnTo>
                    <a:pt x="1836" y="2"/>
                  </a:lnTo>
                  <a:cubicBezTo>
                    <a:pt x="1830" y="1"/>
                    <a:pt x="1823" y="0"/>
                    <a:pt x="1817" y="0"/>
                  </a:cubicBezTo>
                  <a:cubicBezTo>
                    <a:pt x="1782" y="0"/>
                    <a:pt x="1748" y="18"/>
                    <a:pt x="1727" y="60"/>
                  </a:cubicBezTo>
                  <a:cubicBezTo>
                    <a:pt x="1373" y="769"/>
                    <a:pt x="1110" y="1546"/>
                    <a:pt x="881" y="2301"/>
                  </a:cubicBezTo>
                  <a:cubicBezTo>
                    <a:pt x="389" y="3924"/>
                    <a:pt x="69" y="5639"/>
                    <a:pt x="35" y="7343"/>
                  </a:cubicBezTo>
                  <a:cubicBezTo>
                    <a:pt x="1" y="8475"/>
                    <a:pt x="103" y="9607"/>
                    <a:pt x="218" y="10739"/>
                  </a:cubicBezTo>
                  <a:cubicBezTo>
                    <a:pt x="366" y="12111"/>
                    <a:pt x="549" y="13471"/>
                    <a:pt x="744" y="14832"/>
                  </a:cubicBezTo>
                  <a:cubicBezTo>
                    <a:pt x="1075" y="17073"/>
                    <a:pt x="1453" y="19291"/>
                    <a:pt x="1876" y="21509"/>
                  </a:cubicBezTo>
                  <a:cubicBezTo>
                    <a:pt x="1921" y="21738"/>
                    <a:pt x="1956" y="21967"/>
                    <a:pt x="2001" y="22195"/>
                  </a:cubicBezTo>
                  <a:cubicBezTo>
                    <a:pt x="2013" y="22264"/>
                    <a:pt x="2024" y="22310"/>
                    <a:pt x="2070" y="22378"/>
                  </a:cubicBezTo>
                  <a:cubicBezTo>
                    <a:pt x="2264" y="22607"/>
                    <a:pt x="2653" y="22733"/>
                    <a:pt x="2928" y="22824"/>
                  </a:cubicBezTo>
                  <a:cubicBezTo>
                    <a:pt x="3632" y="23033"/>
                    <a:pt x="4377" y="23090"/>
                    <a:pt x="5110" y="23090"/>
                  </a:cubicBezTo>
                  <a:cubicBezTo>
                    <a:pt x="5341" y="23090"/>
                    <a:pt x="5570" y="23084"/>
                    <a:pt x="5797" y="23076"/>
                  </a:cubicBezTo>
                  <a:cubicBezTo>
                    <a:pt x="6632" y="23041"/>
                    <a:pt x="7467" y="22939"/>
                    <a:pt x="8301" y="22813"/>
                  </a:cubicBezTo>
                  <a:cubicBezTo>
                    <a:pt x="8541" y="22778"/>
                    <a:pt x="8793" y="22733"/>
                    <a:pt x="9045" y="22687"/>
                  </a:cubicBezTo>
                  <a:cubicBezTo>
                    <a:pt x="9308" y="22641"/>
                    <a:pt x="9593" y="22618"/>
                    <a:pt x="9845" y="22538"/>
                  </a:cubicBezTo>
                  <a:cubicBezTo>
                    <a:pt x="10039" y="22481"/>
                    <a:pt x="10222" y="22378"/>
                    <a:pt x="10394" y="22298"/>
                  </a:cubicBezTo>
                  <a:cubicBezTo>
                    <a:pt x="10565" y="22230"/>
                    <a:pt x="10737" y="22150"/>
                    <a:pt x="10920" y="22081"/>
                  </a:cubicBezTo>
                  <a:cubicBezTo>
                    <a:pt x="10965" y="22058"/>
                    <a:pt x="10977" y="21990"/>
                    <a:pt x="10965" y="21944"/>
                  </a:cubicBezTo>
                  <a:cubicBezTo>
                    <a:pt x="10725" y="21006"/>
                    <a:pt x="10485" y="20080"/>
                    <a:pt x="10245" y="19143"/>
                  </a:cubicBezTo>
                  <a:cubicBezTo>
                    <a:pt x="9719" y="17107"/>
                    <a:pt x="9193" y="15072"/>
                    <a:pt x="8667" y="13037"/>
                  </a:cubicBezTo>
                  <a:cubicBezTo>
                    <a:pt x="8153" y="11048"/>
                    <a:pt x="7627" y="9070"/>
                    <a:pt x="7112" y="7080"/>
                  </a:cubicBezTo>
                  <a:cubicBezTo>
                    <a:pt x="6964" y="6463"/>
                    <a:pt x="6804" y="5845"/>
                    <a:pt x="6643" y="5239"/>
                  </a:cubicBezTo>
                  <a:cubicBezTo>
                    <a:pt x="6586" y="5022"/>
                    <a:pt x="6552" y="4793"/>
                    <a:pt x="6461" y="4599"/>
                  </a:cubicBezTo>
                  <a:cubicBezTo>
                    <a:pt x="6060" y="3821"/>
                    <a:pt x="5580" y="3067"/>
                    <a:pt x="5066" y="2358"/>
                  </a:cubicBezTo>
                  <a:cubicBezTo>
                    <a:pt x="4414" y="1478"/>
                    <a:pt x="3591" y="460"/>
                    <a:pt x="2516" y="106"/>
                  </a:cubicBezTo>
                  <a:cubicBezTo>
                    <a:pt x="2326" y="35"/>
                    <a:pt x="2118" y="0"/>
                    <a:pt x="1916" y="0"/>
                  </a:cubicBezTo>
                  <a:close/>
                </a:path>
              </a:pathLst>
            </a:custGeom>
            <a:solidFill>
              <a:srgbClr val="4F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76" name="Google Shape;1376;p60"/>
            <p:cNvSpPr/>
            <p:nvPr/>
          </p:nvSpPr>
          <p:spPr>
            <a:xfrm>
              <a:off x="2966750" y="3528700"/>
              <a:ext cx="142575" cy="568000"/>
            </a:xfrm>
            <a:custGeom>
              <a:avLst/>
              <a:gdLst/>
              <a:ahLst/>
              <a:cxnLst/>
              <a:rect l="l" t="t" r="r" b="b"/>
              <a:pathLst>
                <a:path w="5703" h="22720" extrusionOk="0">
                  <a:moveTo>
                    <a:pt x="5677" y="1"/>
                  </a:moveTo>
                  <a:cubicBezTo>
                    <a:pt x="5667" y="1"/>
                    <a:pt x="5621" y="36"/>
                    <a:pt x="5512" y="135"/>
                  </a:cubicBezTo>
                  <a:cubicBezTo>
                    <a:pt x="5530" y="105"/>
                    <a:pt x="5531" y="93"/>
                    <a:pt x="5520" y="93"/>
                  </a:cubicBezTo>
                  <a:cubicBezTo>
                    <a:pt x="5469" y="93"/>
                    <a:pt x="5186" y="328"/>
                    <a:pt x="5174" y="328"/>
                  </a:cubicBezTo>
                  <a:cubicBezTo>
                    <a:pt x="5171" y="328"/>
                    <a:pt x="5177" y="321"/>
                    <a:pt x="5192" y="306"/>
                  </a:cubicBezTo>
                  <a:lnTo>
                    <a:pt x="5192" y="306"/>
                  </a:lnTo>
                  <a:cubicBezTo>
                    <a:pt x="4700" y="764"/>
                    <a:pt x="3305" y="2124"/>
                    <a:pt x="2882" y="2902"/>
                  </a:cubicBezTo>
                  <a:cubicBezTo>
                    <a:pt x="2356" y="3862"/>
                    <a:pt x="652" y="7944"/>
                    <a:pt x="710" y="8321"/>
                  </a:cubicBezTo>
                  <a:cubicBezTo>
                    <a:pt x="767" y="8687"/>
                    <a:pt x="835" y="9053"/>
                    <a:pt x="1316" y="9316"/>
                  </a:cubicBezTo>
                  <a:cubicBezTo>
                    <a:pt x="1316" y="9316"/>
                    <a:pt x="1167" y="9602"/>
                    <a:pt x="1007" y="9739"/>
                  </a:cubicBezTo>
                  <a:cubicBezTo>
                    <a:pt x="847" y="9888"/>
                    <a:pt x="229" y="10357"/>
                    <a:pt x="252" y="11123"/>
                  </a:cubicBezTo>
                  <a:cubicBezTo>
                    <a:pt x="275" y="11900"/>
                    <a:pt x="401" y="17960"/>
                    <a:pt x="401" y="17960"/>
                  </a:cubicBezTo>
                  <a:cubicBezTo>
                    <a:pt x="401" y="17960"/>
                    <a:pt x="1" y="22613"/>
                    <a:pt x="252" y="22636"/>
                  </a:cubicBezTo>
                  <a:cubicBezTo>
                    <a:pt x="382" y="22651"/>
                    <a:pt x="526" y="22720"/>
                    <a:pt x="750" y="22720"/>
                  </a:cubicBezTo>
                  <a:cubicBezTo>
                    <a:pt x="880" y="22720"/>
                    <a:pt x="1038" y="22696"/>
                    <a:pt x="1236" y="22625"/>
                  </a:cubicBezTo>
                  <a:cubicBezTo>
                    <a:pt x="1327" y="22613"/>
                    <a:pt x="1453" y="22556"/>
                    <a:pt x="1624" y="22453"/>
                  </a:cubicBezTo>
                  <a:cubicBezTo>
                    <a:pt x="1727" y="22385"/>
                    <a:pt x="1842" y="22293"/>
                    <a:pt x="1990" y="22179"/>
                  </a:cubicBezTo>
                  <a:cubicBezTo>
                    <a:pt x="2733" y="21562"/>
                    <a:pt x="2973" y="14850"/>
                    <a:pt x="3282" y="12495"/>
                  </a:cubicBezTo>
                  <a:cubicBezTo>
                    <a:pt x="3602" y="10139"/>
                    <a:pt x="3728" y="4548"/>
                    <a:pt x="4151" y="2902"/>
                  </a:cubicBezTo>
                  <a:cubicBezTo>
                    <a:pt x="4563" y="1255"/>
                    <a:pt x="5512" y="215"/>
                    <a:pt x="5512" y="215"/>
                  </a:cubicBezTo>
                  <a:cubicBezTo>
                    <a:pt x="5512" y="215"/>
                    <a:pt x="5703" y="1"/>
                    <a:pt x="5677" y="1"/>
                  </a:cubicBezTo>
                  <a:close/>
                </a:path>
              </a:pathLst>
            </a:custGeom>
            <a:solidFill>
              <a:srgbClr val="F86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77" name="Google Shape;1377;p60"/>
            <p:cNvSpPr/>
            <p:nvPr/>
          </p:nvSpPr>
          <p:spPr>
            <a:xfrm>
              <a:off x="3096525" y="3532050"/>
              <a:ext cx="4600" cy="4325"/>
            </a:xfrm>
            <a:custGeom>
              <a:avLst/>
              <a:gdLst/>
              <a:ahLst/>
              <a:cxnLst/>
              <a:rect l="l" t="t" r="r" b="b"/>
              <a:pathLst>
                <a:path w="184" h="173" extrusionOk="0">
                  <a:moveTo>
                    <a:pt x="184" y="1"/>
                  </a:moveTo>
                  <a:lnTo>
                    <a:pt x="184" y="1"/>
                  </a:lnTo>
                  <a:cubicBezTo>
                    <a:pt x="183" y="1"/>
                    <a:pt x="182" y="2"/>
                    <a:pt x="181" y="4"/>
                  </a:cubicBezTo>
                  <a:lnTo>
                    <a:pt x="181" y="4"/>
                  </a:lnTo>
                  <a:cubicBezTo>
                    <a:pt x="182" y="3"/>
                    <a:pt x="183" y="2"/>
                    <a:pt x="184" y="1"/>
                  </a:cubicBezTo>
                  <a:close/>
                  <a:moveTo>
                    <a:pt x="181" y="4"/>
                  </a:moveTo>
                  <a:cubicBezTo>
                    <a:pt x="124" y="60"/>
                    <a:pt x="57" y="105"/>
                    <a:pt x="1" y="172"/>
                  </a:cubicBezTo>
                  <a:cubicBezTo>
                    <a:pt x="101" y="82"/>
                    <a:pt x="166" y="18"/>
                    <a:pt x="181" y="4"/>
                  </a:cubicBezTo>
                  <a:close/>
                </a:path>
              </a:pathLst>
            </a:custGeom>
            <a:solidFill>
              <a:srgbClr val="A95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78" name="Google Shape;1378;p60"/>
            <p:cNvSpPr/>
            <p:nvPr/>
          </p:nvSpPr>
          <p:spPr>
            <a:xfrm>
              <a:off x="2969325" y="3536975"/>
              <a:ext cx="127400" cy="423225"/>
            </a:xfrm>
            <a:custGeom>
              <a:avLst/>
              <a:gdLst/>
              <a:ahLst/>
              <a:cxnLst/>
              <a:rect l="l" t="t" r="r" b="b"/>
              <a:pathLst>
                <a:path w="5096" h="16929" extrusionOk="0">
                  <a:moveTo>
                    <a:pt x="4916" y="1"/>
                  </a:moveTo>
                  <a:cubicBezTo>
                    <a:pt x="4889" y="1"/>
                    <a:pt x="4862" y="10"/>
                    <a:pt x="4837" y="33"/>
                  </a:cubicBezTo>
                  <a:cubicBezTo>
                    <a:pt x="4082" y="696"/>
                    <a:pt x="3316" y="1393"/>
                    <a:pt x="2790" y="2251"/>
                  </a:cubicBezTo>
                  <a:cubicBezTo>
                    <a:pt x="2447" y="2811"/>
                    <a:pt x="2184" y="3406"/>
                    <a:pt x="1921" y="4000"/>
                  </a:cubicBezTo>
                  <a:cubicBezTo>
                    <a:pt x="1601" y="4720"/>
                    <a:pt x="1304" y="5441"/>
                    <a:pt x="1030" y="6172"/>
                  </a:cubicBezTo>
                  <a:cubicBezTo>
                    <a:pt x="824" y="6721"/>
                    <a:pt x="607" y="7270"/>
                    <a:pt x="504" y="7842"/>
                  </a:cubicBezTo>
                  <a:cubicBezTo>
                    <a:pt x="458" y="8082"/>
                    <a:pt x="458" y="8242"/>
                    <a:pt x="584" y="8459"/>
                  </a:cubicBezTo>
                  <a:cubicBezTo>
                    <a:pt x="715" y="8702"/>
                    <a:pt x="914" y="8907"/>
                    <a:pt x="1127" y="9080"/>
                  </a:cubicBezTo>
                  <a:lnTo>
                    <a:pt x="1127" y="9080"/>
                  </a:lnTo>
                  <a:cubicBezTo>
                    <a:pt x="685" y="9385"/>
                    <a:pt x="224" y="9806"/>
                    <a:pt x="69" y="10311"/>
                  </a:cubicBezTo>
                  <a:cubicBezTo>
                    <a:pt x="1" y="10517"/>
                    <a:pt x="23" y="10712"/>
                    <a:pt x="35" y="10906"/>
                  </a:cubicBezTo>
                  <a:cubicBezTo>
                    <a:pt x="46" y="11146"/>
                    <a:pt x="46" y="11375"/>
                    <a:pt x="58" y="11603"/>
                  </a:cubicBezTo>
                  <a:cubicBezTo>
                    <a:pt x="92" y="12975"/>
                    <a:pt x="126" y="14336"/>
                    <a:pt x="149" y="15708"/>
                  </a:cubicBezTo>
                  <a:cubicBezTo>
                    <a:pt x="161" y="16074"/>
                    <a:pt x="172" y="16440"/>
                    <a:pt x="172" y="16817"/>
                  </a:cubicBezTo>
                  <a:cubicBezTo>
                    <a:pt x="178" y="16892"/>
                    <a:pt x="238" y="16929"/>
                    <a:pt x="296" y="16929"/>
                  </a:cubicBezTo>
                  <a:cubicBezTo>
                    <a:pt x="355" y="16929"/>
                    <a:pt x="412" y="16892"/>
                    <a:pt x="412" y="16817"/>
                  </a:cubicBezTo>
                  <a:cubicBezTo>
                    <a:pt x="378" y="14782"/>
                    <a:pt x="355" y="12747"/>
                    <a:pt x="264" y="10712"/>
                  </a:cubicBezTo>
                  <a:cubicBezTo>
                    <a:pt x="241" y="10048"/>
                    <a:pt x="881" y="9511"/>
                    <a:pt x="1396" y="9191"/>
                  </a:cubicBezTo>
                  <a:cubicBezTo>
                    <a:pt x="1476" y="9134"/>
                    <a:pt x="1464" y="9031"/>
                    <a:pt x="1396" y="8985"/>
                  </a:cubicBezTo>
                  <a:cubicBezTo>
                    <a:pt x="1155" y="8814"/>
                    <a:pt x="927" y="8596"/>
                    <a:pt x="790" y="8345"/>
                  </a:cubicBezTo>
                  <a:cubicBezTo>
                    <a:pt x="687" y="8162"/>
                    <a:pt x="698" y="8048"/>
                    <a:pt x="744" y="7842"/>
                  </a:cubicBezTo>
                  <a:cubicBezTo>
                    <a:pt x="858" y="7304"/>
                    <a:pt x="1064" y="6778"/>
                    <a:pt x="1247" y="6264"/>
                  </a:cubicBezTo>
                  <a:cubicBezTo>
                    <a:pt x="1727" y="4983"/>
                    <a:pt x="2242" y="3680"/>
                    <a:pt x="2928" y="2491"/>
                  </a:cubicBezTo>
                  <a:cubicBezTo>
                    <a:pt x="3442" y="1599"/>
                    <a:pt x="4231" y="879"/>
                    <a:pt x="4997" y="204"/>
                  </a:cubicBezTo>
                  <a:cubicBezTo>
                    <a:pt x="5096" y="124"/>
                    <a:pt x="5012" y="1"/>
                    <a:pt x="4916" y="1"/>
                  </a:cubicBezTo>
                  <a:close/>
                </a:path>
              </a:pathLst>
            </a:custGeom>
            <a:solidFill>
              <a:srgbClr val="4F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79" name="Google Shape;1379;p60"/>
            <p:cNvSpPr/>
            <p:nvPr/>
          </p:nvSpPr>
          <p:spPr>
            <a:xfrm>
              <a:off x="2964800" y="3789950"/>
              <a:ext cx="90025" cy="309525"/>
            </a:xfrm>
            <a:custGeom>
              <a:avLst/>
              <a:gdLst/>
              <a:ahLst/>
              <a:cxnLst/>
              <a:rect l="l" t="t" r="r" b="b"/>
              <a:pathLst>
                <a:path w="3601" h="12381" extrusionOk="0">
                  <a:moveTo>
                    <a:pt x="3485" y="1"/>
                  </a:moveTo>
                  <a:cubicBezTo>
                    <a:pt x="3426" y="1"/>
                    <a:pt x="3366" y="38"/>
                    <a:pt x="3360" y="112"/>
                  </a:cubicBezTo>
                  <a:cubicBezTo>
                    <a:pt x="3257" y="1587"/>
                    <a:pt x="3143" y="3062"/>
                    <a:pt x="3017" y="4537"/>
                  </a:cubicBezTo>
                  <a:cubicBezTo>
                    <a:pt x="2914" y="5738"/>
                    <a:pt x="2800" y="6938"/>
                    <a:pt x="2651" y="8127"/>
                  </a:cubicBezTo>
                  <a:cubicBezTo>
                    <a:pt x="2548" y="9076"/>
                    <a:pt x="2434" y="10025"/>
                    <a:pt x="2217" y="10940"/>
                  </a:cubicBezTo>
                  <a:cubicBezTo>
                    <a:pt x="2171" y="11169"/>
                    <a:pt x="2102" y="11489"/>
                    <a:pt x="1988" y="11649"/>
                  </a:cubicBezTo>
                  <a:cubicBezTo>
                    <a:pt x="1721" y="11993"/>
                    <a:pt x="1269" y="12143"/>
                    <a:pt x="825" y="12143"/>
                  </a:cubicBezTo>
                  <a:cubicBezTo>
                    <a:pt x="605" y="12143"/>
                    <a:pt x="386" y="12106"/>
                    <a:pt x="193" y="12038"/>
                  </a:cubicBezTo>
                  <a:cubicBezTo>
                    <a:pt x="180" y="12034"/>
                    <a:pt x="167" y="12032"/>
                    <a:pt x="155" y="12032"/>
                  </a:cubicBezTo>
                  <a:cubicBezTo>
                    <a:pt x="36" y="12032"/>
                    <a:pt x="1" y="12225"/>
                    <a:pt x="136" y="12266"/>
                  </a:cubicBezTo>
                  <a:cubicBezTo>
                    <a:pt x="350" y="12342"/>
                    <a:pt x="583" y="12380"/>
                    <a:pt x="817" y="12380"/>
                  </a:cubicBezTo>
                  <a:cubicBezTo>
                    <a:pt x="1470" y="12380"/>
                    <a:pt x="2124" y="12077"/>
                    <a:pt x="2343" y="11420"/>
                  </a:cubicBezTo>
                  <a:cubicBezTo>
                    <a:pt x="2594" y="10620"/>
                    <a:pt x="2686" y="9751"/>
                    <a:pt x="2800" y="8916"/>
                  </a:cubicBezTo>
                  <a:cubicBezTo>
                    <a:pt x="3109" y="6572"/>
                    <a:pt x="3292" y="4206"/>
                    <a:pt x="3475" y="1850"/>
                  </a:cubicBezTo>
                  <a:cubicBezTo>
                    <a:pt x="3520" y="1279"/>
                    <a:pt x="3555" y="696"/>
                    <a:pt x="3600" y="112"/>
                  </a:cubicBezTo>
                  <a:cubicBezTo>
                    <a:pt x="3600" y="38"/>
                    <a:pt x="3543" y="1"/>
                    <a:pt x="3485" y="1"/>
                  </a:cubicBezTo>
                  <a:close/>
                </a:path>
              </a:pathLst>
            </a:custGeom>
            <a:solidFill>
              <a:srgbClr val="4F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80" name="Google Shape;1380;p60"/>
            <p:cNvSpPr/>
            <p:nvPr/>
          </p:nvSpPr>
          <p:spPr>
            <a:xfrm>
              <a:off x="3257450" y="4102325"/>
              <a:ext cx="468250" cy="381875"/>
            </a:xfrm>
            <a:custGeom>
              <a:avLst/>
              <a:gdLst/>
              <a:ahLst/>
              <a:cxnLst/>
              <a:rect l="l" t="t" r="r" b="b"/>
              <a:pathLst>
                <a:path w="18730" h="15275" extrusionOk="0">
                  <a:moveTo>
                    <a:pt x="14746" y="0"/>
                  </a:moveTo>
                  <a:cubicBezTo>
                    <a:pt x="14657" y="0"/>
                    <a:pt x="14566" y="15"/>
                    <a:pt x="14476" y="46"/>
                  </a:cubicBezTo>
                  <a:lnTo>
                    <a:pt x="664" y="4791"/>
                  </a:lnTo>
                  <a:cubicBezTo>
                    <a:pt x="229" y="4951"/>
                    <a:pt x="1" y="5420"/>
                    <a:pt x="149" y="5854"/>
                  </a:cubicBezTo>
                  <a:lnTo>
                    <a:pt x="3202" y="14715"/>
                  </a:lnTo>
                  <a:cubicBezTo>
                    <a:pt x="3320" y="15060"/>
                    <a:pt x="3647" y="15275"/>
                    <a:pt x="3994" y="15275"/>
                  </a:cubicBezTo>
                  <a:cubicBezTo>
                    <a:pt x="4084" y="15275"/>
                    <a:pt x="4176" y="15260"/>
                    <a:pt x="4266" y="15230"/>
                  </a:cubicBezTo>
                  <a:lnTo>
                    <a:pt x="18066" y="10485"/>
                  </a:lnTo>
                  <a:cubicBezTo>
                    <a:pt x="18500" y="10325"/>
                    <a:pt x="18729" y="9856"/>
                    <a:pt x="18580" y="9421"/>
                  </a:cubicBezTo>
                  <a:lnTo>
                    <a:pt x="15528" y="560"/>
                  </a:lnTo>
                  <a:cubicBezTo>
                    <a:pt x="15410" y="216"/>
                    <a:pt x="15090" y="0"/>
                    <a:pt x="14746" y="0"/>
                  </a:cubicBezTo>
                  <a:close/>
                </a:path>
              </a:pathLst>
            </a:custGeom>
            <a:solidFill>
              <a:srgbClr val="5A79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81" name="Google Shape;1381;p60"/>
            <p:cNvSpPr/>
            <p:nvPr/>
          </p:nvSpPr>
          <p:spPr>
            <a:xfrm>
              <a:off x="3269325" y="4116475"/>
              <a:ext cx="366625" cy="182525"/>
            </a:xfrm>
            <a:custGeom>
              <a:avLst/>
              <a:gdLst/>
              <a:ahLst/>
              <a:cxnLst/>
              <a:rect l="l" t="t" r="r" b="b"/>
              <a:pathLst>
                <a:path w="14665" h="7301" extrusionOk="0">
                  <a:moveTo>
                    <a:pt x="11993" y="4639"/>
                  </a:moveTo>
                  <a:cubicBezTo>
                    <a:pt x="11996" y="4639"/>
                    <a:pt x="11992" y="4645"/>
                    <a:pt x="11979" y="4651"/>
                  </a:cubicBezTo>
                  <a:lnTo>
                    <a:pt x="11979" y="4651"/>
                  </a:lnTo>
                  <a:cubicBezTo>
                    <a:pt x="11986" y="4642"/>
                    <a:pt x="11992" y="4639"/>
                    <a:pt x="11993" y="4639"/>
                  </a:cubicBezTo>
                  <a:close/>
                  <a:moveTo>
                    <a:pt x="5027" y="7065"/>
                  </a:moveTo>
                  <a:cubicBezTo>
                    <a:pt x="5044" y="7065"/>
                    <a:pt x="5050" y="7078"/>
                    <a:pt x="5041" y="7078"/>
                  </a:cubicBezTo>
                  <a:cubicBezTo>
                    <a:pt x="5038" y="7078"/>
                    <a:pt x="5033" y="7077"/>
                    <a:pt x="5025" y="7072"/>
                  </a:cubicBezTo>
                  <a:cubicBezTo>
                    <a:pt x="5023" y="7070"/>
                    <a:pt x="5021" y="7068"/>
                    <a:pt x="5019" y="7066"/>
                  </a:cubicBezTo>
                  <a:lnTo>
                    <a:pt x="5019" y="7066"/>
                  </a:lnTo>
                  <a:cubicBezTo>
                    <a:pt x="5022" y="7065"/>
                    <a:pt x="5024" y="7065"/>
                    <a:pt x="5027" y="7065"/>
                  </a:cubicBezTo>
                  <a:close/>
                  <a:moveTo>
                    <a:pt x="14507" y="1"/>
                  </a:moveTo>
                  <a:cubicBezTo>
                    <a:pt x="14470" y="1"/>
                    <a:pt x="14434" y="19"/>
                    <a:pt x="14412" y="63"/>
                  </a:cubicBezTo>
                  <a:cubicBezTo>
                    <a:pt x="13795" y="1206"/>
                    <a:pt x="13189" y="2350"/>
                    <a:pt x="12583" y="3493"/>
                  </a:cubicBezTo>
                  <a:cubicBezTo>
                    <a:pt x="12423" y="3779"/>
                    <a:pt x="12274" y="4065"/>
                    <a:pt x="12126" y="4351"/>
                  </a:cubicBezTo>
                  <a:cubicBezTo>
                    <a:pt x="12080" y="4431"/>
                    <a:pt x="12034" y="4511"/>
                    <a:pt x="11988" y="4602"/>
                  </a:cubicBezTo>
                  <a:cubicBezTo>
                    <a:pt x="11984" y="4607"/>
                    <a:pt x="11970" y="4634"/>
                    <a:pt x="11959" y="4658"/>
                  </a:cubicBezTo>
                  <a:lnTo>
                    <a:pt x="11959" y="4658"/>
                  </a:lnTo>
                  <a:cubicBezTo>
                    <a:pt x="11957" y="4659"/>
                    <a:pt x="11956" y="4659"/>
                    <a:pt x="11954" y="4659"/>
                  </a:cubicBezTo>
                  <a:cubicBezTo>
                    <a:pt x="11920" y="4671"/>
                    <a:pt x="11874" y="4694"/>
                    <a:pt x="11828" y="4705"/>
                  </a:cubicBezTo>
                  <a:cubicBezTo>
                    <a:pt x="11680" y="4751"/>
                    <a:pt x="11531" y="4808"/>
                    <a:pt x="11382" y="4854"/>
                  </a:cubicBezTo>
                  <a:lnTo>
                    <a:pt x="10182" y="5265"/>
                  </a:lnTo>
                  <a:lnTo>
                    <a:pt x="7289" y="6271"/>
                  </a:lnTo>
                  <a:cubicBezTo>
                    <a:pt x="6569" y="6511"/>
                    <a:pt x="5849" y="6763"/>
                    <a:pt x="5140" y="7003"/>
                  </a:cubicBezTo>
                  <a:cubicBezTo>
                    <a:pt x="5094" y="7015"/>
                    <a:pt x="5048" y="7026"/>
                    <a:pt x="5014" y="7049"/>
                  </a:cubicBezTo>
                  <a:cubicBezTo>
                    <a:pt x="5010" y="7051"/>
                    <a:pt x="5007" y="7053"/>
                    <a:pt x="5003" y="7057"/>
                  </a:cubicBezTo>
                  <a:lnTo>
                    <a:pt x="5003" y="7057"/>
                  </a:lnTo>
                  <a:cubicBezTo>
                    <a:pt x="4983" y="7048"/>
                    <a:pt x="4961" y="7045"/>
                    <a:pt x="4945" y="7037"/>
                  </a:cubicBezTo>
                  <a:cubicBezTo>
                    <a:pt x="4728" y="6935"/>
                    <a:pt x="4511" y="6832"/>
                    <a:pt x="4282" y="6740"/>
                  </a:cubicBezTo>
                  <a:cubicBezTo>
                    <a:pt x="2967" y="6157"/>
                    <a:pt x="1664" y="5574"/>
                    <a:pt x="349" y="4991"/>
                  </a:cubicBezTo>
                  <a:lnTo>
                    <a:pt x="246" y="4945"/>
                  </a:lnTo>
                  <a:cubicBezTo>
                    <a:pt x="230" y="4938"/>
                    <a:pt x="213" y="4935"/>
                    <a:pt x="198" y="4935"/>
                  </a:cubicBezTo>
                  <a:cubicBezTo>
                    <a:pt x="83" y="4935"/>
                    <a:pt x="1" y="5101"/>
                    <a:pt x="132" y="5151"/>
                  </a:cubicBezTo>
                  <a:cubicBezTo>
                    <a:pt x="1332" y="5688"/>
                    <a:pt x="2533" y="6226"/>
                    <a:pt x="3733" y="6752"/>
                  </a:cubicBezTo>
                  <a:cubicBezTo>
                    <a:pt x="4031" y="6889"/>
                    <a:pt x="4328" y="7015"/>
                    <a:pt x="4614" y="7140"/>
                  </a:cubicBezTo>
                  <a:cubicBezTo>
                    <a:pt x="4717" y="7186"/>
                    <a:pt x="4877" y="7300"/>
                    <a:pt x="4991" y="7300"/>
                  </a:cubicBezTo>
                  <a:cubicBezTo>
                    <a:pt x="5048" y="7300"/>
                    <a:pt x="5128" y="7266"/>
                    <a:pt x="5174" y="7243"/>
                  </a:cubicBezTo>
                  <a:cubicBezTo>
                    <a:pt x="5323" y="7197"/>
                    <a:pt x="5460" y="7152"/>
                    <a:pt x="5597" y="7106"/>
                  </a:cubicBezTo>
                  <a:cubicBezTo>
                    <a:pt x="5997" y="6957"/>
                    <a:pt x="6397" y="6820"/>
                    <a:pt x="6798" y="6683"/>
                  </a:cubicBezTo>
                  <a:cubicBezTo>
                    <a:pt x="7792" y="6351"/>
                    <a:pt x="8776" y="6008"/>
                    <a:pt x="9759" y="5665"/>
                  </a:cubicBezTo>
                  <a:cubicBezTo>
                    <a:pt x="10479" y="5414"/>
                    <a:pt x="11200" y="5174"/>
                    <a:pt x="11920" y="4922"/>
                  </a:cubicBezTo>
                  <a:cubicBezTo>
                    <a:pt x="12046" y="4876"/>
                    <a:pt x="12114" y="4854"/>
                    <a:pt x="12183" y="4739"/>
                  </a:cubicBezTo>
                  <a:cubicBezTo>
                    <a:pt x="12286" y="4545"/>
                    <a:pt x="12389" y="4339"/>
                    <a:pt x="12503" y="4145"/>
                  </a:cubicBezTo>
                  <a:cubicBezTo>
                    <a:pt x="13189" y="2853"/>
                    <a:pt x="13875" y="1561"/>
                    <a:pt x="14561" y="269"/>
                  </a:cubicBezTo>
                  <a:cubicBezTo>
                    <a:pt x="14584" y="246"/>
                    <a:pt x="14595" y="212"/>
                    <a:pt x="14618" y="177"/>
                  </a:cubicBezTo>
                  <a:cubicBezTo>
                    <a:pt x="14665" y="84"/>
                    <a:pt x="14584" y="1"/>
                    <a:pt x="14507" y="1"/>
                  </a:cubicBezTo>
                  <a:close/>
                </a:path>
              </a:pathLst>
            </a:custGeom>
            <a:solidFill>
              <a:srgbClr val="2E49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82" name="Google Shape;1382;p60"/>
            <p:cNvSpPr/>
            <p:nvPr/>
          </p:nvSpPr>
          <p:spPr>
            <a:xfrm>
              <a:off x="3372925" y="4099175"/>
              <a:ext cx="154600" cy="146400"/>
            </a:xfrm>
            <a:custGeom>
              <a:avLst/>
              <a:gdLst/>
              <a:ahLst/>
              <a:cxnLst/>
              <a:rect l="l" t="t" r="r" b="b"/>
              <a:pathLst>
                <a:path w="6184" h="5856" extrusionOk="0">
                  <a:moveTo>
                    <a:pt x="4054" y="962"/>
                  </a:moveTo>
                  <a:cubicBezTo>
                    <a:pt x="4171" y="962"/>
                    <a:pt x="4272" y="1012"/>
                    <a:pt x="4334" y="1167"/>
                  </a:cubicBezTo>
                  <a:cubicBezTo>
                    <a:pt x="4552" y="1670"/>
                    <a:pt x="4700" y="2207"/>
                    <a:pt x="4872" y="2721"/>
                  </a:cubicBezTo>
                  <a:cubicBezTo>
                    <a:pt x="4963" y="2962"/>
                    <a:pt x="5043" y="3202"/>
                    <a:pt x="5123" y="3442"/>
                  </a:cubicBezTo>
                  <a:cubicBezTo>
                    <a:pt x="5180" y="3613"/>
                    <a:pt x="5226" y="3842"/>
                    <a:pt x="5009" y="3922"/>
                  </a:cubicBezTo>
                  <a:cubicBezTo>
                    <a:pt x="4140" y="4219"/>
                    <a:pt x="3282" y="4517"/>
                    <a:pt x="2425" y="4814"/>
                  </a:cubicBezTo>
                  <a:cubicBezTo>
                    <a:pt x="2328" y="4852"/>
                    <a:pt x="2216" y="4899"/>
                    <a:pt x="2107" y="4899"/>
                  </a:cubicBezTo>
                  <a:cubicBezTo>
                    <a:pt x="2087" y="4899"/>
                    <a:pt x="2067" y="4897"/>
                    <a:pt x="2048" y="4894"/>
                  </a:cubicBezTo>
                  <a:cubicBezTo>
                    <a:pt x="1899" y="4860"/>
                    <a:pt x="1853" y="4734"/>
                    <a:pt x="1807" y="4608"/>
                  </a:cubicBezTo>
                  <a:cubicBezTo>
                    <a:pt x="1625" y="4094"/>
                    <a:pt x="1453" y="3590"/>
                    <a:pt x="1282" y="3087"/>
                  </a:cubicBezTo>
                  <a:cubicBezTo>
                    <a:pt x="1201" y="2870"/>
                    <a:pt x="1133" y="2664"/>
                    <a:pt x="1064" y="2447"/>
                  </a:cubicBezTo>
                  <a:cubicBezTo>
                    <a:pt x="1007" y="2298"/>
                    <a:pt x="950" y="2161"/>
                    <a:pt x="1053" y="2024"/>
                  </a:cubicBezTo>
                  <a:cubicBezTo>
                    <a:pt x="1121" y="1921"/>
                    <a:pt x="1247" y="1898"/>
                    <a:pt x="1350" y="1864"/>
                  </a:cubicBezTo>
                  <a:cubicBezTo>
                    <a:pt x="1567" y="1784"/>
                    <a:pt x="1796" y="1704"/>
                    <a:pt x="2013" y="1635"/>
                  </a:cubicBezTo>
                  <a:cubicBezTo>
                    <a:pt x="2551" y="1452"/>
                    <a:pt x="3077" y="1269"/>
                    <a:pt x="3603" y="1086"/>
                  </a:cubicBezTo>
                  <a:cubicBezTo>
                    <a:pt x="3747" y="1036"/>
                    <a:pt x="3912" y="962"/>
                    <a:pt x="4054" y="962"/>
                  </a:cubicBezTo>
                  <a:close/>
                  <a:moveTo>
                    <a:pt x="4042" y="1"/>
                  </a:moveTo>
                  <a:cubicBezTo>
                    <a:pt x="3919" y="1"/>
                    <a:pt x="3793" y="19"/>
                    <a:pt x="3671" y="57"/>
                  </a:cubicBezTo>
                  <a:cubicBezTo>
                    <a:pt x="3248" y="183"/>
                    <a:pt x="2825" y="343"/>
                    <a:pt x="2402" y="492"/>
                  </a:cubicBezTo>
                  <a:cubicBezTo>
                    <a:pt x="1910" y="663"/>
                    <a:pt x="1419" y="823"/>
                    <a:pt x="939" y="995"/>
                  </a:cubicBezTo>
                  <a:cubicBezTo>
                    <a:pt x="527" y="1155"/>
                    <a:pt x="195" y="1441"/>
                    <a:pt x="81" y="1875"/>
                  </a:cubicBezTo>
                  <a:cubicBezTo>
                    <a:pt x="1" y="2184"/>
                    <a:pt x="58" y="2470"/>
                    <a:pt x="161" y="2744"/>
                  </a:cubicBezTo>
                  <a:lnTo>
                    <a:pt x="744" y="4459"/>
                  </a:lnTo>
                  <a:cubicBezTo>
                    <a:pt x="801" y="4631"/>
                    <a:pt x="858" y="4802"/>
                    <a:pt x="927" y="4974"/>
                  </a:cubicBezTo>
                  <a:cubicBezTo>
                    <a:pt x="1110" y="5488"/>
                    <a:pt x="1533" y="5831"/>
                    <a:pt x="2082" y="5854"/>
                  </a:cubicBezTo>
                  <a:cubicBezTo>
                    <a:pt x="2096" y="5855"/>
                    <a:pt x="2111" y="5855"/>
                    <a:pt x="2125" y="5855"/>
                  </a:cubicBezTo>
                  <a:cubicBezTo>
                    <a:pt x="2361" y="5855"/>
                    <a:pt x="2587" y="5770"/>
                    <a:pt x="2802" y="5694"/>
                  </a:cubicBezTo>
                  <a:cubicBezTo>
                    <a:pt x="3111" y="5580"/>
                    <a:pt x="3431" y="5477"/>
                    <a:pt x="3740" y="5363"/>
                  </a:cubicBezTo>
                  <a:lnTo>
                    <a:pt x="5235" y="4857"/>
                  </a:lnTo>
                  <a:lnTo>
                    <a:pt x="5235" y="4857"/>
                  </a:lnTo>
                  <a:cubicBezTo>
                    <a:pt x="5244" y="4854"/>
                    <a:pt x="5252" y="4851"/>
                    <a:pt x="5260" y="4848"/>
                  </a:cubicBezTo>
                  <a:lnTo>
                    <a:pt x="5260" y="4848"/>
                  </a:lnTo>
                  <a:lnTo>
                    <a:pt x="5260" y="4848"/>
                  </a:lnTo>
                  <a:cubicBezTo>
                    <a:pt x="5287" y="4839"/>
                    <a:pt x="5312" y="4829"/>
                    <a:pt x="5336" y="4816"/>
                  </a:cubicBezTo>
                  <a:lnTo>
                    <a:pt x="5336" y="4816"/>
                  </a:lnTo>
                  <a:cubicBezTo>
                    <a:pt x="5844" y="4585"/>
                    <a:pt x="6183" y="4111"/>
                    <a:pt x="6118" y="3533"/>
                  </a:cubicBezTo>
                  <a:cubicBezTo>
                    <a:pt x="6095" y="3316"/>
                    <a:pt x="6026" y="3133"/>
                    <a:pt x="5958" y="2927"/>
                  </a:cubicBezTo>
                  <a:cubicBezTo>
                    <a:pt x="5752" y="2344"/>
                    <a:pt x="5546" y="1761"/>
                    <a:pt x="5352" y="1178"/>
                  </a:cubicBezTo>
                  <a:cubicBezTo>
                    <a:pt x="5283" y="995"/>
                    <a:pt x="5226" y="778"/>
                    <a:pt x="5123" y="606"/>
                  </a:cubicBezTo>
                  <a:cubicBezTo>
                    <a:pt x="4892" y="224"/>
                    <a:pt x="4475" y="1"/>
                    <a:pt x="4042" y="1"/>
                  </a:cubicBezTo>
                  <a:close/>
                </a:path>
              </a:pathLst>
            </a:custGeom>
            <a:solidFill>
              <a:srgbClr val="2E49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83" name="Google Shape;1383;p60"/>
            <p:cNvSpPr/>
            <p:nvPr/>
          </p:nvSpPr>
          <p:spPr>
            <a:xfrm>
              <a:off x="3464125" y="4252050"/>
              <a:ext cx="45175" cy="44975"/>
            </a:xfrm>
            <a:custGeom>
              <a:avLst/>
              <a:gdLst/>
              <a:ahLst/>
              <a:cxnLst/>
              <a:rect l="l" t="t" r="r" b="b"/>
              <a:pathLst>
                <a:path w="1807" h="1799" extrusionOk="0">
                  <a:moveTo>
                    <a:pt x="1052" y="1"/>
                  </a:moveTo>
                  <a:cubicBezTo>
                    <a:pt x="1003" y="1"/>
                    <a:pt x="953" y="9"/>
                    <a:pt x="904" y="25"/>
                  </a:cubicBezTo>
                  <a:lnTo>
                    <a:pt x="355" y="208"/>
                  </a:lnTo>
                  <a:cubicBezTo>
                    <a:pt x="126" y="300"/>
                    <a:pt x="0" y="551"/>
                    <a:pt x="80" y="791"/>
                  </a:cubicBezTo>
                  <a:lnTo>
                    <a:pt x="320" y="1500"/>
                  </a:lnTo>
                  <a:cubicBezTo>
                    <a:pt x="384" y="1682"/>
                    <a:pt x="563" y="1799"/>
                    <a:pt x="749" y="1799"/>
                  </a:cubicBezTo>
                  <a:cubicBezTo>
                    <a:pt x="797" y="1799"/>
                    <a:pt x="845" y="1791"/>
                    <a:pt x="892" y="1774"/>
                  </a:cubicBezTo>
                  <a:lnTo>
                    <a:pt x="1441" y="1592"/>
                  </a:lnTo>
                  <a:cubicBezTo>
                    <a:pt x="1681" y="1512"/>
                    <a:pt x="1807" y="1249"/>
                    <a:pt x="1727" y="1008"/>
                  </a:cubicBezTo>
                  <a:lnTo>
                    <a:pt x="1487" y="300"/>
                  </a:lnTo>
                  <a:cubicBezTo>
                    <a:pt x="1423" y="118"/>
                    <a:pt x="1244" y="1"/>
                    <a:pt x="1052" y="1"/>
                  </a:cubicBezTo>
                  <a:close/>
                </a:path>
              </a:pathLst>
            </a:custGeom>
            <a:solidFill>
              <a:srgbClr val="2E49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84" name="Google Shape;1384;p60"/>
            <p:cNvSpPr/>
            <p:nvPr/>
          </p:nvSpPr>
          <p:spPr>
            <a:xfrm>
              <a:off x="3373800" y="3989575"/>
              <a:ext cx="114650" cy="162625"/>
            </a:xfrm>
            <a:custGeom>
              <a:avLst/>
              <a:gdLst/>
              <a:ahLst/>
              <a:cxnLst/>
              <a:rect l="l" t="t" r="r" b="b"/>
              <a:pathLst>
                <a:path w="4586" h="6505" extrusionOk="0">
                  <a:moveTo>
                    <a:pt x="2494" y="1"/>
                  </a:moveTo>
                  <a:cubicBezTo>
                    <a:pt x="1681" y="1"/>
                    <a:pt x="766" y="1331"/>
                    <a:pt x="766" y="1331"/>
                  </a:cubicBezTo>
                  <a:cubicBezTo>
                    <a:pt x="766" y="1331"/>
                    <a:pt x="1041" y="2978"/>
                    <a:pt x="972" y="3515"/>
                  </a:cubicBezTo>
                  <a:cubicBezTo>
                    <a:pt x="892" y="4110"/>
                    <a:pt x="0" y="5482"/>
                    <a:pt x="206" y="5905"/>
                  </a:cubicBezTo>
                  <a:cubicBezTo>
                    <a:pt x="260" y="6017"/>
                    <a:pt x="340" y="6068"/>
                    <a:pt x="437" y="6068"/>
                  </a:cubicBezTo>
                  <a:cubicBezTo>
                    <a:pt x="707" y="6068"/>
                    <a:pt x="1107" y="5671"/>
                    <a:pt x="1452" y="5082"/>
                  </a:cubicBezTo>
                  <a:cubicBezTo>
                    <a:pt x="1452" y="5082"/>
                    <a:pt x="1601" y="5105"/>
                    <a:pt x="1658" y="5459"/>
                  </a:cubicBezTo>
                  <a:cubicBezTo>
                    <a:pt x="1715" y="5813"/>
                    <a:pt x="1635" y="6431"/>
                    <a:pt x="2013" y="6500"/>
                  </a:cubicBezTo>
                  <a:cubicBezTo>
                    <a:pt x="2037" y="6503"/>
                    <a:pt x="2061" y="6505"/>
                    <a:pt x="2085" y="6505"/>
                  </a:cubicBezTo>
                  <a:cubicBezTo>
                    <a:pt x="2425" y="6505"/>
                    <a:pt x="2711" y="6156"/>
                    <a:pt x="3006" y="6156"/>
                  </a:cubicBezTo>
                  <a:cubicBezTo>
                    <a:pt x="3010" y="6156"/>
                    <a:pt x="3014" y="6156"/>
                    <a:pt x="3019" y="6156"/>
                  </a:cubicBezTo>
                  <a:cubicBezTo>
                    <a:pt x="3339" y="6156"/>
                    <a:pt x="3533" y="5974"/>
                    <a:pt x="3773" y="5848"/>
                  </a:cubicBezTo>
                  <a:cubicBezTo>
                    <a:pt x="3864" y="5800"/>
                    <a:pt x="3912" y="5792"/>
                    <a:pt x="3954" y="5792"/>
                  </a:cubicBezTo>
                  <a:cubicBezTo>
                    <a:pt x="3976" y="5792"/>
                    <a:pt x="3997" y="5794"/>
                    <a:pt x="4021" y="5794"/>
                  </a:cubicBezTo>
                  <a:cubicBezTo>
                    <a:pt x="4071" y="5794"/>
                    <a:pt x="4136" y="5784"/>
                    <a:pt x="4265" y="5722"/>
                  </a:cubicBezTo>
                  <a:cubicBezTo>
                    <a:pt x="4585" y="5573"/>
                    <a:pt x="4585" y="3927"/>
                    <a:pt x="3350" y="794"/>
                  </a:cubicBezTo>
                  <a:cubicBezTo>
                    <a:pt x="3123" y="210"/>
                    <a:pt x="2817" y="1"/>
                    <a:pt x="2494" y="1"/>
                  </a:cubicBezTo>
                  <a:close/>
                </a:path>
              </a:pathLst>
            </a:custGeom>
            <a:solidFill>
              <a:srgbClr val="FFC8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85" name="Google Shape;1385;p60"/>
            <p:cNvSpPr/>
            <p:nvPr/>
          </p:nvSpPr>
          <p:spPr>
            <a:xfrm>
              <a:off x="3431825" y="4102950"/>
              <a:ext cx="8600" cy="45175"/>
            </a:xfrm>
            <a:custGeom>
              <a:avLst/>
              <a:gdLst/>
              <a:ahLst/>
              <a:cxnLst/>
              <a:rect l="l" t="t" r="r" b="b"/>
              <a:pathLst>
                <a:path w="344" h="1807" extrusionOk="0">
                  <a:moveTo>
                    <a:pt x="179" y="1"/>
                  </a:moveTo>
                  <a:cubicBezTo>
                    <a:pt x="120" y="1"/>
                    <a:pt x="63" y="38"/>
                    <a:pt x="69" y="112"/>
                  </a:cubicBezTo>
                  <a:cubicBezTo>
                    <a:pt x="103" y="627"/>
                    <a:pt x="92" y="1141"/>
                    <a:pt x="12" y="1656"/>
                  </a:cubicBezTo>
                  <a:cubicBezTo>
                    <a:pt x="0" y="1713"/>
                    <a:pt x="35" y="1782"/>
                    <a:pt x="103" y="1804"/>
                  </a:cubicBezTo>
                  <a:cubicBezTo>
                    <a:pt x="109" y="1806"/>
                    <a:pt x="116" y="1807"/>
                    <a:pt x="123" y="1807"/>
                  </a:cubicBezTo>
                  <a:cubicBezTo>
                    <a:pt x="171" y="1807"/>
                    <a:pt x="240" y="1773"/>
                    <a:pt x="240" y="1713"/>
                  </a:cubicBezTo>
                  <a:cubicBezTo>
                    <a:pt x="320" y="1187"/>
                    <a:pt x="343" y="650"/>
                    <a:pt x="298" y="112"/>
                  </a:cubicBezTo>
                  <a:cubicBezTo>
                    <a:pt x="298" y="38"/>
                    <a:pt x="238" y="1"/>
                    <a:pt x="179" y="1"/>
                  </a:cubicBezTo>
                  <a:close/>
                </a:path>
              </a:pathLst>
            </a:custGeom>
            <a:solidFill>
              <a:srgbClr val="D17C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86" name="Google Shape;1386;p60"/>
            <p:cNvSpPr/>
            <p:nvPr/>
          </p:nvSpPr>
          <p:spPr>
            <a:xfrm>
              <a:off x="3454400" y="4097450"/>
              <a:ext cx="7450" cy="40325"/>
            </a:xfrm>
            <a:custGeom>
              <a:avLst/>
              <a:gdLst/>
              <a:ahLst/>
              <a:cxnLst/>
              <a:rect l="l" t="t" r="r" b="b"/>
              <a:pathLst>
                <a:path w="298" h="1613" extrusionOk="0">
                  <a:moveTo>
                    <a:pt x="126" y="1"/>
                  </a:moveTo>
                  <a:cubicBezTo>
                    <a:pt x="69" y="1"/>
                    <a:pt x="1" y="46"/>
                    <a:pt x="12" y="115"/>
                  </a:cubicBezTo>
                  <a:cubicBezTo>
                    <a:pt x="58" y="572"/>
                    <a:pt x="58" y="1030"/>
                    <a:pt x="1" y="1487"/>
                  </a:cubicBezTo>
                  <a:cubicBezTo>
                    <a:pt x="1" y="1556"/>
                    <a:pt x="69" y="1613"/>
                    <a:pt x="126" y="1613"/>
                  </a:cubicBezTo>
                  <a:cubicBezTo>
                    <a:pt x="195" y="1613"/>
                    <a:pt x="241" y="1556"/>
                    <a:pt x="241" y="1487"/>
                  </a:cubicBezTo>
                  <a:cubicBezTo>
                    <a:pt x="298" y="1030"/>
                    <a:pt x="298" y="572"/>
                    <a:pt x="252" y="115"/>
                  </a:cubicBezTo>
                  <a:cubicBezTo>
                    <a:pt x="241" y="46"/>
                    <a:pt x="206" y="1"/>
                    <a:pt x="126" y="1"/>
                  </a:cubicBezTo>
                  <a:close/>
                </a:path>
              </a:pathLst>
            </a:custGeom>
            <a:solidFill>
              <a:srgbClr val="D17C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87" name="Google Shape;1387;p60"/>
            <p:cNvSpPr/>
            <p:nvPr/>
          </p:nvSpPr>
          <p:spPr>
            <a:xfrm>
              <a:off x="3468975" y="4090825"/>
              <a:ext cx="8600" cy="38375"/>
            </a:xfrm>
            <a:custGeom>
              <a:avLst/>
              <a:gdLst/>
              <a:ahLst/>
              <a:cxnLst/>
              <a:rect l="l" t="t" r="r" b="b"/>
              <a:pathLst>
                <a:path w="344" h="1535" extrusionOk="0">
                  <a:moveTo>
                    <a:pt x="115" y="1"/>
                  </a:moveTo>
                  <a:cubicBezTo>
                    <a:pt x="107" y="1"/>
                    <a:pt x="99" y="1"/>
                    <a:pt x="92" y="3"/>
                  </a:cubicBezTo>
                  <a:cubicBezTo>
                    <a:pt x="24" y="26"/>
                    <a:pt x="1" y="94"/>
                    <a:pt x="12" y="151"/>
                  </a:cubicBezTo>
                  <a:cubicBezTo>
                    <a:pt x="81" y="574"/>
                    <a:pt x="104" y="997"/>
                    <a:pt x="58" y="1420"/>
                  </a:cubicBezTo>
                  <a:cubicBezTo>
                    <a:pt x="46" y="1478"/>
                    <a:pt x="115" y="1535"/>
                    <a:pt x="172" y="1535"/>
                  </a:cubicBezTo>
                  <a:cubicBezTo>
                    <a:pt x="241" y="1535"/>
                    <a:pt x="286" y="1478"/>
                    <a:pt x="298" y="1420"/>
                  </a:cubicBezTo>
                  <a:cubicBezTo>
                    <a:pt x="344" y="975"/>
                    <a:pt x="321" y="529"/>
                    <a:pt x="241" y="94"/>
                  </a:cubicBezTo>
                  <a:cubicBezTo>
                    <a:pt x="231" y="34"/>
                    <a:pt x="169" y="1"/>
                    <a:pt x="115" y="1"/>
                  </a:cubicBezTo>
                  <a:close/>
                </a:path>
              </a:pathLst>
            </a:custGeom>
            <a:solidFill>
              <a:srgbClr val="D17C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88" name="Google Shape;1388;p60"/>
            <p:cNvSpPr/>
            <p:nvPr/>
          </p:nvSpPr>
          <p:spPr>
            <a:xfrm>
              <a:off x="3208300" y="3522925"/>
              <a:ext cx="280200" cy="539975"/>
            </a:xfrm>
            <a:custGeom>
              <a:avLst/>
              <a:gdLst/>
              <a:ahLst/>
              <a:cxnLst/>
              <a:rect l="l" t="t" r="r" b="b"/>
              <a:pathLst>
                <a:path w="11208" h="21599" extrusionOk="0">
                  <a:moveTo>
                    <a:pt x="0" y="0"/>
                  </a:moveTo>
                  <a:lnTo>
                    <a:pt x="0" y="1704"/>
                  </a:lnTo>
                  <a:lnTo>
                    <a:pt x="2035" y="6243"/>
                  </a:lnTo>
                  <a:cubicBezTo>
                    <a:pt x="2035" y="7409"/>
                    <a:pt x="5340" y="21358"/>
                    <a:pt x="5568" y="21564"/>
                  </a:cubicBezTo>
                  <a:cubicBezTo>
                    <a:pt x="5595" y="21588"/>
                    <a:pt x="5690" y="21599"/>
                    <a:pt x="5838" y="21599"/>
                  </a:cubicBezTo>
                  <a:cubicBezTo>
                    <a:pt x="6973" y="21599"/>
                    <a:pt x="11207" y="20944"/>
                    <a:pt x="11137" y="20306"/>
                  </a:cubicBezTo>
                  <a:cubicBezTo>
                    <a:pt x="11045" y="19586"/>
                    <a:pt x="7535" y="6906"/>
                    <a:pt x="6380" y="4391"/>
                  </a:cubicBezTo>
                  <a:cubicBezTo>
                    <a:pt x="5225" y="186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86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89" name="Google Shape;1389;p60"/>
            <p:cNvSpPr/>
            <p:nvPr/>
          </p:nvSpPr>
          <p:spPr>
            <a:xfrm>
              <a:off x="3204350" y="3519900"/>
              <a:ext cx="285525" cy="545900"/>
            </a:xfrm>
            <a:custGeom>
              <a:avLst/>
              <a:gdLst/>
              <a:ahLst/>
              <a:cxnLst/>
              <a:rect l="l" t="t" r="r" b="b"/>
              <a:pathLst>
                <a:path w="11421" h="21836" extrusionOk="0">
                  <a:moveTo>
                    <a:pt x="5808" y="21584"/>
                  </a:moveTo>
                  <a:cubicBezTo>
                    <a:pt x="5809" y="21587"/>
                    <a:pt x="5811" y="21590"/>
                    <a:pt x="5812" y="21592"/>
                  </a:cubicBezTo>
                  <a:lnTo>
                    <a:pt x="5812" y="21592"/>
                  </a:lnTo>
                  <a:cubicBezTo>
                    <a:pt x="5814" y="21592"/>
                    <a:pt x="5816" y="21593"/>
                    <a:pt x="5819" y="21593"/>
                  </a:cubicBezTo>
                  <a:lnTo>
                    <a:pt x="5819" y="21593"/>
                  </a:lnTo>
                  <a:cubicBezTo>
                    <a:pt x="5816" y="21590"/>
                    <a:pt x="5813" y="21586"/>
                    <a:pt x="5808" y="21584"/>
                  </a:cubicBezTo>
                  <a:close/>
                  <a:moveTo>
                    <a:pt x="157" y="1"/>
                  </a:moveTo>
                  <a:cubicBezTo>
                    <a:pt x="45" y="1"/>
                    <a:pt x="0" y="194"/>
                    <a:pt x="135" y="235"/>
                  </a:cubicBezTo>
                  <a:cubicBezTo>
                    <a:pt x="1633" y="773"/>
                    <a:pt x="3119" y="1516"/>
                    <a:pt x="4423" y="2431"/>
                  </a:cubicBezTo>
                  <a:cubicBezTo>
                    <a:pt x="5246" y="3014"/>
                    <a:pt x="6058" y="3723"/>
                    <a:pt x="6481" y="4660"/>
                  </a:cubicBezTo>
                  <a:cubicBezTo>
                    <a:pt x="6744" y="5266"/>
                    <a:pt x="6950" y="5884"/>
                    <a:pt x="7156" y="6501"/>
                  </a:cubicBezTo>
                  <a:cubicBezTo>
                    <a:pt x="7807" y="8422"/>
                    <a:pt x="8379" y="10377"/>
                    <a:pt x="8951" y="12321"/>
                  </a:cubicBezTo>
                  <a:cubicBezTo>
                    <a:pt x="9522" y="14253"/>
                    <a:pt x="10071" y="16197"/>
                    <a:pt x="10597" y="18152"/>
                  </a:cubicBezTo>
                  <a:cubicBezTo>
                    <a:pt x="10757" y="18758"/>
                    <a:pt x="10917" y="19364"/>
                    <a:pt x="11066" y="19970"/>
                  </a:cubicBezTo>
                  <a:cubicBezTo>
                    <a:pt x="11100" y="20118"/>
                    <a:pt x="11146" y="20256"/>
                    <a:pt x="11169" y="20404"/>
                  </a:cubicBezTo>
                  <a:cubicBezTo>
                    <a:pt x="11180" y="20450"/>
                    <a:pt x="11192" y="20439"/>
                    <a:pt x="11146" y="20496"/>
                  </a:cubicBezTo>
                  <a:cubicBezTo>
                    <a:pt x="11089" y="20576"/>
                    <a:pt x="10974" y="20622"/>
                    <a:pt x="10883" y="20667"/>
                  </a:cubicBezTo>
                  <a:cubicBezTo>
                    <a:pt x="10128" y="21045"/>
                    <a:pt x="9202" y="21182"/>
                    <a:pt x="8379" y="21319"/>
                  </a:cubicBezTo>
                  <a:cubicBezTo>
                    <a:pt x="7630" y="21451"/>
                    <a:pt x="6849" y="21594"/>
                    <a:pt x="6077" y="21594"/>
                  </a:cubicBezTo>
                  <a:cubicBezTo>
                    <a:pt x="6048" y="21594"/>
                    <a:pt x="6018" y="21594"/>
                    <a:pt x="5989" y="21593"/>
                  </a:cubicBezTo>
                  <a:lnTo>
                    <a:pt x="5841" y="21593"/>
                  </a:lnTo>
                  <a:cubicBezTo>
                    <a:pt x="5841" y="21593"/>
                    <a:pt x="5830" y="21593"/>
                    <a:pt x="5819" y="21593"/>
                  </a:cubicBezTo>
                  <a:lnTo>
                    <a:pt x="5819" y="21593"/>
                  </a:lnTo>
                  <a:cubicBezTo>
                    <a:pt x="5823" y="21598"/>
                    <a:pt x="5823" y="21602"/>
                    <a:pt x="5821" y="21602"/>
                  </a:cubicBezTo>
                  <a:cubicBezTo>
                    <a:pt x="5820" y="21602"/>
                    <a:pt x="5817" y="21600"/>
                    <a:pt x="5812" y="21592"/>
                  </a:cubicBezTo>
                  <a:lnTo>
                    <a:pt x="5812" y="21592"/>
                  </a:lnTo>
                  <a:cubicBezTo>
                    <a:pt x="5797" y="21591"/>
                    <a:pt x="5783" y="21588"/>
                    <a:pt x="5795" y="21582"/>
                  </a:cubicBezTo>
                  <a:cubicBezTo>
                    <a:pt x="5800" y="21582"/>
                    <a:pt x="5804" y="21583"/>
                    <a:pt x="5808" y="21584"/>
                  </a:cubicBezTo>
                  <a:lnTo>
                    <a:pt x="5808" y="21584"/>
                  </a:lnTo>
                  <a:cubicBezTo>
                    <a:pt x="5807" y="21584"/>
                    <a:pt x="5807" y="21583"/>
                    <a:pt x="5806" y="21582"/>
                  </a:cubicBezTo>
                  <a:cubicBezTo>
                    <a:pt x="5761" y="21445"/>
                    <a:pt x="5715" y="21308"/>
                    <a:pt x="5681" y="21170"/>
                  </a:cubicBezTo>
                  <a:cubicBezTo>
                    <a:pt x="5521" y="20610"/>
                    <a:pt x="5372" y="20038"/>
                    <a:pt x="5235" y="19478"/>
                  </a:cubicBezTo>
                  <a:cubicBezTo>
                    <a:pt x="4777" y="17672"/>
                    <a:pt x="4343" y="15865"/>
                    <a:pt x="3920" y="14059"/>
                  </a:cubicBezTo>
                  <a:cubicBezTo>
                    <a:pt x="3497" y="12229"/>
                    <a:pt x="3074" y="10400"/>
                    <a:pt x="2696" y="8571"/>
                  </a:cubicBezTo>
                  <a:cubicBezTo>
                    <a:pt x="2571" y="7987"/>
                    <a:pt x="2456" y="7404"/>
                    <a:pt x="2365" y="6821"/>
                  </a:cubicBezTo>
                  <a:cubicBezTo>
                    <a:pt x="2239" y="6055"/>
                    <a:pt x="2433" y="5289"/>
                    <a:pt x="2776" y="4592"/>
                  </a:cubicBezTo>
                  <a:cubicBezTo>
                    <a:pt x="3051" y="4054"/>
                    <a:pt x="3451" y="3460"/>
                    <a:pt x="4046" y="3220"/>
                  </a:cubicBezTo>
                  <a:cubicBezTo>
                    <a:pt x="4168" y="3179"/>
                    <a:pt x="4136" y="2982"/>
                    <a:pt x="4021" y="2982"/>
                  </a:cubicBezTo>
                  <a:cubicBezTo>
                    <a:pt x="4007" y="2982"/>
                    <a:pt x="3993" y="2985"/>
                    <a:pt x="3977" y="2991"/>
                  </a:cubicBezTo>
                  <a:cubicBezTo>
                    <a:pt x="3417" y="3220"/>
                    <a:pt x="3005" y="3723"/>
                    <a:pt x="2708" y="4237"/>
                  </a:cubicBezTo>
                  <a:cubicBezTo>
                    <a:pt x="2365" y="4820"/>
                    <a:pt x="2136" y="5472"/>
                    <a:pt x="2079" y="6147"/>
                  </a:cubicBezTo>
                  <a:cubicBezTo>
                    <a:pt x="2045" y="6581"/>
                    <a:pt x="2148" y="7027"/>
                    <a:pt x="2228" y="7450"/>
                  </a:cubicBezTo>
                  <a:cubicBezTo>
                    <a:pt x="2548" y="9142"/>
                    <a:pt x="2937" y="10823"/>
                    <a:pt x="3314" y="12504"/>
                  </a:cubicBezTo>
                  <a:cubicBezTo>
                    <a:pt x="3771" y="14482"/>
                    <a:pt x="4240" y="16460"/>
                    <a:pt x="4720" y="18438"/>
                  </a:cubicBezTo>
                  <a:cubicBezTo>
                    <a:pt x="4903" y="19169"/>
                    <a:pt x="5086" y="19901"/>
                    <a:pt x="5280" y="20622"/>
                  </a:cubicBezTo>
                  <a:cubicBezTo>
                    <a:pt x="5349" y="20862"/>
                    <a:pt x="5406" y="21090"/>
                    <a:pt x="5475" y="21319"/>
                  </a:cubicBezTo>
                  <a:cubicBezTo>
                    <a:pt x="5509" y="21445"/>
                    <a:pt x="5543" y="21593"/>
                    <a:pt x="5601" y="21708"/>
                  </a:cubicBezTo>
                  <a:cubicBezTo>
                    <a:pt x="5669" y="21834"/>
                    <a:pt x="5806" y="21834"/>
                    <a:pt x="5932" y="21834"/>
                  </a:cubicBezTo>
                  <a:cubicBezTo>
                    <a:pt x="5977" y="21835"/>
                    <a:pt x="6021" y="21836"/>
                    <a:pt x="6065" y="21836"/>
                  </a:cubicBezTo>
                  <a:cubicBezTo>
                    <a:pt x="6350" y="21836"/>
                    <a:pt x="6627" y="21806"/>
                    <a:pt x="6904" y="21776"/>
                  </a:cubicBezTo>
                  <a:cubicBezTo>
                    <a:pt x="7887" y="21662"/>
                    <a:pt x="8859" y="21513"/>
                    <a:pt x="9808" y="21273"/>
                  </a:cubicBezTo>
                  <a:cubicBezTo>
                    <a:pt x="10197" y="21182"/>
                    <a:pt x="10586" y="21067"/>
                    <a:pt x="10940" y="20907"/>
                  </a:cubicBezTo>
                  <a:cubicBezTo>
                    <a:pt x="11123" y="20827"/>
                    <a:pt x="11397" y="20690"/>
                    <a:pt x="11409" y="20462"/>
                  </a:cubicBezTo>
                  <a:cubicBezTo>
                    <a:pt x="11420" y="20347"/>
                    <a:pt x="11375" y="20210"/>
                    <a:pt x="11340" y="20096"/>
                  </a:cubicBezTo>
                  <a:cubicBezTo>
                    <a:pt x="11295" y="19867"/>
                    <a:pt x="11237" y="19627"/>
                    <a:pt x="11169" y="19398"/>
                  </a:cubicBezTo>
                  <a:cubicBezTo>
                    <a:pt x="10723" y="17626"/>
                    <a:pt x="10220" y="15865"/>
                    <a:pt x="9717" y="14116"/>
                  </a:cubicBezTo>
                  <a:cubicBezTo>
                    <a:pt x="9111" y="11978"/>
                    <a:pt x="8482" y="9851"/>
                    <a:pt x="7807" y="7736"/>
                  </a:cubicBezTo>
                  <a:cubicBezTo>
                    <a:pt x="7556" y="6935"/>
                    <a:pt x="7293" y="6124"/>
                    <a:pt x="6995" y="5335"/>
                  </a:cubicBezTo>
                  <a:cubicBezTo>
                    <a:pt x="6733" y="4614"/>
                    <a:pt x="6435" y="3963"/>
                    <a:pt x="5909" y="3391"/>
                  </a:cubicBezTo>
                  <a:cubicBezTo>
                    <a:pt x="5120" y="2534"/>
                    <a:pt x="4103" y="1893"/>
                    <a:pt x="3097" y="1333"/>
                  </a:cubicBezTo>
                  <a:cubicBezTo>
                    <a:pt x="2285" y="887"/>
                    <a:pt x="1450" y="498"/>
                    <a:pt x="604" y="167"/>
                  </a:cubicBezTo>
                  <a:cubicBezTo>
                    <a:pt x="467" y="110"/>
                    <a:pt x="330" y="52"/>
                    <a:pt x="192" y="7"/>
                  </a:cubicBezTo>
                  <a:cubicBezTo>
                    <a:pt x="180" y="3"/>
                    <a:pt x="168" y="1"/>
                    <a:pt x="157" y="1"/>
                  </a:cubicBezTo>
                  <a:close/>
                </a:path>
              </a:pathLst>
            </a:custGeom>
            <a:solidFill>
              <a:srgbClr val="4F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90" name="Google Shape;1390;p60"/>
            <p:cNvSpPr/>
            <p:nvPr/>
          </p:nvSpPr>
          <p:spPr>
            <a:xfrm>
              <a:off x="3353225" y="4020575"/>
              <a:ext cx="18600" cy="18600"/>
            </a:xfrm>
            <a:custGeom>
              <a:avLst/>
              <a:gdLst/>
              <a:ahLst/>
              <a:cxnLst/>
              <a:rect l="l" t="t" r="r" b="b"/>
              <a:pathLst>
                <a:path w="744" h="744" extrusionOk="0">
                  <a:moveTo>
                    <a:pt x="377" y="0"/>
                  </a:moveTo>
                  <a:cubicBezTo>
                    <a:pt x="172" y="0"/>
                    <a:pt x="0" y="172"/>
                    <a:pt x="0" y="377"/>
                  </a:cubicBezTo>
                  <a:cubicBezTo>
                    <a:pt x="0" y="583"/>
                    <a:pt x="172" y="743"/>
                    <a:pt x="377" y="743"/>
                  </a:cubicBezTo>
                  <a:cubicBezTo>
                    <a:pt x="583" y="743"/>
                    <a:pt x="743" y="583"/>
                    <a:pt x="743" y="377"/>
                  </a:cubicBezTo>
                  <a:cubicBezTo>
                    <a:pt x="743" y="172"/>
                    <a:pt x="583" y="0"/>
                    <a:pt x="377" y="0"/>
                  </a:cubicBezTo>
                  <a:close/>
                </a:path>
              </a:pathLst>
            </a:custGeom>
            <a:solidFill>
              <a:srgbClr val="4F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91" name="Google Shape;1391;p60"/>
            <p:cNvSpPr/>
            <p:nvPr/>
          </p:nvSpPr>
          <p:spPr>
            <a:xfrm>
              <a:off x="3326925" y="3972475"/>
              <a:ext cx="164100" cy="93275"/>
            </a:xfrm>
            <a:custGeom>
              <a:avLst/>
              <a:gdLst/>
              <a:ahLst/>
              <a:cxnLst/>
              <a:rect l="l" t="t" r="r" b="b"/>
              <a:pathLst>
                <a:path w="6564" h="3731" extrusionOk="0">
                  <a:moveTo>
                    <a:pt x="5745" y="254"/>
                  </a:moveTo>
                  <a:cubicBezTo>
                    <a:pt x="5873" y="713"/>
                    <a:pt x="6000" y="1180"/>
                    <a:pt x="6117" y="1638"/>
                  </a:cubicBezTo>
                  <a:cubicBezTo>
                    <a:pt x="6151" y="1787"/>
                    <a:pt x="6186" y="1935"/>
                    <a:pt x="6220" y="2096"/>
                  </a:cubicBezTo>
                  <a:cubicBezTo>
                    <a:pt x="6231" y="2153"/>
                    <a:pt x="6277" y="2290"/>
                    <a:pt x="6277" y="2336"/>
                  </a:cubicBezTo>
                  <a:cubicBezTo>
                    <a:pt x="6243" y="2541"/>
                    <a:pt x="5683" y="2702"/>
                    <a:pt x="5500" y="2759"/>
                  </a:cubicBezTo>
                  <a:cubicBezTo>
                    <a:pt x="4368" y="3125"/>
                    <a:pt x="3156" y="3307"/>
                    <a:pt x="1990" y="3433"/>
                  </a:cubicBezTo>
                  <a:cubicBezTo>
                    <a:pt x="1738" y="3456"/>
                    <a:pt x="1487" y="3479"/>
                    <a:pt x="1246" y="3490"/>
                  </a:cubicBezTo>
                  <a:cubicBezTo>
                    <a:pt x="1185" y="3490"/>
                    <a:pt x="1130" y="3496"/>
                    <a:pt x="1072" y="3496"/>
                  </a:cubicBezTo>
                  <a:cubicBezTo>
                    <a:pt x="1043" y="3496"/>
                    <a:pt x="1014" y="3494"/>
                    <a:pt x="983" y="3490"/>
                  </a:cubicBezTo>
                  <a:cubicBezTo>
                    <a:pt x="958" y="3490"/>
                    <a:pt x="926" y="3480"/>
                    <a:pt x="908" y="3476"/>
                  </a:cubicBezTo>
                  <a:lnTo>
                    <a:pt x="908" y="3476"/>
                  </a:lnTo>
                  <a:cubicBezTo>
                    <a:pt x="903" y="3464"/>
                    <a:pt x="897" y="3449"/>
                    <a:pt x="892" y="3445"/>
                  </a:cubicBezTo>
                  <a:cubicBezTo>
                    <a:pt x="869" y="3388"/>
                    <a:pt x="858" y="3342"/>
                    <a:pt x="846" y="3285"/>
                  </a:cubicBezTo>
                  <a:cubicBezTo>
                    <a:pt x="789" y="3113"/>
                    <a:pt x="743" y="2930"/>
                    <a:pt x="686" y="2759"/>
                  </a:cubicBezTo>
                  <a:cubicBezTo>
                    <a:pt x="538" y="2219"/>
                    <a:pt x="409" y="1689"/>
                    <a:pt x="273" y="1151"/>
                  </a:cubicBezTo>
                  <a:lnTo>
                    <a:pt x="273" y="1151"/>
                  </a:lnTo>
                  <a:cubicBezTo>
                    <a:pt x="1894" y="883"/>
                    <a:pt x="3525" y="614"/>
                    <a:pt x="5157" y="346"/>
                  </a:cubicBezTo>
                  <a:cubicBezTo>
                    <a:pt x="5347" y="318"/>
                    <a:pt x="5546" y="289"/>
                    <a:pt x="5745" y="254"/>
                  </a:cubicBezTo>
                  <a:close/>
                  <a:moveTo>
                    <a:pt x="5831" y="1"/>
                  </a:moveTo>
                  <a:cubicBezTo>
                    <a:pt x="5823" y="1"/>
                    <a:pt x="5816" y="2"/>
                    <a:pt x="5808" y="3"/>
                  </a:cubicBezTo>
                  <a:cubicBezTo>
                    <a:pt x="4139" y="278"/>
                    <a:pt x="2470" y="552"/>
                    <a:pt x="812" y="815"/>
                  </a:cubicBezTo>
                  <a:cubicBezTo>
                    <a:pt x="572" y="861"/>
                    <a:pt x="332" y="895"/>
                    <a:pt x="92" y="941"/>
                  </a:cubicBezTo>
                  <a:cubicBezTo>
                    <a:pt x="23" y="952"/>
                    <a:pt x="0" y="1021"/>
                    <a:pt x="12" y="1078"/>
                  </a:cubicBezTo>
                  <a:cubicBezTo>
                    <a:pt x="160" y="1695"/>
                    <a:pt x="320" y="2324"/>
                    <a:pt x="492" y="2930"/>
                  </a:cubicBezTo>
                  <a:cubicBezTo>
                    <a:pt x="544" y="3129"/>
                    <a:pt x="577" y="3432"/>
                    <a:pt x="705" y="3614"/>
                  </a:cubicBezTo>
                  <a:lnTo>
                    <a:pt x="705" y="3614"/>
                  </a:lnTo>
                  <a:cubicBezTo>
                    <a:pt x="711" y="3631"/>
                    <a:pt x="723" y="3647"/>
                    <a:pt x="743" y="3662"/>
                  </a:cubicBezTo>
                  <a:cubicBezTo>
                    <a:pt x="743" y="3662"/>
                    <a:pt x="743" y="3662"/>
                    <a:pt x="743" y="3662"/>
                  </a:cubicBezTo>
                  <a:lnTo>
                    <a:pt x="743" y="3662"/>
                  </a:lnTo>
                  <a:cubicBezTo>
                    <a:pt x="766" y="3687"/>
                    <a:pt x="791" y="3699"/>
                    <a:pt x="815" y="3701"/>
                  </a:cubicBezTo>
                  <a:lnTo>
                    <a:pt x="815" y="3701"/>
                  </a:lnTo>
                  <a:cubicBezTo>
                    <a:pt x="895" y="3731"/>
                    <a:pt x="988" y="3731"/>
                    <a:pt x="1075" y="3731"/>
                  </a:cubicBezTo>
                  <a:cubicBezTo>
                    <a:pt x="1292" y="3731"/>
                    <a:pt x="1509" y="3719"/>
                    <a:pt x="1715" y="3696"/>
                  </a:cubicBezTo>
                  <a:cubicBezTo>
                    <a:pt x="2344" y="3639"/>
                    <a:pt x="2973" y="3548"/>
                    <a:pt x="3590" y="3445"/>
                  </a:cubicBezTo>
                  <a:cubicBezTo>
                    <a:pt x="4231" y="3330"/>
                    <a:pt x="4882" y="3205"/>
                    <a:pt x="5500" y="2999"/>
                  </a:cubicBezTo>
                  <a:cubicBezTo>
                    <a:pt x="5797" y="2907"/>
                    <a:pt x="6334" y="2782"/>
                    <a:pt x="6483" y="2461"/>
                  </a:cubicBezTo>
                  <a:cubicBezTo>
                    <a:pt x="6563" y="2278"/>
                    <a:pt x="6449" y="2015"/>
                    <a:pt x="6403" y="1844"/>
                  </a:cubicBezTo>
                  <a:cubicBezTo>
                    <a:pt x="6266" y="1249"/>
                    <a:pt x="6106" y="666"/>
                    <a:pt x="5946" y="83"/>
                  </a:cubicBezTo>
                  <a:cubicBezTo>
                    <a:pt x="5936" y="33"/>
                    <a:pt x="5882" y="1"/>
                    <a:pt x="5831" y="1"/>
                  </a:cubicBezTo>
                  <a:close/>
                </a:path>
              </a:pathLst>
            </a:custGeom>
            <a:solidFill>
              <a:srgbClr val="4F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92" name="Google Shape;1392;p60"/>
            <p:cNvSpPr/>
            <p:nvPr/>
          </p:nvSpPr>
          <p:spPr>
            <a:xfrm>
              <a:off x="3213425" y="3549925"/>
              <a:ext cx="43775" cy="473450"/>
            </a:xfrm>
            <a:custGeom>
              <a:avLst/>
              <a:gdLst/>
              <a:ahLst/>
              <a:cxnLst/>
              <a:rect l="l" t="t" r="r" b="b"/>
              <a:pathLst>
                <a:path w="1751" h="18938" extrusionOk="0">
                  <a:moveTo>
                    <a:pt x="956" y="1"/>
                  </a:moveTo>
                  <a:cubicBezTo>
                    <a:pt x="896" y="1"/>
                    <a:pt x="836" y="41"/>
                    <a:pt x="836" y="121"/>
                  </a:cubicBezTo>
                  <a:cubicBezTo>
                    <a:pt x="950" y="2282"/>
                    <a:pt x="1053" y="4454"/>
                    <a:pt x="1156" y="6615"/>
                  </a:cubicBezTo>
                  <a:lnTo>
                    <a:pt x="1198" y="7482"/>
                  </a:lnTo>
                  <a:lnTo>
                    <a:pt x="1198" y="7482"/>
                  </a:lnTo>
                  <a:cubicBezTo>
                    <a:pt x="830" y="7678"/>
                    <a:pt x="461" y="7884"/>
                    <a:pt x="92" y="8090"/>
                  </a:cubicBezTo>
                  <a:cubicBezTo>
                    <a:pt x="12" y="8124"/>
                    <a:pt x="1" y="8261"/>
                    <a:pt x="92" y="8296"/>
                  </a:cubicBezTo>
                  <a:cubicBezTo>
                    <a:pt x="458" y="8444"/>
                    <a:pt x="824" y="8639"/>
                    <a:pt x="1144" y="8867"/>
                  </a:cubicBezTo>
                  <a:cubicBezTo>
                    <a:pt x="1282" y="8982"/>
                    <a:pt x="1487" y="9119"/>
                    <a:pt x="1499" y="9313"/>
                  </a:cubicBezTo>
                  <a:cubicBezTo>
                    <a:pt x="1510" y="9370"/>
                    <a:pt x="1499" y="9439"/>
                    <a:pt x="1487" y="9496"/>
                  </a:cubicBezTo>
                  <a:cubicBezTo>
                    <a:pt x="1430" y="10159"/>
                    <a:pt x="1350" y="10811"/>
                    <a:pt x="1270" y="11474"/>
                  </a:cubicBezTo>
                  <a:cubicBezTo>
                    <a:pt x="1041" y="13429"/>
                    <a:pt x="801" y="15384"/>
                    <a:pt x="561" y="17351"/>
                  </a:cubicBezTo>
                  <a:cubicBezTo>
                    <a:pt x="504" y="17843"/>
                    <a:pt x="447" y="18334"/>
                    <a:pt x="390" y="18826"/>
                  </a:cubicBezTo>
                  <a:cubicBezTo>
                    <a:pt x="378" y="18900"/>
                    <a:pt x="433" y="18938"/>
                    <a:pt x="491" y="18938"/>
                  </a:cubicBezTo>
                  <a:cubicBezTo>
                    <a:pt x="550" y="18938"/>
                    <a:pt x="613" y="18900"/>
                    <a:pt x="618" y="18826"/>
                  </a:cubicBezTo>
                  <a:cubicBezTo>
                    <a:pt x="790" y="17465"/>
                    <a:pt x="961" y="16105"/>
                    <a:pt x="1121" y="14733"/>
                  </a:cubicBezTo>
                  <a:cubicBezTo>
                    <a:pt x="1327" y="13006"/>
                    <a:pt x="1567" y="11268"/>
                    <a:pt x="1727" y="9530"/>
                  </a:cubicBezTo>
                  <a:cubicBezTo>
                    <a:pt x="1750" y="9222"/>
                    <a:pt x="1682" y="9016"/>
                    <a:pt x="1430" y="8799"/>
                  </a:cubicBezTo>
                  <a:cubicBezTo>
                    <a:pt x="1132" y="8539"/>
                    <a:pt x="777" y="8344"/>
                    <a:pt x="414" y="8180"/>
                  </a:cubicBezTo>
                  <a:lnTo>
                    <a:pt x="414" y="8180"/>
                  </a:lnTo>
                  <a:cubicBezTo>
                    <a:pt x="734" y="8002"/>
                    <a:pt x="1053" y="7825"/>
                    <a:pt x="1373" y="7655"/>
                  </a:cubicBezTo>
                  <a:cubicBezTo>
                    <a:pt x="1419" y="7632"/>
                    <a:pt x="1442" y="7587"/>
                    <a:pt x="1442" y="7552"/>
                  </a:cubicBezTo>
                  <a:cubicBezTo>
                    <a:pt x="1327" y="5380"/>
                    <a:pt x="1224" y="3219"/>
                    <a:pt x="1121" y="1047"/>
                  </a:cubicBezTo>
                  <a:cubicBezTo>
                    <a:pt x="1110" y="738"/>
                    <a:pt x="1087" y="429"/>
                    <a:pt x="1076" y="121"/>
                  </a:cubicBezTo>
                  <a:cubicBezTo>
                    <a:pt x="1076" y="41"/>
                    <a:pt x="1016" y="1"/>
                    <a:pt x="956" y="1"/>
                  </a:cubicBezTo>
                  <a:close/>
                </a:path>
              </a:pathLst>
            </a:custGeom>
            <a:solidFill>
              <a:srgbClr val="4F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93" name="Google Shape;1393;p60"/>
            <p:cNvSpPr/>
            <p:nvPr/>
          </p:nvSpPr>
          <p:spPr>
            <a:xfrm>
              <a:off x="3071075" y="3344525"/>
              <a:ext cx="108650" cy="179850"/>
            </a:xfrm>
            <a:custGeom>
              <a:avLst/>
              <a:gdLst/>
              <a:ahLst/>
              <a:cxnLst/>
              <a:rect l="l" t="t" r="r" b="b"/>
              <a:pathLst>
                <a:path w="4346" h="7194" extrusionOk="0">
                  <a:moveTo>
                    <a:pt x="1588" y="1"/>
                  </a:moveTo>
                  <a:cubicBezTo>
                    <a:pt x="781" y="1"/>
                    <a:pt x="104" y="747"/>
                    <a:pt x="81" y="1671"/>
                  </a:cubicBezTo>
                  <a:lnTo>
                    <a:pt x="24" y="3592"/>
                  </a:lnTo>
                  <a:cubicBezTo>
                    <a:pt x="1" y="4529"/>
                    <a:pt x="653" y="5318"/>
                    <a:pt x="1487" y="5341"/>
                  </a:cubicBezTo>
                  <a:lnTo>
                    <a:pt x="2196" y="5364"/>
                  </a:lnTo>
                  <a:lnTo>
                    <a:pt x="2173" y="6393"/>
                  </a:lnTo>
                  <a:cubicBezTo>
                    <a:pt x="2162" y="6816"/>
                    <a:pt x="2505" y="7170"/>
                    <a:pt x="2928" y="7182"/>
                  </a:cubicBezTo>
                  <a:lnTo>
                    <a:pt x="3420" y="7193"/>
                  </a:lnTo>
                  <a:cubicBezTo>
                    <a:pt x="3427" y="7193"/>
                    <a:pt x="3434" y="7193"/>
                    <a:pt x="3441" y="7193"/>
                  </a:cubicBezTo>
                  <a:cubicBezTo>
                    <a:pt x="3854" y="7193"/>
                    <a:pt x="4197" y="6866"/>
                    <a:pt x="4209" y="6450"/>
                  </a:cubicBezTo>
                  <a:lnTo>
                    <a:pt x="4243" y="5272"/>
                  </a:lnTo>
                  <a:lnTo>
                    <a:pt x="4243" y="5215"/>
                  </a:lnTo>
                  <a:lnTo>
                    <a:pt x="4266" y="4038"/>
                  </a:lnTo>
                  <a:cubicBezTo>
                    <a:pt x="4277" y="3980"/>
                    <a:pt x="4266" y="3923"/>
                    <a:pt x="4254" y="3866"/>
                  </a:cubicBezTo>
                  <a:cubicBezTo>
                    <a:pt x="4266" y="3809"/>
                    <a:pt x="4266" y="3763"/>
                    <a:pt x="4266" y="3706"/>
                  </a:cubicBezTo>
                  <a:lnTo>
                    <a:pt x="4311" y="1785"/>
                  </a:lnTo>
                  <a:cubicBezTo>
                    <a:pt x="4346" y="848"/>
                    <a:pt x="3683" y="59"/>
                    <a:pt x="2859" y="36"/>
                  </a:cubicBezTo>
                  <a:lnTo>
                    <a:pt x="1625" y="1"/>
                  </a:lnTo>
                  <a:cubicBezTo>
                    <a:pt x="1612" y="1"/>
                    <a:pt x="1600" y="1"/>
                    <a:pt x="1588" y="1"/>
                  </a:cubicBezTo>
                  <a:close/>
                </a:path>
              </a:pathLst>
            </a:custGeom>
            <a:solidFill>
              <a:srgbClr val="FFC8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94" name="Google Shape;1394;p60"/>
            <p:cNvSpPr/>
            <p:nvPr/>
          </p:nvSpPr>
          <p:spPr>
            <a:xfrm>
              <a:off x="3120550" y="3396550"/>
              <a:ext cx="14300" cy="13775"/>
            </a:xfrm>
            <a:custGeom>
              <a:avLst/>
              <a:gdLst/>
              <a:ahLst/>
              <a:cxnLst/>
              <a:rect l="l" t="t" r="r" b="b"/>
              <a:pathLst>
                <a:path w="572" h="551" extrusionOk="0">
                  <a:moveTo>
                    <a:pt x="277" y="1"/>
                  </a:moveTo>
                  <a:cubicBezTo>
                    <a:pt x="127" y="1"/>
                    <a:pt x="11" y="122"/>
                    <a:pt x="0" y="264"/>
                  </a:cubicBezTo>
                  <a:cubicBezTo>
                    <a:pt x="0" y="424"/>
                    <a:pt x="126" y="550"/>
                    <a:pt x="274" y="550"/>
                  </a:cubicBezTo>
                  <a:cubicBezTo>
                    <a:pt x="281" y="551"/>
                    <a:pt x="288" y="551"/>
                    <a:pt x="295" y="551"/>
                  </a:cubicBezTo>
                  <a:cubicBezTo>
                    <a:pt x="445" y="551"/>
                    <a:pt x="560" y="430"/>
                    <a:pt x="560" y="287"/>
                  </a:cubicBezTo>
                  <a:cubicBezTo>
                    <a:pt x="572" y="127"/>
                    <a:pt x="446" y="1"/>
                    <a:pt x="297" y="1"/>
                  </a:cubicBezTo>
                  <a:cubicBezTo>
                    <a:pt x="291" y="1"/>
                    <a:pt x="284" y="1"/>
                    <a:pt x="277" y="1"/>
                  </a:cubicBezTo>
                  <a:close/>
                </a:path>
              </a:pathLst>
            </a:custGeom>
            <a:solidFill>
              <a:srgbClr val="352C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95" name="Google Shape;1395;p60"/>
            <p:cNvSpPr/>
            <p:nvPr/>
          </p:nvSpPr>
          <p:spPr>
            <a:xfrm>
              <a:off x="3076800" y="3395400"/>
              <a:ext cx="12325" cy="11800"/>
            </a:xfrm>
            <a:custGeom>
              <a:avLst/>
              <a:gdLst/>
              <a:ahLst/>
              <a:cxnLst/>
              <a:rect l="l" t="t" r="r" b="b"/>
              <a:pathLst>
                <a:path w="493" h="472" extrusionOk="0">
                  <a:moveTo>
                    <a:pt x="233" y="1"/>
                  </a:moveTo>
                  <a:cubicBezTo>
                    <a:pt x="115" y="1"/>
                    <a:pt x="12" y="100"/>
                    <a:pt x="12" y="230"/>
                  </a:cubicBezTo>
                  <a:cubicBezTo>
                    <a:pt x="1" y="356"/>
                    <a:pt x="104" y="470"/>
                    <a:pt x="241" y="470"/>
                  </a:cubicBezTo>
                  <a:cubicBezTo>
                    <a:pt x="247" y="471"/>
                    <a:pt x="253" y="471"/>
                    <a:pt x="260" y="471"/>
                  </a:cubicBezTo>
                  <a:cubicBezTo>
                    <a:pt x="387" y="471"/>
                    <a:pt x="481" y="362"/>
                    <a:pt x="481" y="242"/>
                  </a:cubicBezTo>
                  <a:cubicBezTo>
                    <a:pt x="492" y="105"/>
                    <a:pt x="389" y="2"/>
                    <a:pt x="252" y="2"/>
                  </a:cubicBezTo>
                  <a:cubicBezTo>
                    <a:pt x="246" y="1"/>
                    <a:pt x="239" y="1"/>
                    <a:pt x="233" y="1"/>
                  </a:cubicBezTo>
                  <a:close/>
                </a:path>
              </a:pathLst>
            </a:custGeom>
            <a:solidFill>
              <a:srgbClr val="352C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96" name="Google Shape;1396;p60"/>
            <p:cNvSpPr/>
            <p:nvPr/>
          </p:nvSpPr>
          <p:spPr>
            <a:xfrm>
              <a:off x="3094800" y="3427725"/>
              <a:ext cx="24625" cy="13800"/>
            </a:xfrm>
            <a:custGeom>
              <a:avLst/>
              <a:gdLst/>
              <a:ahLst/>
              <a:cxnLst/>
              <a:rect l="l" t="t" r="r" b="b"/>
              <a:pathLst>
                <a:path w="985" h="552" extrusionOk="0">
                  <a:moveTo>
                    <a:pt x="984" y="1"/>
                  </a:moveTo>
                  <a:lnTo>
                    <a:pt x="1" y="104"/>
                  </a:lnTo>
                  <a:cubicBezTo>
                    <a:pt x="1" y="104"/>
                    <a:pt x="138" y="515"/>
                    <a:pt x="424" y="549"/>
                  </a:cubicBezTo>
                  <a:cubicBezTo>
                    <a:pt x="439" y="551"/>
                    <a:pt x="454" y="552"/>
                    <a:pt x="468" y="552"/>
                  </a:cubicBezTo>
                  <a:cubicBezTo>
                    <a:pt x="745" y="552"/>
                    <a:pt x="963" y="251"/>
                    <a:pt x="9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97" name="Google Shape;1397;p60"/>
            <p:cNvSpPr/>
            <p:nvPr/>
          </p:nvSpPr>
          <p:spPr>
            <a:xfrm>
              <a:off x="3123400" y="3412000"/>
              <a:ext cx="35175" cy="34900"/>
            </a:xfrm>
            <a:custGeom>
              <a:avLst/>
              <a:gdLst/>
              <a:ahLst/>
              <a:cxnLst/>
              <a:rect l="l" t="t" r="r" b="b"/>
              <a:pathLst>
                <a:path w="1407" h="1396" extrusionOk="0">
                  <a:moveTo>
                    <a:pt x="721" y="1"/>
                  </a:moveTo>
                  <a:cubicBezTo>
                    <a:pt x="332" y="1"/>
                    <a:pt x="12" y="298"/>
                    <a:pt x="0" y="687"/>
                  </a:cubicBezTo>
                  <a:cubicBezTo>
                    <a:pt x="0" y="1064"/>
                    <a:pt x="298" y="1384"/>
                    <a:pt x="686" y="1396"/>
                  </a:cubicBezTo>
                  <a:cubicBezTo>
                    <a:pt x="693" y="1396"/>
                    <a:pt x="700" y="1396"/>
                    <a:pt x="707" y="1396"/>
                  </a:cubicBezTo>
                  <a:cubicBezTo>
                    <a:pt x="1075" y="1396"/>
                    <a:pt x="1384" y="1092"/>
                    <a:pt x="1395" y="721"/>
                  </a:cubicBezTo>
                  <a:cubicBezTo>
                    <a:pt x="1407" y="332"/>
                    <a:pt x="1098" y="12"/>
                    <a:pt x="721" y="1"/>
                  </a:cubicBezTo>
                  <a:close/>
                </a:path>
              </a:pathLst>
            </a:custGeom>
            <a:solidFill>
              <a:srgbClr val="FEA1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98" name="Google Shape;1398;p60"/>
            <p:cNvSpPr/>
            <p:nvPr/>
          </p:nvSpPr>
          <p:spPr>
            <a:xfrm>
              <a:off x="3071650" y="3415725"/>
              <a:ext cx="16900" cy="26325"/>
            </a:xfrm>
            <a:custGeom>
              <a:avLst/>
              <a:gdLst/>
              <a:ahLst/>
              <a:cxnLst/>
              <a:rect l="l" t="t" r="r" b="b"/>
              <a:pathLst>
                <a:path w="676" h="1053" extrusionOk="0">
                  <a:moveTo>
                    <a:pt x="150" y="0"/>
                  </a:moveTo>
                  <a:cubicBezTo>
                    <a:pt x="104" y="0"/>
                    <a:pt x="69" y="0"/>
                    <a:pt x="24" y="12"/>
                  </a:cubicBezTo>
                  <a:lnTo>
                    <a:pt x="1" y="732"/>
                  </a:lnTo>
                  <a:cubicBezTo>
                    <a:pt x="1" y="835"/>
                    <a:pt x="1" y="938"/>
                    <a:pt x="24" y="1041"/>
                  </a:cubicBezTo>
                  <a:cubicBezTo>
                    <a:pt x="58" y="1052"/>
                    <a:pt x="92" y="1052"/>
                    <a:pt x="115" y="1052"/>
                  </a:cubicBezTo>
                  <a:cubicBezTo>
                    <a:pt x="122" y="1053"/>
                    <a:pt x="129" y="1053"/>
                    <a:pt x="137" y="1053"/>
                  </a:cubicBezTo>
                  <a:cubicBezTo>
                    <a:pt x="424" y="1053"/>
                    <a:pt x="653" y="828"/>
                    <a:pt x="664" y="538"/>
                  </a:cubicBezTo>
                  <a:cubicBezTo>
                    <a:pt x="675" y="252"/>
                    <a:pt x="435" y="12"/>
                    <a:pt x="150" y="0"/>
                  </a:cubicBezTo>
                  <a:close/>
                </a:path>
              </a:pathLst>
            </a:custGeom>
            <a:solidFill>
              <a:srgbClr val="FEA1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99" name="Google Shape;1399;p60"/>
            <p:cNvSpPr/>
            <p:nvPr/>
          </p:nvSpPr>
          <p:spPr>
            <a:xfrm>
              <a:off x="3073100" y="3383550"/>
              <a:ext cx="19175" cy="9775"/>
            </a:xfrm>
            <a:custGeom>
              <a:avLst/>
              <a:gdLst/>
              <a:ahLst/>
              <a:cxnLst/>
              <a:rect l="l" t="t" r="r" b="b"/>
              <a:pathLst>
                <a:path w="767" h="391" extrusionOk="0">
                  <a:moveTo>
                    <a:pt x="602" y="1"/>
                  </a:moveTo>
                  <a:cubicBezTo>
                    <a:pt x="588" y="1"/>
                    <a:pt x="574" y="3"/>
                    <a:pt x="560" y="7"/>
                  </a:cubicBezTo>
                  <a:cubicBezTo>
                    <a:pt x="435" y="41"/>
                    <a:pt x="309" y="64"/>
                    <a:pt x="183" y="98"/>
                  </a:cubicBezTo>
                  <a:cubicBezTo>
                    <a:pt x="160" y="110"/>
                    <a:pt x="137" y="110"/>
                    <a:pt x="126" y="110"/>
                  </a:cubicBezTo>
                  <a:cubicBezTo>
                    <a:pt x="46" y="133"/>
                    <a:pt x="0" y="213"/>
                    <a:pt x="23" y="293"/>
                  </a:cubicBezTo>
                  <a:cubicBezTo>
                    <a:pt x="42" y="349"/>
                    <a:pt x="99" y="390"/>
                    <a:pt x="157" y="390"/>
                  </a:cubicBezTo>
                  <a:cubicBezTo>
                    <a:pt x="170" y="390"/>
                    <a:pt x="182" y="388"/>
                    <a:pt x="194" y="384"/>
                  </a:cubicBezTo>
                  <a:cubicBezTo>
                    <a:pt x="332" y="361"/>
                    <a:pt x="457" y="327"/>
                    <a:pt x="583" y="293"/>
                  </a:cubicBezTo>
                  <a:lnTo>
                    <a:pt x="640" y="281"/>
                  </a:lnTo>
                  <a:cubicBezTo>
                    <a:pt x="709" y="270"/>
                    <a:pt x="766" y="178"/>
                    <a:pt x="743" y="110"/>
                  </a:cubicBezTo>
                  <a:cubicBezTo>
                    <a:pt x="724" y="44"/>
                    <a:pt x="666" y="1"/>
                    <a:pt x="602" y="1"/>
                  </a:cubicBezTo>
                  <a:close/>
                </a:path>
              </a:pathLst>
            </a:custGeom>
            <a:solidFill>
              <a:srgbClr val="352C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00" name="Google Shape;1400;p60"/>
            <p:cNvSpPr/>
            <p:nvPr/>
          </p:nvSpPr>
          <p:spPr>
            <a:xfrm>
              <a:off x="3120250" y="3384450"/>
              <a:ext cx="22600" cy="12550"/>
            </a:xfrm>
            <a:custGeom>
              <a:avLst/>
              <a:gdLst/>
              <a:ahLst/>
              <a:cxnLst/>
              <a:rect l="l" t="t" r="r" b="b"/>
              <a:pathLst>
                <a:path w="904" h="502" extrusionOk="0">
                  <a:moveTo>
                    <a:pt x="162" y="0"/>
                  </a:moveTo>
                  <a:cubicBezTo>
                    <a:pt x="100" y="0"/>
                    <a:pt x="33" y="50"/>
                    <a:pt x="23" y="108"/>
                  </a:cubicBezTo>
                  <a:cubicBezTo>
                    <a:pt x="1" y="188"/>
                    <a:pt x="46" y="257"/>
                    <a:pt x="115" y="280"/>
                  </a:cubicBezTo>
                  <a:cubicBezTo>
                    <a:pt x="321" y="348"/>
                    <a:pt x="515" y="417"/>
                    <a:pt x="709" y="497"/>
                  </a:cubicBezTo>
                  <a:cubicBezTo>
                    <a:pt x="720" y="500"/>
                    <a:pt x="731" y="502"/>
                    <a:pt x="742" y="502"/>
                  </a:cubicBezTo>
                  <a:cubicBezTo>
                    <a:pt x="804" y="502"/>
                    <a:pt x="873" y="452"/>
                    <a:pt x="892" y="394"/>
                  </a:cubicBezTo>
                  <a:cubicBezTo>
                    <a:pt x="904" y="314"/>
                    <a:pt x="858" y="245"/>
                    <a:pt x="790" y="211"/>
                  </a:cubicBezTo>
                  <a:cubicBezTo>
                    <a:pt x="595" y="142"/>
                    <a:pt x="389" y="74"/>
                    <a:pt x="195" y="5"/>
                  </a:cubicBezTo>
                  <a:cubicBezTo>
                    <a:pt x="184" y="2"/>
                    <a:pt x="173" y="0"/>
                    <a:pt x="162" y="0"/>
                  </a:cubicBezTo>
                  <a:close/>
                </a:path>
              </a:pathLst>
            </a:custGeom>
            <a:solidFill>
              <a:srgbClr val="352C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01" name="Google Shape;1401;p60"/>
            <p:cNvSpPr/>
            <p:nvPr/>
          </p:nvSpPr>
          <p:spPr>
            <a:xfrm>
              <a:off x="3091100" y="3391650"/>
              <a:ext cx="18875" cy="28100"/>
            </a:xfrm>
            <a:custGeom>
              <a:avLst/>
              <a:gdLst/>
              <a:ahLst/>
              <a:cxnLst/>
              <a:rect l="l" t="t" r="r" b="b"/>
              <a:pathLst>
                <a:path w="755" h="1124" extrusionOk="0">
                  <a:moveTo>
                    <a:pt x="478" y="1"/>
                  </a:moveTo>
                  <a:cubicBezTo>
                    <a:pt x="421" y="1"/>
                    <a:pt x="375" y="35"/>
                    <a:pt x="355" y="94"/>
                  </a:cubicBezTo>
                  <a:cubicBezTo>
                    <a:pt x="240" y="369"/>
                    <a:pt x="126" y="655"/>
                    <a:pt x="23" y="941"/>
                  </a:cubicBezTo>
                  <a:cubicBezTo>
                    <a:pt x="0" y="998"/>
                    <a:pt x="46" y="1078"/>
                    <a:pt x="103" y="1089"/>
                  </a:cubicBezTo>
                  <a:cubicBezTo>
                    <a:pt x="275" y="1112"/>
                    <a:pt x="458" y="1123"/>
                    <a:pt x="629" y="1123"/>
                  </a:cubicBezTo>
                  <a:cubicBezTo>
                    <a:pt x="698" y="1123"/>
                    <a:pt x="755" y="1066"/>
                    <a:pt x="755" y="998"/>
                  </a:cubicBezTo>
                  <a:cubicBezTo>
                    <a:pt x="755" y="929"/>
                    <a:pt x="698" y="883"/>
                    <a:pt x="629" y="883"/>
                  </a:cubicBezTo>
                  <a:cubicBezTo>
                    <a:pt x="572" y="872"/>
                    <a:pt x="503" y="872"/>
                    <a:pt x="446" y="872"/>
                  </a:cubicBezTo>
                  <a:cubicBezTo>
                    <a:pt x="400" y="872"/>
                    <a:pt x="355" y="865"/>
                    <a:pt x="315" y="862"/>
                  </a:cubicBezTo>
                  <a:lnTo>
                    <a:pt x="315" y="862"/>
                  </a:lnTo>
                  <a:cubicBezTo>
                    <a:pt x="403" y="629"/>
                    <a:pt x="497" y="391"/>
                    <a:pt x="583" y="152"/>
                  </a:cubicBezTo>
                  <a:cubicBezTo>
                    <a:pt x="606" y="94"/>
                    <a:pt x="561" y="26"/>
                    <a:pt x="503" y="3"/>
                  </a:cubicBezTo>
                  <a:cubicBezTo>
                    <a:pt x="495" y="2"/>
                    <a:pt x="486" y="1"/>
                    <a:pt x="478" y="1"/>
                  </a:cubicBezTo>
                  <a:close/>
                </a:path>
              </a:pathLst>
            </a:custGeom>
            <a:solidFill>
              <a:srgbClr val="70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02" name="Google Shape;1402;p60"/>
            <p:cNvSpPr/>
            <p:nvPr/>
          </p:nvSpPr>
          <p:spPr>
            <a:xfrm>
              <a:off x="3058650" y="3319300"/>
              <a:ext cx="158300" cy="94100"/>
            </a:xfrm>
            <a:custGeom>
              <a:avLst/>
              <a:gdLst/>
              <a:ahLst/>
              <a:cxnLst/>
              <a:rect l="l" t="t" r="r" b="b"/>
              <a:pathLst>
                <a:path w="6332" h="3764" extrusionOk="0">
                  <a:moveTo>
                    <a:pt x="2490" y="1"/>
                  </a:moveTo>
                  <a:cubicBezTo>
                    <a:pt x="1229" y="1"/>
                    <a:pt x="1" y="709"/>
                    <a:pt x="132" y="2691"/>
                  </a:cubicBezTo>
                  <a:cubicBezTo>
                    <a:pt x="132" y="2691"/>
                    <a:pt x="1493" y="2188"/>
                    <a:pt x="2064" y="1193"/>
                  </a:cubicBezTo>
                  <a:cubicBezTo>
                    <a:pt x="2064" y="1193"/>
                    <a:pt x="2750" y="2828"/>
                    <a:pt x="4340" y="3537"/>
                  </a:cubicBezTo>
                  <a:cubicBezTo>
                    <a:pt x="4698" y="3695"/>
                    <a:pt x="4972" y="3763"/>
                    <a:pt x="5178" y="3763"/>
                  </a:cubicBezTo>
                  <a:cubicBezTo>
                    <a:pt x="6331" y="3763"/>
                    <a:pt x="5323" y="1611"/>
                    <a:pt x="4808" y="942"/>
                  </a:cubicBezTo>
                  <a:cubicBezTo>
                    <a:pt x="4380" y="391"/>
                    <a:pt x="3426" y="1"/>
                    <a:pt x="2490" y="1"/>
                  </a:cubicBezTo>
                  <a:close/>
                </a:path>
              </a:pathLst>
            </a:custGeom>
            <a:solidFill>
              <a:srgbClr val="352C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03" name="Google Shape;1403;p60"/>
            <p:cNvSpPr/>
            <p:nvPr/>
          </p:nvSpPr>
          <p:spPr>
            <a:xfrm>
              <a:off x="3167425" y="3398275"/>
              <a:ext cx="50050" cy="48925"/>
            </a:xfrm>
            <a:custGeom>
              <a:avLst/>
              <a:gdLst/>
              <a:ahLst/>
              <a:cxnLst/>
              <a:rect l="l" t="t" r="r" b="b"/>
              <a:pathLst>
                <a:path w="2002" h="1957" extrusionOk="0">
                  <a:moveTo>
                    <a:pt x="1007" y="1"/>
                  </a:moveTo>
                  <a:cubicBezTo>
                    <a:pt x="469" y="1"/>
                    <a:pt x="34" y="420"/>
                    <a:pt x="12" y="950"/>
                  </a:cubicBezTo>
                  <a:cubicBezTo>
                    <a:pt x="0" y="1499"/>
                    <a:pt x="435" y="1945"/>
                    <a:pt x="972" y="1956"/>
                  </a:cubicBezTo>
                  <a:cubicBezTo>
                    <a:pt x="979" y="1956"/>
                    <a:pt x="986" y="1956"/>
                    <a:pt x="994" y="1956"/>
                  </a:cubicBezTo>
                  <a:cubicBezTo>
                    <a:pt x="1533" y="1956"/>
                    <a:pt x="1978" y="1537"/>
                    <a:pt x="1990" y="1007"/>
                  </a:cubicBezTo>
                  <a:cubicBezTo>
                    <a:pt x="2001" y="470"/>
                    <a:pt x="1578" y="12"/>
                    <a:pt x="1029" y="1"/>
                  </a:cubicBezTo>
                  <a:cubicBezTo>
                    <a:pt x="1022" y="1"/>
                    <a:pt x="1015" y="1"/>
                    <a:pt x="1007" y="1"/>
                  </a:cubicBezTo>
                  <a:close/>
                </a:path>
              </a:pathLst>
            </a:custGeom>
            <a:solidFill>
              <a:srgbClr val="FFC8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04" name="Google Shape;1404;p60"/>
            <p:cNvSpPr/>
            <p:nvPr/>
          </p:nvSpPr>
          <p:spPr>
            <a:xfrm>
              <a:off x="3176000" y="3408025"/>
              <a:ext cx="22600" cy="20625"/>
            </a:xfrm>
            <a:custGeom>
              <a:avLst/>
              <a:gdLst/>
              <a:ahLst/>
              <a:cxnLst/>
              <a:rect l="l" t="t" r="r" b="b"/>
              <a:pathLst>
                <a:path w="904" h="825" extrusionOk="0">
                  <a:moveTo>
                    <a:pt x="480" y="274"/>
                  </a:moveTo>
                  <a:cubicBezTo>
                    <a:pt x="475" y="274"/>
                    <a:pt x="470" y="276"/>
                    <a:pt x="465" y="279"/>
                  </a:cubicBezTo>
                  <a:lnTo>
                    <a:pt x="465" y="279"/>
                  </a:lnTo>
                  <a:cubicBezTo>
                    <a:pt x="466" y="278"/>
                    <a:pt x="467" y="276"/>
                    <a:pt x="469" y="274"/>
                  </a:cubicBezTo>
                  <a:close/>
                  <a:moveTo>
                    <a:pt x="287" y="467"/>
                  </a:moveTo>
                  <a:cubicBezTo>
                    <a:pt x="285" y="471"/>
                    <a:pt x="283" y="475"/>
                    <a:pt x="283" y="475"/>
                  </a:cubicBezTo>
                  <a:cubicBezTo>
                    <a:pt x="283" y="475"/>
                    <a:pt x="284" y="473"/>
                    <a:pt x="286" y="468"/>
                  </a:cubicBezTo>
                  <a:cubicBezTo>
                    <a:pt x="286" y="468"/>
                    <a:pt x="286" y="468"/>
                    <a:pt x="287" y="467"/>
                  </a:cubicBezTo>
                  <a:close/>
                  <a:moveTo>
                    <a:pt x="644" y="1"/>
                  </a:moveTo>
                  <a:cubicBezTo>
                    <a:pt x="467" y="1"/>
                    <a:pt x="290" y="57"/>
                    <a:pt x="172" y="194"/>
                  </a:cubicBezTo>
                  <a:cubicBezTo>
                    <a:pt x="69" y="320"/>
                    <a:pt x="23" y="468"/>
                    <a:pt x="0" y="617"/>
                  </a:cubicBezTo>
                  <a:cubicBezTo>
                    <a:pt x="0" y="651"/>
                    <a:pt x="0" y="674"/>
                    <a:pt x="0" y="709"/>
                  </a:cubicBezTo>
                  <a:cubicBezTo>
                    <a:pt x="0" y="762"/>
                    <a:pt x="49" y="824"/>
                    <a:pt x="111" y="824"/>
                  </a:cubicBezTo>
                  <a:cubicBezTo>
                    <a:pt x="116" y="824"/>
                    <a:pt x="121" y="824"/>
                    <a:pt x="126" y="823"/>
                  </a:cubicBezTo>
                  <a:cubicBezTo>
                    <a:pt x="183" y="823"/>
                    <a:pt x="252" y="777"/>
                    <a:pt x="240" y="709"/>
                  </a:cubicBezTo>
                  <a:cubicBezTo>
                    <a:pt x="240" y="686"/>
                    <a:pt x="240" y="663"/>
                    <a:pt x="252" y="640"/>
                  </a:cubicBezTo>
                  <a:cubicBezTo>
                    <a:pt x="252" y="629"/>
                    <a:pt x="252" y="617"/>
                    <a:pt x="252" y="606"/>
                  </a:cubicBezTo>
                  <a:cubicBezTo>
                    <a:pt x="252" y="571"/>
                    <a:pt x="263" y="549"/>
                    <a:pt x="275" y="526"/>
                  </a:cubicBezTo>
                  <a:cubicBezTo>
                    <a:pt x="275" y="514"/>
                    <a:pt x="275" y="491"/>
                    <a:pt x="286" y="480"/>
                  </a:cubicBezTo>
                  <a:cubicBezTo>
                    <a:pt x="286" y="480"/>
                    <a:pt x="286" y="468"/>
                    <a:pt x="297" y="457"/>
                  </a:cubicBezTo>
                  <a:cubicBezTo>
                    <a:pt x="309" y="434"/>
                    <a:pt x="320" y="400"/>
                    <a:pt x="343" y="377"/>
                  </a:cubicBezTo>
                  <a:cubicBezTo>
                    <a:pt x="355" y="366"/>
                    <a:pt x="355" y="366"/>
                    <a:pt x="366" y="354"/>
                  </a:cubicBezTo>
                  <a:cubicBezTo>
                    <a:pt x="377" y="343"/>
                    <a:pt x="389" y="331"/>
                    <a:pt x="400" y="320"/>
                  </a:cubicBezTo>
                  <a:cubicBezTo>
                    <a:pt x="412" y="308"/>
                    <a:pt x="412" y="308"/>
                    <a:pt x="423" y="297"/>
                  </a:cubicBezTo>
                  <a:cubicBezTo>
                    <a:pt x="435" y="297"/>
                    <a:pt x="435" y="297"/>
                    <a:pt x="446" y="286"/>
                  </a:cubicBezTo>
                  <a:cubicBezTo>
                    <a:pt x="452" y="286"/>
                    <a:pt x="459" y="282"/>
                    <a:pt x="465" y="279"/>
                  </a:cubicBezTo>
                  <a:lnTo>
                    <a:pt x="465" y="279"/>
                  </a:lnTo>
                  <a:cubicBezTo>
                    <a:pt x="464" y="281"/>
                    <a:pt x="464" y="283"/>
                    <a:pt x="466" y="283"/>
                  </a:cubicBezTo>
                  <a:cubicBezTo>
                    <a:pt x="469" y="283"/>
                    <a:pt x="475" y="280"/>
                    <a:pt x="480" y="274"/>
                  </a:cubicBezTo>
                  <a:lnTo>
                    <a:pt x="492" y="274"/>
                  </a:lnTo>
                  <a:cubicBezTo>
                    <a:pt x="503" y="263"/>
                    <a:pt x="515" y="263"/>
                    <a:pt x="526" y="263"/>
                  </a:cubicBezTo>
                  <a:cubicBezTo>
                    <a:pt x="538" y="251"/>
                    <a:pt x="549" y="251"/>
                    <a:pt x="560" y="251"/>
                  </a:cubicBezTo>
                  <a:lnTo>
                    <a:pt x="583" y="251"/>
                  </a:lnTo>
                  <a:cubicBezTo>
                    <a:pt x="612" y="246"/>
                    <a:pt x="643" y="243"/>
                    <a:pt x="676" y="243"/>
                  </a:cubicBezTo>
                  <a:cubicBezTo>
                    <a:pt x="709" y="243"/>
                    <a:pt x="743" y="246"/>
                    <a:pt x="778" y="251"/>
                  </a:cubicBezTo>
                  <a:cubicBezTo>
                    <a:pt x="783" y="252"/>
                    <a:pt x="788" y="253"/>
                    <a:pt x="793" y="253"/>
                  </a:cubicBezTo>
                  <a:cubicBezTo>
                    <a:pt x="854" y="253"/>
                    <a:pt x="903" y="189"/>
                    <a:pt x="903" y="125"/>
                  </a:cubicBezTo>
                  <a:cubicBezTo>
                    <a:pt x="892" y="57"/>
                    <a:pt x="846" y="11"/>
                    <a:pt x="778" y="11"/>
                  </a:cubicBezTo>
                  <a:cubicBezTo>
                    <a:pt x="734" y="4"/>
                    <a:pt x="689" y="1"/>
                    <a:pt x="644" y="1"/>
                  </a:cubicBezTo>
                  <a:close/>
                </a:path>
              </a:pathLst>
            </a:custGeom>
            <a:solidFill>
              <a:srgbClr val="70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05" name="Google Shape;1405;p60"/>
            <p:cNvSpPr/>
            <p:nvPr/>
          </p:nvSpPr>
          <p:spPr>
            <a:xfrm>
              <a:off x="3069650" y="3403150"/>
              <a:ext cx="58925" cy="77775"/>
            </a:xfrm>
            <a:custGeom>
              <a:avLst/>
              <a:gdLst/>
              <a:ahLst/>
              <a:cxnLst/>
              <a:rect l="l" t="t" r="r" b="b"/>
              <a:pathLst>
                <a:path w="2357" h="3111" extrusionOk="0">
                  <a:moveTo>
                    <a:pt x="119" y="0"/>
                  </a:moveTo>
                  <a:cubicBezTo>
                    <a:pt x="84" y="0"/>
                    <a:pt x="47" y="23"/>
                    <a:pt x="47" y="69"/>
                  </a:cubicBezTo>
                  <a:cubicBezTo>
                    <a:pt x="24" y="298"/>
                    <a:pt x="35" y="526"/>
                    <a:pt x="24" y="766"/>
                  </a:cubicBezTo>
                  <a:cubicBezTo>
                    <a:pt x="1" y="972"/>
                    <a:pt x="12" y="1178"/>
                    <a:pt x="24" y="1384"/>
                  </a:cubicBezTo>
                  <a:cubicBezTo>
                    <a:pt x="47" y="1727"/>
                    <a:pt x="161" y="2058"/>
                    <a:pt x="355" y="2356"/>
                  </a:cubicBezTo>
                  <a:cubicBezTo>
                    <a:pt x="538" y="2619"/>
                    <a:pt x="778" y="2904"/>
                    <a:pt x="1087" y="3007"/>
                  </a:cubicBezTo>
                  <a:cubicBezTo>
                    <a:pt x="1259" y="3065"/>
                    <a:pt x="1441" y="3087"/>
                    <a:pt x="1613" y="3099"/>
                  </a:cubicBezTo>
                  <a:cubicBezTo>
                    <a:pt x="1830" y="3110"/>
                    <a:pt x="2047" y="3110"/>
                    <a:pt x="2265" y="3110"/>
                  </a:cubicBezTo>
                  <a:cubicBezTo>
                    <a:pt x="2356" y="3110"/>
                    <a:pt x="2356" y="2962"/>
                    <a:pt x="2265" y="2962"/>
                  </a:cubicBezTo>
                  <a:cubicBezTo>
                    <a:pt x="2070" y="2962"/>
                    <a:pt x="1865" y="2962"/>
                    <a:pt x="1659" y="2950"/>
                  </a:cubicBezTo>
                  <a:cubicBezTo>
                    <a:pt x="1499" y="2950"/>
                    <a:pt x="1327" y="2939"/>
                    <a:pt x="1167" y="2882"/>
                  </a:cubicBezTo>
                  <a:cubicBezTo>
                    <a:pt x="858" y="2779"/>
                    <a:pt x="607" y="2481"/>
                    <a:pt x="435" y="2218"/>
                  </a:cubicBezTo>
                  <a:cubicBezTo>
                    <a:pt x="252" y="1921"/>
                    <a:pt x="172" y="1601"/>
                    <a:pt x="161" y="1258"/>
                  </a:cubicBezTo>
                  <a:cubicBezTo>
                    <a:pt x="149" y="1075"/>
                    <a:pt x="149" y="892"/>
                    <a:pt x="161" y="709"/>
                  </a:cubicBezTo>
                  <a:cubicBezTo>
                    <a:pt x="184" y="503"/>
                    <a:pt x="172" y="286"/>
                    <a:pt x="184" y="69"/>
                  </a:cubicBezTo>
                  <a:cubicBezTo>
                    <a:pt x="189" y="23"/>
                    <a:pt x="155" y="0"/>
                    <a:pt x="119" y="0"/>
                  </a:cubicBezTo>
                  <a:close/>
                </a:path>
              </a:pathLst>
            </a:custGeom>
            <a:solidFill>
              <a:srgbClr val="70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06" name="Google Shape;1406;p60"/>
            <p:cNvSpPr/>
            <p:nvPr/>
          </p:nvSpPr>
          <p:spPr>
            <a:xfrm>
              <a:off x="3092525" y="3486025"/>
              <a:ext cx="125225" cy="62650"/>
            </a:xfrm>
            <a:custGeom>
              <a:avLst/>
              <a:gdLst/>
              <a:ahLst/>
              <a:cxnLst/>
              <a:rect l="l" t="t" r="r" b="b"/>
              <a:pathLst>
                <a:path w="5009" h="2506" extrusionOk="0">
                  <a:moveTo>
                    <a:pt x="4468" y="1"/>
                  </a:moveTo>
                  <a:cubicBezTo>
                    <a:pt x="4461" y="1"/>
                    <a:pt x="4455" y="1"/>
                    <a:pt x="4448" y="1"/>
                  </a:cubicBezTo>
                  <a:lnTo>
                    <a:pt x="504" y="81"/>
                  </a:lnTo>
                  <a:cubicBezTo>
                    <a:pt x="218" y="93"/>
                    <a:pt x="1" y="321"/>
                    <a:pt x="1" y="607"/>
                  </a:cubicBezTo>
                  <a:lnTo>
                    <a:pt x="35" y="2002"/>
                  </a:lnTo>
                  <a:cubicBezTo>
                    <a:pt x="46" y="2288"/>
                    <a:pt x="275" y="2505"/>
                    <a:pt x="561" y="2505"/>
                  </a:cubicBezTo>
                  <a:lnTo>
                    <a:pt x="4494" y="2414"/>
                  </a:lnTo>
                  <a:cubicBezTo>
                    <a:pt x="4780" y="2402"/>
                    <a:pt x="5008" y="2173"/>
                    <a:pt x="4997" y="1888"/>
                  </a:cubicBezTo>
                  <a:lnTo>
                    <a:pt x="4963" y="493"/>
                  </a:lnTo>
                  <a:cubicBezTo>
                    <a:pt x="4963" y="225"/>
                    <a:pt x="4734" y="1"/>
                    <a:pt x="44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07" name="Google Shape;1407;p60"/>
            <p:cNvSpPr/>
            <p:nvPr/>
          </p:nvSpPr>
          <p:spPr>
            <a:xfrm>
              <a:off x="3086275" y="3482525"/>
              <a:ext cx="136900" cy="69000"/>
            </a:xfrm>
            <a:custGeom>
              <a:avLst/>
              <a:gdLst/>
              <a:ahLst/>
              <a:cxnLst/>
              <a:rect l="l" t="t" r="r" b="b"/>
              <a:pathLst>
                <a:path w="5476" h="2760" extrusionOk="0">
                  <a:moveTo>
                    <a:pt x="4498" y="252"/>
                  </a:moveTo>
                  <a:cubicBezTo>
                    <a:pt x="4557" y="252"/>
                    <a:pt x="4616" y="253"/>
                    <a:pt x="4675" y="255"/>
                  </a:cubicBezTo>
                  <a:cubicBezTo>
                    <a:pt x="5236" y="267"/>
                    <a:pt x="5110" y="1044"/>
                    <a:pt x="5110" y="1433"/>
                  </a:cubicBezTo>
                  <a:cubicBezTo>
                    <a:pt x="5121" y="1822"/>
                    <a:pt x="5247" y="2405"/>
                    <a:pt x="4687" y="2439"/>
                  </a:cubicBezTo>
                  <a:cubicBezTo>
                    <a:pt x="4332" y="2451"/>
                    <a:pt x="3966" y="2451"/>
                    <a:pt x="3601" y="2462"/>
                  </a:cubicBezTo>
                  <a:cubicBezTo>
                    <a:pt x="2674" y="2485"/>
                    <a:pt x="1737" y="2496"/>
                    <a:pt x="811" y="2519"/>
                  </a:cubicBezTo>
                  <a:cubicBezTo>
                    <a:pt x="445" y="2508"/>
                    <a:pt x="411" y="2199"/>
                    <a:pt x="399" y="1925"/>
                  </a:cubicBezTo>
                  <a:cubicBezTo>
                    <a:pt x="399" y="1650"/>
                    <a:pt x="388" y="1387"/>
                    <a:pt x="376" y="1124"/>
                  </a:cubicBezTo>
                  <a:cubicBezTo>
                    <a:pt x="376" y="941"/>
                    <a:pt x="331" y="667"/>
                    <a:pt x="445" y="507"/>
                  </a:cubicBezTo>
                  <a:cubicBezTo>
                    <a:pt x="548" y="358"/>
                    <a:pt x="719" y="347"/>
                    <a:pt x="879" y="335"/>
                  </a:cubicBezTo>
                  <a:cubicBezTo>
                    <a:pt x="1840" y="313"/>
                    <a:pt x="2789" y="301"/>
                    <a:pt x="3738" y="278"/>
                  </a:cubicBezTo>
                  <a:cubicBezTo>
                    <a:pt x="3997" y="269"/>
                    <a:pt x="4248" y="252"/>
                    <a:pt x="4498" y="252"/>
                  </a:cubicBezTo>
                  <a:close/>
                  <a:moveTo>
                    <a:pt x="4540" y="0"/>
                  </a:moveTo>
                  <a:cubicBezTo>
                    <a:pt x="4328" y="0"/>
                    <a:pt x="4104" y="31"/>
                    <a:pt x="3921" y="38"/>
                  </a:cubicBezTo>
                  <a:cubicBezTo>
                    <a:pt x="2880" y="61"/>
                    <a:pt x="1851" y="61"/>
                    <a:pt x="811" y="107"/>
                  </a:cubicBezTo>
                  <a:cubicBezTo>
                    <a:pt x="536" y="107"/>
                    <a:pt x="285" y="233"/>
                    <a:pt x="182" y="496"/>
                  </a:cubicBezTo>
                  <a:cubicBezTo>
                    <a:pt x="102" y="713"/>
                    <a:pt x="136" y="987"/>
                    <a:pt x="148" y="1204"/>
                  </a:cubicBezTo>
                  <a:cubicBezTo>
                    <a:pt x="159" y="1761"/>
                    <a:pt x="1" y="2713"/>
                    <a:pt x="796" y="2759"/>
                  </a:cubicBezTo>
                  <a:lnTo>
                    <a:pt x="796" y="2759"/>
                  </a:lnTo>
                  <a:cubicBezTo>
                    <a:pt x="800" y="2759"/>
                    <a:pt x="806" y="2759"/>
                    <a:pt x="811" y="2759"/>
                  </a:cubicBezTo>
                  <a:cubicBezTo>
                    <a:pt x="814" y="2760"/>
                    <a:pt x="818" y="2760"/>
                    <a:pt x="821" y="2760"/>
                  </a:cubicBezTo>
                  <a:cubicBezTo>
                    <a:pt x="826" y="2760"/>
                    <a:pt x="831" y="2759"/>
                    <a:pt x="836" y="2759"/>
                  </a:cubicBezTo>
                  <a:lnTo>
                    <a:pt x="836" y="2759"/>
                  </a:lnTo>
                  <a:cubicBezTo>
                    <a:pt x="1765" y="2736"/>
                    <a:pt x="2694" y="2714"/>
                    <a:pt x="3623" y="2702"/>
                  </a:cubicBezTo>
                  <a:cubicBezTo>
                    <a:pt x="4001" y="2691"/>
                    <a:pt x="4367" y="2691"/>
                    <a:pt x="4733" y="2668"/>
                  </a:cubicBezTo>
                  <a:cubicBezTo>
                    <a:pt x="5041" y="2657"/>
                    <a:pt x="5293" y="2462"/>
                    <a:pt x="5350" y="2153"/>
                  </a:cubicBezTo>
                  <a:cubicBezTo>
                    <a:pt x="5396" y="1959"/>
                    <a:pt x="5361" y="1730"/>
                    <a:pt x="5350" y="1525"/>
                  </a:cubicBezTo>
                  <a:cubicBezTo>
                    <a:pt x="5350" y="1067"/>
                    <a:pt x="5476" y="278"/>
                    <a:pt x="4938" y="61"/>
                  </a:cubicBezTo>
                  <a:cubicBezTo>
                    <a:pt x="4823" y="15"/>
                    <a:pt x="4684" y="0"/>
                    <a:pt x="4540" y="0"/>
                  </a:cubicBezTo>
                  <a:close/>
                </a:path>
              </a:pathLst>
            </a:custGeom>
            <a:solidFill>
              <a:srgbClr val="4F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08" name="Google Shape;1408;p60"/>
            <p:cNvSpPr/>
            <p:nvPr/>
          </p:nvSpPr>
          <p:spPr>
            <a:xfrm>
              <a:off x="3199150" y="3486050"/>
              <a:ext cx="600" cy="60325"/>
            </a:xfrm>
            <a:custGeom>
              <a:avLst/>
              <a:gdLst/>
              <a:ahLst/>
              <a:cxnLst/>
              <a:rect l="l" t="t" r="r" b="b"/>
              <a:pathLst>
                <a:path w="24" h="2413" fill="none" extrusionOk="0">
                  <a:moveTo>
                    <a:pt x="0" y="0"/>
                  </a:moveTo>
                  <a:lnTo>
                    <a:pt x="23" y="2413"/>
                  </a:lnTo>
                </a:path>
              </a:pathLst>
            </a:custGeom>
            <a:noFill/>
            <a:ln w="4850" cap="flat" cmpd="sng">
              <a:solidFill>
                <a:srgbClr val="4F1F1F"/>
              </a:solidFill>
              <a:prstDash val="solid"/>
              <a:miter lim="114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09" name="Google Shape;1409;p60"/>
            <p:cNvSpPr/>
            <p:nvPr/>
          </p:nvSpPr>
          <p:spPr>
            <a:xfrm>
              <a:off x="3177125" y="3486325"/>
              <a:ext cx="600" cy="60350"/>
            </a:xfrm>
            <a:custGeom>
              <a:avLst/>
              <a:gdLst/>
              <a:ahLst/>
              <a:cxnLst/>
              <a:rect l="l" t="t" r="r" b="b"/>
              <a:pathLst>
                <a:path w="24" h="2414" fill="none" extrusionOk="0">
                  <a:moveTo>
                    <a:pt x="1" y="1"/>
                  </a:moveTo>
                  <a:lnTo>
                    <a:pt x="24" y="2413"/>
                  </a:lnTo>
                </a:path>
              </a:pathLst>
            </a:custGeom>
            <a:noFill/>
            <a:ln w="4850" cap="flat" cmpd="sng">
              <a:solidFill>
                <a:srgbClr val="4F1F1F"/>
              </a:solidFill>
              <a:prstDash val="solid"/>
              <a:miter lim="114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10" name="Google Shape;1410;p60"/>
            <p:cNvSpPr/>
            <p:nvPr/>
          </p:nvSpPr>
          <p:spPr>
            <a:xfrm>
              <a:off x="3155125" y="3486900"/>
              <a:ext cx="875" cy="60625"/>
            </a:xfrm>
            <a:custGeom>
              <a:avLst/>
              <a:gdLst/>
              <a:ahLst/>
              <a:cxnLst/>
              <a:rect l="l" t="t" r="r" b="b"/>
              <a:pathLst>
                <a:path w="35" h="2425" fill="none" extrusionOk="0">
                  <a:moveTo>
                    <a:pt x="0" y="0"/>
                  </a:moveTo>
                  <a:lnTo>
                    <a:pt x="35" y="2424"/>
                  </a:lnTo>
                </a:path>
              </a:pathLst>
            </a:custGeom>
            <a:noFill/>
            <a:ln w="4850" cap="flat" cmpd="sng">
              <a:solidFill>
                <a:srgbClr val="4F1F1F"/>
              </a:solidFill>
              <a:prstDash val="solid"/>
              <a:miter lim="114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11" name="Google Shape;1411;p60"/>
            <p:cNvSpPr/>
            <p:nvPr/>
          </p:nvSpPr>
          <p:spPr>
            <a:xfrm>
              <a:off x="3133400" y="3487475"/>
              <a:ext cx="875" cy="60325"/>
            </a:xfrm>
            <a:custGeom>
              <a:avLst/>
              <a:gdLst/>
              <a:ahLst/>
              <a:cxnLst/>
              <a:rect l="l" t="t" r="r" b="b"/>
              <a:pathLst>
                <a:path w="35" h="2413" fill="none" extrusionOk="0">
                  <a:moveTo>
                    <a:pt x="1" y="0"/>
                  </a:moveTo>
                  <a:lnTo>
                    <a:pt x="35" y="2413"/>
                  </a:lnTo>
                </a:path>
              </a:pathLst>
            </a:custGeom>
            <a:noFill/>
            <a:ln w="4850" cap="flat" cmpd="sng">
              <a:solidFill>
                <a:srgbClr val="4F1F1F"/>
              </a:solidFill>
              <a:prstDash val="solid"/>
              <a:miter lim="114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12" name="Google Shape;1412;p60"/>
            <p:cNvSpPr/>
            <p:nvPr/>
          </p:nvSpPr>
          <p:spPr>
            <a:xfrm>
              <a:off x="3112525" y="3488050"/>
              <a:ext cx="600" cy="60325"/>
            </a:xfrm>
            <a:custGeom>
              <a:avLst/>
              <a:gdLst/>
              <a:ahLst/>
              <a:cxnLst/>
              <a:rect l="l" t="t" r="r" b="b"/>
              <a:pathLst>
                <a:path w="24" h="2413" fill="none" extrusionOk="0">
                  <a:moveTo>
                    <a:pt x="1" y="0"/>
                  </a:moveTo>
                  <a:lnTo>
                    <a:pt x="24" y="2413"/>
                  </a:lnTo>
                </a:path>
              </a:pathLst>
            </a:custGeom>
            <a:noFill/>
            <a:ln w="4850" cap="flat" cmpd="sng">
              <a:solidFill>
                <a:srgbClr val="4F1F1F"/>
              </a:solidFill>
              <a:prstDash val="solid"/>
              <a:miter lim="114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02" name="Google Shape;1333;p60">
            <a:extLst>
              <a:ext uri="{FF2B5EF4-FFF2-40B4-BE49-F238E27FC236}">
                <a16:creationId xmlns:a16="http://schemas.microsoft.com/office/drawing/2014/main" id="{40963A84-EE28-4419-8F62-0B0A3C55BF0F}"/>
              </a:ext>
            </a:extLst>
          </p:cNvPr>
          <p:cNvSpPr txBox="1"/>
          <p:nvPr/>
        </p:nvSpPr>
        <p:spPr>
          <a:xfrm>
            <a:off x="297180" y="1529610"/>
            <a:ext cx="2532466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F86246"/>
                </a:solidFill>
                <a:latin typeface="Cambria" panose="02040503050406030204" pitchFamily="18" charset="0"/>
                <a:ea typeface="Cambria" panose="02040503050406030204" pitchFamily="18" charset="0"/>
                <a:cs typeface="Black Han Sans"/>
                <a:sym typeface="Black Han Sans"/>
              </a:rPr>
              <a:t>Trích dẫn ngay trong nội dung văn bản</a:t>
            </a:r>
            <a:endParaRPr sz="1800" b="1" dirty="0">
              <a:solidFill>
                <a:srgbClr val="F86246"/>
              </a:solidFill>
              <a:latin typeface="Cambria" panose="02040503050406030204" pitchFamily="18" charset="0"/>
              <a:ea typeface="Cambria" panose="02040503050406030204" pitchFamily="18" charset="0"/>
              <a:cs typeface="Black Han Sans"/>
              <a:sym typeface="Black Han Sans"/>
            </a:endParaRPr>
          </a:p>
        </p:txBody>
      </p:sp>
      <p:sp>
        <p:nvSpPr>
          <p:cNvPr id="103" name="Google Shape;1334;p60">
            <a:extLst>
              <a:ext uri="{FF2B5EF4-FFF2-40B4-BE49-F238E27FC236}">
                <a16:creationId xmlns:a16="http://schemas.microsoft.com/office/drawing/2014/main" id="{88A37AF8-6356-47A9-AF9D-68BAB43CE5BB}"/>
              </a:ext>
            </a:extLst>
          </p:cNvPr>
          <p:cNvSpPr txBox="1"/>
          <p:nvPr/>
        </p:nvSpPr>
        <p:spPr>
          <a:xfrm>
            <a:off x="297179" y="2178836"/>
            <a:ext cx="2673045" cy="2006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Sử dụng khi liên quan đến 1 thuật ngữ, 1 yếu tố trong văn bản cần được giải thích, làm cụ thể.</a:t>
            </a:r>
            <a:endParaRPr sz="16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Nunito"/>
              <a:sym typeface="Nunito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8" grpId="0"/>
      <p:bldP spid="1339" grpId="0"/>
      <p:bldP spid="1340" grpId="0"/>
      <p:bldP spid="102" grpId="0"/>
      <p:bldP spid="10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3" name="Google Shape;1833;p69"/>
          <p:cNvGrpSpPr/>
          <p:nvPr/>
        </p:nvGrpSpPr>
        <p:grpSpPr>
          <a:xfrm>
            <a:off x="5226623" y="3576860"/>
            <a:ext cx="1893454" cy="2709957"/>
            <a:chOff x="858150" y="2826550"/>
            <a:chExt cx="752625" cy="1077175"/>
          </a:xfrm>
        </p:grpSpPr>
        <p:sp>
          <p:nvSpPr>
            <p:cNvPr id="1834" name="Google Shape;1834;p69"/>
            <p:cNvSpPr/>
            <p:nvPr/>
          </p:nvSpPr>
          <p:spPr>
            <a:xfrm>
              <a:off x="858150" y="3445275"/>
              <a:ext cx="452600" cy="458450"/>
            </a:xfrm>
            <a:custGeom>
              <a:avLst/>
              <a:gdLst/>
              <a:ahLst/>
              <a:cxnLst/>
              <a:rect l="l" t="t" r="r" b="b"/>
              <a:pathLst>
                <a:path w="18104" h="18338" fill="none" extrusionOk="0">
                  <a:moveTo>
                    <a:pt x="16760" y="17644"/>
                  </a:moveTo>
                  <a:cubicBezTo>
                    <a:pt x="17986" y="16780"/>
                    <a:pt x="18104" y="11244"/>
                    <a:pt x="13090" y="10124"/>
                  </a:cubicBezTo>
                  <a:cubicBezTo>
                    <a:pt x="10530" y="9547"/>
                    <a:pt x="10935" y="8267"/>
                    <a:pt x="10423" y="6625"/>
                  </a:cubicBezTo>
                  <a:cubicBezTo>
                    <a:pt x="9900" y="4971"/>
                    <a:pt x="9250" y="4854"/>
                    <a:pt x="7788" y="4630"/>
                  </a:cubicBezTo>
                  <a:cubicBezTo>
                    <a:pt x="6327" y="4406"/>
                    <a:pt x="7425" y="2400"/>
                    <a:pt x="5687" y="1248"/>
                  </a:cubicBezTo>
                  <a:cubicBezTo>
                    <a:pt x="3948" y="85"/>
                    <a:pt x="1612" y="0"/>
                    <a:pt x="737" y="2528"/>
                  </a:cubicBezTo>
                  <a:cubicBezTo>
                    <a:pt x="1" y="4672"/>
                    <a:pt x="2092" y="5611"/>
                    <a:pt x="2508" y="6614"/>
                  </a:cubicBezTo>
                  <a:cubicBezTo>
                    <a:pt x="2934" y="7606"/>
                    <a:pt x="1697" y="8950"/>
                    <a:pt x="3212" y="10454"/>
                  </a:cubicBezTo>
                  <a:cubicBezTo>
                    <a:pt x="4716" y="11958"/>
                    <a:pt x="6337" y="10828"/>
                    <a:pt x="6359" y="12417"/>
                  </a:cubicBezTo>
                  <a:cubicBezTo>
                    <a:pt x="6369" y="14006"/>
                    <a:pt x="7084" y="16897"/>
                    <a:pt x="8610" y="17495"/>
                  </a:cubicBezTo>
                  <a:cubicBezTo>
                    <a:pt x="10508" y="18231"/>
                    <a:pt x="15799" y="18337"/>
                    <a:pt x="16760" y="17644"/>
                  </a:cubicBezTo>
                  <a:close/>
                </a:path>
              </a:pathLst>
            </a:custGeom>
            <a:noFill/>
            <a:ln w="4525" cap="flat" cmpd="sng">
              <a:solidFill>
                <a:schemeClr val="dk2"/>
              </a:solidFill>
              <a:prstDash val="solid"/>
              <a:miter lim="106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35" name="Google Shape;1835;p69"/>
            <p:cNvSpPr/>
            <p:nvPr/>
          </p:nvSpPr>
          <p:spPr>
            <a:xfrm>
              <a:off x="972050" y="3570975"/>
              <a:ext cx="269275" cy="332475"/>
            </a:xfrm>
            <a:custGeom>
              <a:avLst/>
              <a:gdLst/>
              <a:ahLst/>
              <a:cxnLst/>
              <a:rect l="l" t="t" r="r" b="b"/>
              <a:pathLst>
                <a:path w="10771" h="13299" extrusionOk="0">
                  <a:moveTo>
                    <a:pt x="186" y="1"/>
                  </a:moveTo>
                  <a:cubicBezTo>
                    <a:pt x="91" y="1"/>
                    <a:pt x="0" y="92"/>
                    <a:pt x="75" y="188"/>
                  </a:cubicBezTo>
                  <a:cubicBezTo>
                    <a:pt x="1952" y="2770"/>
                    <a:pt x="3904" y="5298"/>
                    <a:pt x="5910" y="7773"/>
                  </a:cubicBezTo>
                  <a:cubicBezTo>
                    <a:pt x="7179" y="9352"/>
                    <a:pt x="8470" y="10909"/>
                    <a:pt x="9793" y="12435"/>
                  </a:cubicBezTo>
                  <a:cubicBezTo>
                    <a:pt x="10027" y="12712"/>
                    <a:pt x="10273" y="12979"/>
                    <a:pt x="10497" y="13256"/>
                  </a:cubicBezTo>
                  <a:cubicBezTo>
                    <a:pt x="10524" y="13286"/>
                    <a:pt x="10555" y="13298"/>
                    <a:pt x="10585" y="13298"/>
                  </a:cubicBezTo>
                  <a:cubicBezTo>
                    <a:pt x="10683" y="13298"/>
                    <a:pt x="10771" y="13162"/>
                    <a:pt x="10689" y="13064"/>
                  </a:cubicBezTo>
                  <a:cubicBezTo>
                    <a:pt x="10017" y="12264"/>
                    <a:pt x="9323" y="11485"/>
                    <a:pt x="8662" y="10696"/>
                  </a:cubicBezTo>
                  <a:cubicBezTo>
                    <a:pt x="6987" y="8712"/>
                    <a:pt x="5366" y="6696"/>
                    <a:pt x="3776" y="4658"/>
                  </a:cubicBezTo>
                  <a:cubicBezTo>
                    <a:pt x="2592" y="3143"/>
                    <a:pt x="1429" y="1607"/>
                    <a:pt x="299" y="60"/>
                  </a:cubicBezTo>
                  <a:cubicBezTo>
                    <a:pt x="269" y="18"/>
                    <a:pt x="227" y="1"/>
                    <a:pt x="186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36" name="Google Shape;1836;p69"/>
            <p:cNvSpPr/>
            <p:nvPr/>
          </p:nvSpPr>
          <p:spPr>
            <a:xfrm>
              <a:off x="881100" y="2826550"/>
              <a:ext cx="729675" cy="1071850"/>
            </a:xfrm>
            <a:custGeom>
              <a:avLst/>
              <a:gdLst/>
              <a:ahLst/>
              <a:cxnLst/>
              <a:rect l="l" t="t" r="r" b="b"/>
              <a:pathLst>
                <a:path w="29187" h="42874" fill="none" extrusionOk="0">
                  <a:moveTo>
                    <a:pt x="10401" y="33475"/>
                  </a:moveTo>
                  <a:cubicBezTo>
                    <a:pt x="10540" y="32387"/>
                    <a:pt x="10710" y="31320"/>
                    <a:pt x="10806" y="30318"/>
                  </a:cubicBezTo>
                  <a:cubicBezTo>
                    <a:pt x="11201" y="26285"/>
                    <a:pt x="4438" y="27427"/>
                    <a:pt x="2219" y="22242"/>
                  </a:cubicBezTo>
                  <a:cubicBezTo>
                    <a:pt x="0" y="17058"/>
                    <a:pt x="7468" y="17197"/>
                    <a:pt x="4075" y="13666"/>
                  </a:cubicBezTo>
                  <a:cubicBezTo>
                    <a:pt x="864" y="10316"/>
                    <a:pt x="864" y="4193"/>
                    <a:pt x="4417" y="2443"/>
                  </a:cubicBezTo>
                  <a:cubicBezTo>
                    <a:pt x="9345" y="1"/>
                    <a:pt x="13761" y="4129"/>
                    <a:pt x="14348" y="8140"/>
                  </a:cubicBezTo>
                  <a:cubicBezTo>
                    <a:pt x="14807" y="11223"/>
                    <a:pt x="12737" y="13378"/>
                    <a:pt x="18124" y="15650"/>
                  </a:cubicBezTo>
                  <a:cubicBezTo>
                    <a:pt x="23522" y="17911"/>
                    <a:pt x="22690" y="20727"/>
                    <a:pt x="21581" y="26104"/>
                  </a:cubicBezTo>
                  <a:cubicBezTo>
                    <a:pt x="20471" y="31480"/>
                    <a:pt x="24120" y="29507"/>
                    <a:pt x="26946" y="34051"/>
                  </a:cubicBezTo>
                  <a:cubicBezTo>
                    <a:pt x="29187" y="37646"/>
                    <a:pt x="26040" y="41316"/>
                    <a:pt x="24632" y="42692"/>
                  </a:cubicBezTo>
                  <a:lnTo>
                    <a:pt x="13719" y="42873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06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37" name="Google Shape;1837;p69"/>
            <p:cNvSpPr/>
            <p:nvPr/>
          </p:nvSpPr>
          <p:spPr>
            <a:xfrm>
              <a:off x="1030225" y="2978125"/>
              <a:ext cx="418450" cy="917125"/>
            </a:xfrm>
            <a:custGeom>
              <a:avLst/>
              <a:gdLst/>
              <a:ahLst/>
              <a:cxnLst/>
              <a:rect l="l" t="t" r="r" b="b"/>
              <a:pathLst>
                <a:path w="16738" h="36685" extrusionOk="0">
                  <a:moveTo>
                    <a:pt x="178" y="0"/>
                  </a:moveTo>
                  <a:cubicBezTo>
                    <a:pt x="89" y="0"/>
                    <a:pt x="1" y="97"/>
                    <a:pt x="52" y="199"/>
                  </a:cubicBezTo>
                  <a:cubicBezTo>
                    <a:pt x="489" y="1010"/>
                    <a:pt x="884" y="1821"/>
                    <a:pt x="1279" y="2642"/>
                  </a:cubicBezTo>
                  <a:cubicBezTo>
                    <a:pt x="1844" y="3805"/>
                    <a:pt x="2388" y="4978"/>
                    <a:pt x="2932" y="6152"/>
                  </a:cubicBezTo>
                  <a:cubicBezTo>
                    <a:pt x="3593" y="7571"/>
                    <a:pt x="4244" y="9000"/>
                    <a:pt x="4895" y="10429"/>
                  </a:cubicBezTo>
                  <a:cubicBezTo>
                    <a:pt x="5610" y="12008"/>
                    <a:pt x="6324" y="13598"/>
                    <a:pt x="7039" y="15187"/>
                  </a:cubicBezTo>
                  <a:cubicBezTo>
                    <a:pt x="7764" y="16830"/>
                    <a:pt x="8500" y="18462"/>
                    <a:pt x="9226" y="20105"/>
                  </a:cubicBezTo>
                  <a:cubicBezTo>
                    <a:pt x="9930" y="21694"/>
                    <a:pt x="10634" y="23294"/>
                    <a:pt x="11338" y="24895"/>
                  </a:cubicBezTo>
                  <a:cubicBezTo>
                    <a:pt x="11978" y="26335"/>
                    <a:pt x="12607" y="27785"/>
                    <a:pt x="13237" y="29226"/>
                  </a:cubicBezTo>
                  <a:cubicBezTo>
                    <a:pt x="13770" y="30420"/>
                    <a:pt x="14293" y="31626"/>
                    <a:pt x="14816" y="32831"/>
                  </a:cubicBezTo>
                  <a:cubicBezTo>
                    <a:pt x="15189" y="33674"/>
                    <a:pt x="15552" y="34517"/>
                    <a:pt x="15925" y="35370"/>
                  </a:cubicBezTo>
                  <a:cubicBezTo>
                    <a:pt x="16096" y="35765"/>
                    <a:pt x="16245" y="36170"/>
                    <a:pt x="16437" y="36565"/>
                  </a:cubicBezTo>
                  <a:cubicBezTo>
                    <a:pt x="16448" y="36575"/>
                    <a:pt x="16458" y="36597"/>
                    <a:pt x="16458" y="36618"/>
                  </a:cubicBezTo>
                  <a:cubicBezTo>
                    <a:pt x="16482" y="36665"/>
                    <a:pt x="16520" y="36684"/>
                    <a:pt x="16559" y="36684"/>
                  </a:cubicBezTo>
                  <a:cubicBezTo>
                    <a:pt x="16645" y="36684"/>
                    <a:pt x="16737" y="36589"/>
                    <a:pt x="16693" y="36479"/>
                  </a:cubicBezTo>
                  <a:cubicBezTo>
                    <a:pt x="16576" y="36202"/>
                    <a:pt x="16458" y="35935"/>
                    <a:pt x="16341" y="35658"/>
                  </a:cubicBezTo>
                  <a:cubicBezTo>
                    <a:pt x="16010" y="34911"/>
                    <a:pt x="15690" y="34165"/>
                    <a:pt x="15360" y="33418"/>
                  </a:cubicBezTo>
                  <a:cubicBezTo>
                    <a:pt x="14880" y="32298"/>
                    <a:pt x="14389" y="31178"/>
                    <a:pt x="13898" y="30068"/>
                  </a:cubicBezTo>
                  <a:cubicBezTo>
                    <a:pt x="13290" y="28660"/>
                    <a:pt x="12671" y="27263"/>
                    <a:pt x="12063" y="25865"/>
                  </a:cubicBezTo>
                  <a:cubicBezTo>
                    <a:pt x="11370" y="24308"/>
                    <a:pt x="10677" y="22740"/>
                    <a:pt x="9994" y="21182"/>
                  </a:cubicBezTo>
                  <a:cubicBezTo>
                    <a:pt x="9268" y="19539"/>
                    <a:pt x="8532" y="17897"/>
                    <a:pt x="7807" y="16254"/>
                  </a:cubicBezTo>
                  <a:cubicBezTo>
                    <a:pt x="7082" y="14643"/>
                    <a:pt x="6367" y="13043"/>
                    <a:pt x="5642" y="11443"/>
                  </a:cubicBezTo>
                  <a:cubicBezTo>
                    <a:pt x="4969" y="9960"/>
                    <a:pt x="4297" y="8477"/>
                    <a:pt x="3615" y="7005"/>
                  </a:cubicBezTo>
                  <a:cubicBezTo>
                    <a:pt x="3049" y="5757"/>
                    <a:pt x="2473" y="4520"/>
                    <a:pt x="1876" y="3282"/>
                  </a:cubicBezTo>
                  <a:cubicBezTo>
                    <a:pt x="1439" y="2365"/>
                    <a:pt x="1001" y="1447"/>
                    <a:pt x="532" y="541"/>
                  </a:cubicBezTo>
                  <a:cubicBezTo>
                    <a:pt x="457" y="381"/>
                    <a:pt x="372" y="221"/>
                    <a:pt x="286" y="71"/>
                  </a:cubicBezTo>
                  <a:cubicBezTo>
                    <a:pt x="259" y="21"/>
                    <a:pt x="219" y="0"/>
                    <a:pt x="178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38" name="Google Shape;1838;p69"/>
            <p:cNvSpPr/>
            <p:nvPr/>
          </p:nvSpPr>
          <p:spPr>
            <a:xfrm>
              <a:off x="1005650" y="3308450"/>
              <a:ext cx="191500" cy="16850"/>
            </a:xfrm>
            <a:custGeom>
              <a:avLst/>
              <a:gdLst/>
              <a:ahLst/>
              <a:cxnLst/>
              <a:rect l="l" t="t" r="r" b="b"/>
              <a:pathLst>
                <a:path w="7660" h="674" extrusionOk="0">
                  <a:moveTo>
                    <a:pt x="161" y="0"/>
                  </a:moveTo>
                  <a:cubicBezTo>
                    <a:pt x="0" y="0"/>
                    <a:pt x="3" y="257"/>
                    <a:pt x="171" y="267"/>
                  </a:cubicBezTo>
                  <a:cubicBezTo>
                    <a:pt x="2304" y="385"/>
                    <a:pt x="4427" y="502"/>
                    <a:pt x="6561" y="619"/>
                  </a:cubicBezTo>
                  <a:cubicBezTo>
                    <a:pt x="6870" y="641"/>
                    <a:pt x="7179" y="651"/>
                    <a:pt x="7478" y="673"/>
                  </a:cubicBezTo>
                  <a:cubicBezTo>
                    <a:pt x="7481" y="673"/>
                    <a:pt x="7485" y="673"/>
                    <a:pt x="7488" y="673"/>
                  </a:cubicBezTo>
                  <a:cubicBezTo>
                    <a:pt x="7659" y="673"/>
                    <a:pt x="7656" y="417"/>
                    <a:pt x="7478" y="406"/>
                  </a:cubicBezTo>
                  <a:cubicBezTo>
                    <a:pt x="5355" y="289"/>
                    <a:pt x="3222" y="171"/>
                    <a:pt x="1088" y="54"/>
                  </a:cubicBezTo>
                  <a:cubicBezTo>
                    <a:pt x="779" y="33"/>
                    <a:pt x="469" y="11"/>
                    <a:pt x="171" y="1"/>
                  </a:cubicBezTo>
                  <a:cubicBezTo>
                    <a:pt x="167" y="0"/>
                    <a:pt x="164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39" name="Google Shape;1839;p69"/>
            <p:cNvSpPr/>
            <p:nvPr/>
          </p:nvSpPr>
          <p:spPr>
            <a:xfrm>
              <a:off x="1228850" y="3718850"/>
              <a:ext cx="152825" cy="23025"/>
            </a:xfrm>
            <a:custGeom>
              <a:avLst/>
              <a:gdLst/>
              <a:ahLst/>
              <a:cxnLst/>
              <a:rect l="l" t="t" r="r" b="b"/>
              <a:pathLst>
                <a:path w="6113" h="921" extrusionOk="0">
                  <a:moveTo>
                    <a:pt x="152" y="1"/>
                  </a:moveTo>
                  <a:cubicBezTo>
                    <a:pt x="1" y="1"/>
                    <a:pt x="7" y="248"/>
                    <a:pt x="171" y="269"/>
                  </a:cubicBezTo>
                  <a:cubicBezTo>
                    <a:pt x="1857" y="461"/>
                    <a:pt x="3542" y="642"/>
                    <a:pt x="5228" y="834"/>
                  </a:cubicBezTo>
                  <a:cubicBezTo>
                    <a:pt x="5473" y="866"/>
                    <a:pt x="5708" y="887"/>
                    <a:pt x="5943" y="919"/>
                  </a:cubicBezTo>
                  <a:cubicBezTo>
                    <a:pt x="5949" y="920"/>
                    <a:pt x="5955" y="921"/>
                    <a:pt x="5961" y="921"/>
                  </a:cubicBezTo>
                  <a:cubicBezTo>
                    <a:pt x="6113" y="921"/>
                    <a:pt x="6107" y="673"/>
                    <a:pt x="5943" y="653"/>
                  </a:cubicBezTo>
                  <a:cubicBezTo>
                    <a:pt x="4257" y="461"/>
                    <a:pt x="2572" y="269"/>
                    <a:pt x="886" y="77"/>
                  </a:cubicBezTo>
                  <a:cubicBezTo>
                    <a:pt x="651" y="55"/>
                    <a:pt x="406" y="23"/>
                    <a:pt x="171" y="2"/>
                  </a:cubicBezTo>
                  <a:cubicBezTo>
                    <a:pt x="165" y="1"/>
                    <a:pt x="159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40" name="Google Shape;1840;p69"/>
            <p:cNvSpPr/>
            <p:nvPr/>
          </p:nvSpPr>
          <p:spPr>
            <a:xfrm>
              <a:off x="1279575" y="3279475"/>
              <a:ext cx="115675" cy="248125"/>
            </a:xfrm>
            <a:custGeom>
              <a:avLst/>
              <a:gdLst/>
              <a:ahLst/>
              <a:cxnLst/>
              <a:rect l="l" t="t" r="r" b="b"/>
              <a:pathLst>
                <a:path w="4627" h="9925" extrusionOk="0">
                  <a:moveTo>
                    <a:pt x="4447" y="1"/>
                  </a:moveTo>
                  <a:cubicBezTo>
                    <a:pt x="4408" y="1"/>
                    <a:pt x="4371" y="21"/>
                    <a:pt x="4351" y="72"/>
                  </a:cubicBezTo>
                  <a:cubicBezTo>
                    <a:pt x="3860" y="1160"/>
                    <a:pt x="3380" y="2248"/>
                    <a:pt x="2889" y="3336"/>
                  </a:cubicBezTo>
                  <a:cubicBezTo>
                    <a:pt x="2121" y="5064"/>
                    <a:pt x="1353" y="6803"/>
                    <a:pt x="585" y="8531"/>
                  </a:cubicBezTo>
                  <a:cubicBezTo>
                    <a:pt x="404" y="8926"/>
                    <a:pt x="223" y="9320"/>
                    <a:pt x="52" y="9726"/>
                  </a:cubicBezTo>
                  <a:cubicBezTo>
                    <a:pt x="1" y="9828"/>
                    <a:pt x="94" y="9925"/>
                    <a:pt x="179" y="9925"/>
                  </a:cubicBezTo>
                  <a:cubicBezTo>
                    <a:pt x="218" y="9925"/>
                    <a:pt x="256" y="9904"/>
                    <a:pt x="276" y="9854"/>
                  </a:cubicBezTo>
                  <a:lnTo>
                    <a:pt x="1737" y="6589"/>
                  </a:lnTo>
                  <a:cubicBezTo>
                    <a:pt x="2505" y="4861"/>
                    <a:pt x="3273" y="3133"/>
                    <a:pt x="4042" y="1405"/>
                  </a:cubicBezTo>
                  <a:cubicBezTo>
                    <a:pt x="4223" y="1000"/>
                    <a:pt x="4404" y="605"/>
                    <a:pt x="4575" y="210"/>
                  </a:cubicBezTo>
                  <a:cubicBezTo>
                    <a:pt x="4626" y="100"/>
                    <a:pt x="4532" y="1"/>
                    <a:pt x="4447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41" name="Google Shape;1841;p69"/>
            <p:cNvSpPr/>
            <p:nvPr/>
          </p:nvSpPr>
          <p:spPr>
            <a:xfrm>
              <a:off x="1121650" y="2964425"/>
              <a:ext cx="55225" cy="61625"/>
            </a:xfrm>
            <a:custGeom>
              <a:avLst/>
              <a:gdLst/>
              <a:ahLst/>
              <a:cxnLst/>
              <a:rect l="l" t="t" r="r" b="b"/>
              <a:pathLst>
                <a:path w="2209" h="2465" fill="none" extrusionOk="0">
                  <a:moveTo>
                    <a:pt x="363" y="1739"/>
                  </a:moveTo>
                  <a:cubicBezTo>
                    <a:pt x="715" y="2262"/>
                    <a:pt x="1344" y="2465"/>
                    <a:pt x="1750" y="2177"/>
                  </a:cubicBezTo>
                  <a:cubicBezTo>
                    <a:pt x="2166" y="1899"/>
                    <a:pt x="2209" y="1249"/>
                    <a:pt x="1846" y="726"/>
                  </a:cubicBezTo>
                  <a:cubicBezTo>
                    <a:pt x="1494" y="193"/>
                    <a:pt x="864" y="1"/>
                    <a:pt x="459" y="278"/>
                  </a:cubicBezTo>
                  <a:cubicBezTo>
                    <a:pt x="43" y="555"/>
                    <a:pt x="0" y="1206"/>
                    <a:pt x="363" y="1739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06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42" name="Google Shape;1842;p69"/>
            <p:cNvSpPr/>
            <p:nvPr/>
          </p:nvSpPr>
          <p:spPr>
            <a:xfrm>
              <a:off x="1124050" y="3066300"/>
              <a:ext cx="25100" cy="25100"/>
            </a:xfrm>
            <a:custGeom>
              <a:avLst/>
              <a:gdLst/>
              <a:ahLst/>
              <a:cxnLst/>
              <a:rect l="l" t="t" r="r" b="b"/>
              <a:pathLst>
                <a:path w="1004" h="1004" fill="none" extrusionOk="0">
                  <a:moveTo>
                    <a:pt x="0" y="502"/>
                  </a:moveTo>
                  <a:cubicBezTo>
                    <a:pt x="0" y="779"/>
                    <a:pt x="224" y="1003"/>
                    <a:pt x="502" y="1003"/>
                  </a:cubicBezTo>
                  <a:cubicBezTo>
                    <a:pt x="779" y="1003"/>
                    <a:pt x="1003" y="779"/>
                    <a:pt x="1003" y="502"/>
                  </a:cubicBezTo>
                  <a:cubicBezTo>
                    <a:pt x="1003" y="225"/>
                    <a:pt x="779" y="1"/>
                    <a:pt x="502" y="1"/>
                  </a:cubicBezTo>
                  <a:cubicBezTo>
                    <a:pt x="224" y="1"/>
                    <a:pt x="0" y="225"/>
                    <a:pt x="0" y="502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06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843" name="Google Shape;1843;p69"/>
          <p:cNvGrpSpPr/>
          <p:nvPr/>
        </p:nvGrpSpPr>
        <p:grpSpPr>
          <a:xfrm>
            <a:off x="7180367" y="3065171"/>
            <a:ext cx="1759928" cy="2199061"/>
            <a:chOff x="2264400" y="3029775"/>
            <a:chExt cx="699550" cy="874100"/>
          </a:xfrm>
        </p:grpSpPr>
        <p:sp>
          <p:nvSpPr>
            <p:cNvPr id="1844" name="Google Shape;1844;p69"/>
            <p:cNvSpPr/>
            <p:nvPr/>
          </p:nvSpPr>
          <p:spPr>
            <a:xfrm>
              <a:off x="2264400" y="3029775"/>
              <a:ext cx="688350" cy="871025"/>
            </a:xfrm>
            <a:custGeom>
              <a:avLst/>
              <a:gdLst/>
              <a:ahLst/>
              <a:cxnLst/>
              <a:rect l="l" t="t" r="r" b="b"/>
              <a:pathLst>
                <a:path w="27534" h="34841" fill="none" extrusionOk="0">
                  <a:moveTo>
                    <a:pt x="13090" y="31043"/>
                  </a:moveTo>
                  <a:cubicBezTo>
                    <a:pt x="13324" y="30509"/>
                    <a:pt x="11777" y="28205"/>
                    <a:pt x="13602" y="27341"/>
                  </a:cubicBezTo>
                  <a:cubicBezTo>
                    <a:pt x="15426" y="26488"/>
                    <a:pt x="15575" y="24333"/>
                    <a:pt x="15575" y="24333"/>
                  </a:cubicBezTo>
                  <a:cubicBezTo>
                    <a:pt x="15660" y="23511"/>
                    <a:pt x="15714" y="22701"/>
                    <a:pt x="15810" y="21954"/>
                  </a:cubicBezTo>
                  <a:cubicBezTo>
                    <a:pt x="16204" y="18924"/>
                    <a:pt x="20973" y="20919"/>
                    <a:pt x="23480" y="17495"/>
                  </a:cubicBezTo>
                  <a:cubicBezTo>
                    <a:pt x="25987" y="14081"/>
                    <a:pt x="20493" y="12908"/>
                    <a:pt x="23576" y="10902"/>
                  </a:cubicBezTo>
                  <a:cubicBezTo>
                    <a:pt x="26499" y="9004"/>
                    <a:pt x="27533" y="4513"/>
                    <a:pt x="25240" y="2624"/>
                  </a:cubicBezTo>
                  <a:cubicBezTo>
                    <a:pt x="22050" y="0"/>
                    <a:pt x="18103" y="2272"/>
                    <a:pt x="16994" y="5099"/>
                  </a:cubicBezTo>
                  <a:cubicBezTo>
                    <a:pt x="16130" y="7286"/>
                    <a:pt x="17282" y="9217"/>
                    <a:pt x="12951" y="9964"/>
                  </a:cubicBezTo>
                  <a:cubicBezTo>
                    <a:pt x="8620" y="10700"/>
                    <a:pt x="8748" y="12908"/>
                    <a:pt x="8641" y="17036"/>
                  </a:cubicBezTo>
                  <a:cubicBezTo>
                    <a:pt x="8535" y="21154"/>
                    <a:pt x="6209" y="19095"/>
                    <a:pt x="3361" y="21943"/>
                  </a:cubicBezTo>
                  <a:cubicBezTo>
                    <a:pt x="1099" y="24194"/>
                    <a:pt x="2785" y="27416"/>
                    <a:pt x="3585" y="28653"/>
                  </a:cubicBezTo>
                  <a:cubicBezTo>
                    <a:pt x="3585" y="28653"/>
                    <a:pt x="4022" y="29848"/>
                    <a:pt x="3030" y="31043"/>
                  </a:cubicBezTo>
                  <a:cubicBezTo>
                    <a:pt x="2049" y="32227"/>
                    <a:pt x="1" y="32376"/>
                    <a:pt x="651" y="34840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06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45" name="Google Shape;1845;p69"/>
            <p:cNvSpPr/>
            <p:nvPr/>
          </p:nvSpPr>
          <p:spPr>
            <a:xfrm>
              <a:off x="2362675" y="3153250"/>
              <a:ext cx="489700" cy="748150"/>
            </a:xfrm>
            <a:custGeom>
              <a:avLst/>
              <a:gdLst/>
              <a:ahLst/>
              <a:cxnLst/>
              <a:rect l="l" t="t" r="r" b="b"/>
              <a:pathLst>
                <a:path w="19588" h="29926" extrusionOk="0">
                  <a:moveTo>
                    <a:pt x="19402" y="1"/>
                  </a:moveTo>
                  <a:cubicBezTo>
                    <a:pt x="19372" y="1"/>
                    <a:pt x="19341" y="13"/>
                    <a:pt x="19314" y="43"/>
                  </a:cubicBezTo>
                  <a:cubicBezTo>
                    <a:pt x="18834" y="598"/>
                    <a:pt x="18397" y="1195"/>
                    <a:pt x="17959" y="1792"/>
                  </a:cubicBezTo>
                  <a:cubicBezTo>
                    <a:pt x="17319" y="2688"/>
                    <a:pt x="16690" y="3606"/>
                    <a:pt x="16071" y="4513"/>
                  </a:cubicBezTo>
                  <a:cubicBezTo>
                    <a:pt x="14439" y="6934"/>
                    <a:pt x="12850" y="9377"/>
                    <a:pt x="11281" y="11820"/>
                  </a:cubicBezTo>
                  <a:cubicBezTo>
                    <a:pt x="9564" y="14497"/>
                    <a:pt x="7868" y="17175"/>
                    <a:pt x="6182" y="19874"/>
                  </a:cubicBezTo>
                  <a:cubicBezTo>
                    <a:pt x="4796" y="22082"/>
                    <a:pt x="3409" y="24311"/>
                    <a:pt x="2033" y="26530"/>
                  </a:cubicBezTo>
                  <a:cubicBezTo>
                    <a:pt x="1595" y="27245"/>
                    <a:pt x="1158" y="27960"/>
                    <a:pt x="710" y="28674"/>
                  </a:cubicBezTo>
                  <a:cubicBezTo>
                    <a:pt x="507" y="29005"/>
                    <a:pt x="273" y="29336"/>
                    <a:pt x="91" y="29688"/>
                  </a:cubicBezTo>
                  <a:cubicBezTo>
                    <a:pt x="81" y="29698"/>
                    <a:pt x="70" y="29709"/>
                    <a:pt x="59" y="29730"/>
                  </a:cubicBezTo>
                  <a:cubicBezTo>
                    <a:pt x="1" y="29833"/>
                    <a:pt x="87" y="29925"/>
                    <a:pt x="179" y="29925"/>
                  </a:cubicBezTo>
                  <a:cubicBezTo>
                    <a:pt x="221" y="29925"/>
                    <a:pt x="264" y="29906"/>
                    <a:pt x="294" y="29858"/>
                  </a:cubicBezTo>
                  <a:cubicBezTo>
                    <a:pt x="827" y="28994"/>
                    <a:pt x="1361" y="28141"/>
                    <a:pt x="1894" y="27277"/>
                  </a:cubicBezTo>
                  <a:cubicBezTo>
                    <a:pt x="3195" y="25154"/>
                    <a:pt x="4518" y="23031"/>
                    <a:pt x="5841" y="20919"/>
                  </a:cubicBezTo>
                  <a:cubicBezTo>
                    <a:pt x="7505" y="18263"/>
                    <a:pt x="9169" y="15617"/>
                    <a:pt x="10865" y="12972"/>
                  </a:cubicBezTo>
                  <a:cubicBezTo>
                    <a:pt x="12476" y="10454"/>
                    <a:pt x="14098" y="7937"/>
                    <a:pt x="15762" y="5451"/>
                  </a:cubicBezTo>
                  <a:cubicBezTo>
                    <a:pt x="16871" y="3798"/>
                    <a:pt x="17970" y="2102"/>
                    <a:pt x="19239" y="555"/>
                  </a:cubicBezTo>
                  <a:cubicBezTo>
                    <a:pt x="19325" y="448"/>
                    <a:pt x="19410" y="342"/>
                    <a:pt x="19506" y="235"/>
                  </a:cubicBezTo>
                  <a:cubicBezTo>
                    <a:pt x="19588" y="137"/>
                    <a:pt x="19500" y="1"/>
                    <a:pt x="194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46" name="Google Shape;1846;p69"/>
            <p:cNvSpPr/>
            <p:nvPr/>
          </p:nvSpPr>
          <p:spPr>
            <a:xfrm>
              <a:off x="2667075" y="3417200"/>
              <a:ext cx="145400" cy="30300"/>
            </a:xfrm>
            <a:custGeom>
              <a:avLst/>
              <a:gdLst/>
              <a:ahLst/>
              <a:cxnLst/>
              <a:rect l="l" t="t" r="r" b="b"/>
              <a:pathLst>
                <a:path w="5816" h="1212" extrusionOk="0">
                  <a:moveTo>
                    <a:pt x="198" y="0"/>
                  </a:moveTo>
                  <a:cubicBezTo>
                    <a:pt x="58" y="0"/>
                    <a:pt x="1" y="229"/>
                    <a:pt x="161" y="259"/>
                  </a:cubicBezTo>
                  <a:cubicBezTo>
                    <a:pt x="1740" y="536"/>
                    <a:pt x="3330" y="814"/>
                    <a:pt x="4909" y="1091"/>
                  </a:cubicBezTo>
                  <a:cubicBezTo>
                    <a:pt x="5133" y="1134"/>
                    <a:pt x="5357" y="1166"/>
                    <a:pt x="5591" y="1208"/>
                  </a:cubicBezTo>
                  <a:cubicBezTo>
                    <a:pt x="5601" y="1210"/>
                    <a:pt x="5610" y="1211"/>
                    <a:pt x="5618" y="1211"/>
                  </a:cubicBezTo>
                  <a:cubicBezTo>
                    <a:pt x="5759" y="1211"/>
                    <a:pt x="5816" y="983"/>
                    <a:pt x="5655" y="952"/>
                  </a:cubicBezTo>
                  <a:cubicBezTo>
                    <a:pt x="4076" y="675"/>
                    <a:pt x="2487" y="398"/>
                    <a:pt x="908" y="120"/>
                  </a:cubicBezTo>
                  <a:lnTo>
                    <a:pt x="226" y="3"/>
                  </a:lnTo>
                  <a:cubicBezTo>
                    <a:pt x="216" y="1"/>
                    <a:pt x="207" y="0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47" name="Google Shape;1847;p69"/>
            <p:cNvSpPr/>
            <p:nvPr/>
          </p:nvSpPr>
          <p:spPr>
            <a:xfrm>
              <a:off x="2505525" y="3663925"/>
              <a:ext cx="117050" cy="19550"/>
            </a:xfrm>
            <a:custGeom>
              <a:avLst/>
              <a:gdLst/>
              <a:ahLst/>
              <a:cxnLst/>
              <a:rect l="l" t="t" r="r" b="b"/>
              <a:pathLst>
                <a:path w="4682" h="782" extrusionOk="0">
                  <a:moveTo>
                    <a:pt x="151" y="0"/>
                  </a:moveTo>
                  <a:cubicBezTo>
                    <a:pt x="0" y="0"/>
                    <a:pt x="16" y="248"/>
                    <a:pt x="170" y="268"/>
                  </a:cubicBezTo>
                  <a:cubicBezTo>
                    <a:pt x="1439" y="417"/>
                    <a:pt x="2709" y="567"/>
                    <a:pt x="3967" y="716"/>
                  </a:cubicBezTo>
                  <a:cubicBezTo>
                    <a:pt x="4149" y="737"/>
                    <a:pt x="4330" y="759"/>
                    <a:pt x="4511" y="780"/>
                  </a:cubicBezTo>
                  <a:cubicBezTo>
                    <a:pt x="4518" y="781"/>
                    <a:pt x="4524" y="781"/>
                    <a:pt x="4530" y="781"/>
                  </a:cubicBezTo>
                  <a:cubicBezTo>
                    <a:pt x="4682" y="781"/>
                    <a:pt x="4675" y="534"/>
                    <a:pt x="4511" y="513"/>
                  </a:cubicBezTo>
                  <a:cubicBezTo>
                    <a:pt x="3242" y="364"/>
                    <a:pt x="1983" y="215"/>
                    <a:pt x="714" y="65"/>
                  </a:cubicBezTo>
                  <a:cubicBezTo>
                    <a:pt x="532" y="44"/>
                    <a:pt x="351" y="23"/>
                    <a:pt x="170" y="1"/>
                  </a:cubicBezTo>
                  <a:cubicBezTo>
                    <a:pt x="163" y="1"/>
                    <a:pt x="157" y="0"/>
                    <a:pt x="1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48" name="Google Shape;1848;p69"/>
            <p:cNvSpPr/>
            <p:nvPr/>
          </p:nvSpPr>
          <p:spPr>
            <a:xfrm>
              <a:off x="2538875" y="3358550"/>
              <a:ext cx="45150" cy="201450"/>
            </a:xfrm>
            <a:custGeom>
              <a:avLst/>
              <a:gdLst/>
              <a:ahLst/>
              <a:cxnLst/>
              <a:rect l="l" t="t" r="r" b="b"/>
              <a:pathLst>
                <a:path w="1806" h="8058" extrusionOk="0">
                  <a:moveTo>
                    <a:pt x="163" y="1"/>
                  </a:moveTo>
                  <a:cubicBezTo>
                    <a:pt x="85" y="1"/>
                    <a:pt x="1" y="66"/>
                    <a:pt x="20" y="162"/>
                  </a:cubicBezTo>
                  <a:cubicBezTo>
                    <a:pt x="190" y="1048"/>
                    <a:pt x="361" y="1922"/>
                    <a:pt x="532" y="2797"/>
                  </a:cubicBezTo>
                  <a:lnTo>
                    <a:pt x="1343" y="7000"/>
                  </a:lnTo>
                  <a:cubicBezTo>
                    <a:pt x="1407" y="7320"/>
                    <a:pt x="1471" y="7640"/>
                    <a:pt x="1524" y="7960"/>
                  </a:cubicBezTo>
                  <a:cubicBezTo>
                    <a:pt x="1537" y="8028"/>
                    <a:pt x="1587" y="8057"/>
                    <a:pt x="1640" y="8057"/>
                  </a:cubicBezTo>
                  <a:cubicBezTo>
                    <a:pt x="1720" y="8057"/>
                    <a:pt x="1805" y="7992"/>
                    <a:pt x="1780" y="7896"/>
                  </a:cubicBezTo>
                  <a:cubicBezTo>
                    <a:pt x="1620" y="7011"/>
                    <a:pt x="1449" y="6136"/>
                    <a:pt x="1279" y="5251"/>
                  </a:cubicBezTo>
                  <a:lnTo>
                    <a:pt x="468" y="1058"/>
                  </a:lnTo>
                  <a:cubicBezTo>
                    <a:pt x="404" y="738"/>
                    <a:pt x="340" y="418"/>
                    <a:pt x="276" y="98"/>
                  </a:cubicBezTo>
                  <a:cubicBezTo>
                    <a:pt x="263" y="30"/>
                    <a:pt x="214" y="1"/>
                    <a:pt x="1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49" name="Google Shape;1849;p69"/>
            <p:cNvSpPr/>
            <p:nvPr/>
          </p:nvSpPr>
          <p:spPr>
            <a:xfrm>
              <a:off x="2739375" y="3125775"/>
              <a:ext cx="44300" cy="42950"/>
            </a:xfrm>
            <a:custGeom>
              <a:avLst/>
              <a:gdLst/>
              <a:ahLst/>
              <a:cxnLst/>
              <a:rect l="l" t="t" r="r" b="b"/>
              <a:pathLst>
                <a:path w="1772" h="1718" fill="none" extrusionOk="0">
                  <a:moveTo>
                    <a:pt x="1344" y="1355"/>
                  </a:moveTo>
                  <a:cubicBezTo>
                    <a:pt x="992" y="1686"/>
                    <a:pt x="502" y="1718"/>
                    <a:pt x="246" y="1451"/>
                  </a:cubicBezTo>
                  <a:cubicBezTo>
                    <a:pt x="0" y="1174"/>
                    <a:pt x="75" y="683"/>
                    <a:pt x="427" y="363"/>
                  </a:cubicBezTo>
                  <a:cubicBezTo>
                    <a:pt x="779" y="43"/>
                    <a:pt x="1270" y="0"/>
                    <a:pt x="1526" y="278"/>
                  </a:cubicBezTo>
                  <a:cubicBezTo>
                    <a:pt x="1771" y="545"/>
                    <a:pt x="1697" y="1035"/>
                    <a:pt x="1344" y="1355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06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50" name="Google Shape;1850;p69"/>
            <p:cNvSpPr/>
            <p:nvPr/>
          </p:nvSpPr>
          <p:spPr>
            <a:xfrm>
              <a:off x="2746050" y="3200175"/>
              <a:ext cx="20825" cy="20825"/>
            </a:xfrm>
            <a:custGeom>
              <a:avLst/>
              <a:gdLst/>
              <a:ahLst/>
              <a:cxnLst/>
              <a:rect l="l" t="t" r="r" b="b"/>
              <a:pathLst>
                <a:path w="833" h="833" fill="none" extrusionOk="0">
                  <a:moveTo>
                    <a:pt x="789" y="502"/>
                  </a:moveTo>
                  <a:cubicBezTo>
                    <a:pt x="736" y="715"/>
                    <a:pt x="533" y="833"/>
                    <a:pt x="331" y="790"/>
                  </a:cubicBezTo>
                  <a:cubicBezTo>
                    <a:pt x="128" y="747"/>
                    <a:pt x="0" y="534"/>
                    <a:pt x="53" y="331"/>
                  </a:cubicBezTo>
                  <a:cubicBezTo>
                    <a:pt x="96" y="129"/>
                    <a:pt x="299" y="1"/>
                    <a:pt x="501" y="54"/>
                  </a:cubicBezTo>
                  <a:cubicBezTo>
                    <a:pt x="704" y="97"/>
                    <a:pt x="832" y="299"/>
                    <a:pt x="789" y="502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06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51" name="Google Shape;1851;p69"/>
            <p:cNvSpPr/>
            <p:nvPr/>
          </p:nvSpPr>
          <p:spPr>
            <a:xfrm>
              <a:off x="2554025" y="3491675"/>
              <a:ext cx="409925" cy="409125"/>
            </a:xfrm>
            <a:custGeom>
              <a:avLst/>
              <a:gdLst/>
              <a:ahLst/>
              <a:cxnLst/>
              <a:rect l="l" t="t" r="r" b="b"/>
              <a:pathLst>
                <a:path w="16397" h="16365" fill="none" extrusionOk="0">
                  <a:moveTo>
                    <a:pt x="9633" y="16119"/>
                  </a:moveTo>
                  <a:cubicBezTo>
                    <a:pt x="9783" y="15201"/>
                    <a:pt x="9676" y="14220"/>
                    <a:pt x="9697" y="13367"/>
                  </a:cubicBezTo>
                  <a:cubicBezTo>
                    <a:pt x="9729" y="11532"/>
                    <a:pt x="12524" y="12727"/>
                    <a:pt x="13986" y="10561"/>
                  </a:cubicBezTo>
                  <a:cubicBezTo>
                    <a:pt x="15458" y="8385"/>
                    <a:pt x="12748" y="7158"/>
                    <a:pt x="14210" y="6369"/>
                  </a:cubicBezTo>
                  <a:cubicBezTo>
                    <a:pt x="15671" y="5569"/>
                    <a:pt x="16396" y="2614"/>
                    <a:pt x="14615" y="1440"/>
                  </a:cubicBezTo>
                  <a:cubicBezTo>
                    <a:pt x="12428" y="0"/>
                    <a:pt x="9740" y="1408"/>
                    <a:pt x="9185" y="3168"/>
                  </a:cubicBezTo>
                  <a:cubicBezTo>
                    <a:pt x="8769" y="4523"/>
                    <a:pt x="9708" y="5633"/>
                    <a:pt x="6764" y="6273"/>
                  </a:cubicBezTo>
                  <a:cubicBezTo>
                    <a:pt x="3819" y="6902"/>
                    <a:pt x="4086" y="8225"/>
                    <a:pt x="4342" y="10721"/>
                  </a:cubicBezTo>
                  <a:cubicBezTo>
                    <a:pt x="4587" y="13207"/>
                    <a:pt x="2742" y="11158"/>
                    <a:pt x="993" y="13004"/>
                  </a:cubicBezTo>
                  <a:cubicBezTo>
                    <a:pt x="0" y="14039"/>
                    <a:pt x="630" y="15468"/>
                    <a:pt x="1195" y="16364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06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52" name="Google Shape;1852;p69"/>
            <p:cNvSpPr/>
            <p:nvPr/>
          </p:nvSpPr>
          <p:spPr>
            <a:xfrm>
              <a:off x="2649700" y="3560075"/>
              <a:ext cx="248450" cy="343800"/>
            </a:xfrm>
            <a:custGeom>
              <a:avLst/>
              <a:gdLst/>
              <a:ahLst/>
              <a:cxnLst/>
              <a:rect l="l" t="t" r="r" b="b"/>
              <a:pathLst>
                <a:path w="9938" h="13752" extrusionOk="0">
                  <a:moveTo>
                    <a:pt x="9756" y="0"/>
                  </a:moveTo>
                  <a:cubicBezTo>
                    <a:pt x="9725" y="0"/>
                    <a:pt x="9694" y="14"/>
                    <a:pt x="9668" y="48"/>
                  </a:cubicBezTo>
                  <a:cubicBezTo>
                    <a:pt x="8473" y="1489"/>
                    <a:pt x="7396" y="3057"/>
                    <a:pt x="6318" y="4582"/>
                  </a:cubicBezTo>
                  <a:cubicBezTo>
                    <a:pt x="4846" y="6652"/>
                    <a:pt x="3395" y="8742"/>
                    <a:pt x="1955" y="10823"/>
                  </a:cubicBezTo>
                  <a:cubicBezTo>
                    <a:pt x="1326" y="11740"/>
                    <a:pt x="696" y="12647"/>
                    <a:pt x="67" y="13553"/>
                  </a:cubicBezTo>
                  <a:cubicBezTo>
                    <a:pt x="0" y="13658"/>
                    <a:pt x="94" y="13752"/>
                    <a:pt x="190" y="13752"/>
                  </a:cubicBezTo>
                  <a:cubicBezTo>
                    <a:pt x="231" y="13752"/>
                    <a:pt x="273" y="13734"/>
                    <a:pt x="302" y="13692"/>
                  </a:cubicBezTo>
                  <a:cubicBezTo>
                    <a:pt x="1529" y="11900"/>
                    <a:pt x="2766" y="10108"/>
                    <a:pt x="4014" y="8326"/>
                  </a:cubicBezTo>
                  <a:cubicBezTo>
                    <a:pt x="5401" y="6332"/>
                    <a:pt x="6798" y="4326"/>
                    <a:pt x="8238" y="2363"/>
                  </a:cubicBezTo>
                  <a:cubicBezTo>
                    <a:pt x="8761" y="1638"/>
                    <a:pt x="9284" y="923"/>
                    <a:pt x="9849" y="230"/>
                  </a:cubicBezTo>
                  <a:cubicBezTo>
                    <a:pt x="9938" y="133"/>
                    <a:pt x="9850" y="0"/>
                    <a:pt x="9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53" name="Google Shape;1853;p69"/>
            <p:cNvSpPr/>
            <p:nvPr/>
          </p:nvSpPr>
          <p:spPr>
            <a:xfrm>
              <a:off x="2786325" y="3701775"/>
              <a:ext cx="104550" cy="15000"/>
            </a:xfrm>
            <a:custGeom>
              <a:avLst/>
              <a:gdLst/>
              <a:ahLst/>
              <a:cxnLst/>
              <a:rect l="l" t="t" r="r" b="b"/>
              <a:pathLst>
                <a:path w="4182" h="600" extrusionOk="0">
                  <a:moveTo>
                    <a:pt x="152" y="1"/>
                  </a:moveTo>
                  <a:cubicBezTo>
                    <a:pt x="0" y="1"/>
                    <a:pt x="6" y="248"/>
                    <a:pt x="171" y="269"/>
                  </a:cubicBezTo>
                  <a:cubicBezTo>
                    <a:pt x="1291" y="365"/>
                    <a:pt x="2411" y="461"/>
                    <a:pt x="3520" y="557"/>
                  </a:cubicBezTo>
                  <a:cubicBezTo>
                    <a:pt x="3691" y="568"/>
                    <a:pt x="3851" y="589"/>
                    <a:pt x="4011" y="600"/>
                  </a:cubicBezTo>
                  <a:cubicBezTo>
                    <a:pt x="4014" y="600"/>
                    <a:pt x="4017" y="600"/>
                    <a:pt x="4021" y="600"/>
                  </a:cubicBezTo>
                  <a:cubicBezTo>
                    <a:pt x="4181" y="600"/>
                    <a:pt x="4178" y="343"/>
                    <a:pt x="4011" y="333"/>
                  </a:cubicBezTo>
                  <a:cubicBezTo>
                    <a:pt x="2891" y="237"/>
                    <a:pt x="1771" y="141"/>
                    <a:pt x="651" y="45"/>
                  </a:cubicBezTo>
                  <a:cubicBezTo>
                    <a:pt x="491" y="24"/>
                    <a:pt x="331" y="13"/>
                    <a:pt x="171" y="2"/>
                  </a:cubicBezTo>
                  <a:cubicBezTo>
                    <a:pt x="164" y="1"/>
                    <a:pt x="158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54" name="Google Shape;1854;p69"/>
            <p:cNvSpPr/>
            <p:nvPr/>
          </p:nvSpPr>
          <p:spPr>
            <a:xfrm>
              <a:off x="2685475" y="3670525"/>
              <a:ext cx="49675" cy="122075"/>
            </a:xfrm>
            <a:custGeom>
              <a:avLst/>
              <a:gdLst/>
              <a:ahLst/>
              <a:cxnLst/>
              <a:rect l="l" t="t" r="r" b="b"/>
              <a:pathLst>
                <a:path w="1987" h="4883" extrusionOk="0">
                  <a:moveTo>
                    <a:pt x="168" y="0"/>
                  </a:moveTo>
                  <a:cubicBezTo>
                    <a:pt x="84" y="0"/>
                    <a:pt x="1" y="66"/>
                    <a:pt x="34" y="164"/>
                  </a:cubicBezTo>
                  <a:cubicBezTo>
                    <a:pt x="524" y="1519"/>
                    <a:pt x="1004" y="2863"/>
                    <a:pt x="1484" y="4218"/>
                  </a:cubicBezTo>
                  <a:cubicBezTo>
                    <a:pt x="1559" y="4410"/>
                    <a:pt x="1623" y="4602"/>
                    <a:pt x="1698" y="4794"/>
                  </a:cubicBezTo>
                  <a:cubicBezTo>
                    <a:pt x="1718" y="4856"/>
                    <a:pt x="1770" y="4883"/>
                    <a:pt x="1822" y="4883"/>
                  </a:cubicBezTo>
                  <a:cubicBezTo>
                    <a:pt x="1903" y="4883"/>
                    <a:pt x="1986" y="4817"/>
                    <a:pt x="1954" y="4719"/>
                  </a:cubicBezTo>
                  <a:cubicBezTo>
                    <a:pt x="1463" y="3364"/>
                    <a:pt x="983" y="2020"/>
                    <a:pt x="503" y="665"/>
                  </a:cubicBezTo>
                  <a:cubicBezTo>
                    <a:pt x="428" y="473"/>
                    <a:pt x="364" y="281"/>
                    <a:pt x="300" y="89"/>
                  </a:cubicBezTo>
                  <a:cubicBezTo>
                    <a:pt x="275" y="27"/>
                    <a:pt x="221" y="0"/>
                    <a:pt x="1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55" name="Google Shape;1855;p69"/>
            <p:cNvSpPr/>
            <p:nvPr/>
          </p:nvSpPr>
          <p:spPr>
            <a:xfrm>
              <a:off x="2818300" y="3548200"/>
              <a:ext cx="29650" cy="26700"/>
            </a:xfrm>
            <a:custGeom>
              <a:avLst/>
              <a:gdLst/>
              <a:ahLst/>
              <a:cxnLst/>
              <a:rect l="l" t="t" r="r" b="b"/>
              <a:pathLst>
                <a:path w="1186" h="1068" fill="none" extrusionOk="0">
                  <a:moveTo>
                    <a:pt x="950" y="811"/>
                  </a:moveTo>
                  <a:cubicBezTo>
                    <a:pt x="726" y="1025"/>
                    <a:pt x="396" y="1067"/>
                    <a:pt x="193" y="918"/>
                  </a:cubicBezTo>
                  <a:cubicBezTo>
                    <a:pt x="1" y="769"/>
                    <a:pt x="12" y="470"/>
                    <a:pt x="236" y="257"/>
                  </a:cubicBezTo>
                  <a:cubicBezTo>
                    <a:pt x="449" y="43"/>
                    <a:pt x="790" y="1"/>
                    <a:pt x="982" y="150"/>
                  </a:cubicBezTo>
                  <a:cubicBezTo>
                    <a:pt x="1185" y="310"/>
                    <a:pt x="1164" y="609"/>
                    <a:pt x="950" y="81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06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56" name="Google Shape;1856;p69"/>
            <p:cNvSpPr/>
            <p:nvPr/>
          </p:nvSpPr>
          <p:spPr>
            <a:xfrm>
              <a:off x="2842575" y="3739150"/>
              <a:ext cx="27225" cy="23775"/>
            </a:xfrm>
            <a:custGeom>
              <a:avLst/>
              <a:gdLst/>
              <a:ahLst/>
              <a:cxnLst/>
              <a:rect l="l" t="t" r="r" b="b"/>
              <a:pathLst>
                <a:path w="1089" h="951" fill="none" extrusionOk="0">
                  <a:moveTo>
                    <a:pt x="1057" y="545"/>
                  </a:moveTo>
                  <a:cubicBezTo>
                    <a:pt x="1025" y="790"/>
                    <a:pt x="769" y="950"/>
                    <a:pt x="491" y="918"/>
                  </a:cubicBezTo>
                  <a:cubicBezTo>
                    <a:pt x="203" y="875"/>
                    <a:pt x="1" y="651"/>
                    <a:pt x="33" y="406"/>
                  </a:cubicBezTo>
                  <a:cubicBezTo>
                    <a:pt x="65" y="171"/>
                    <a:pt x="321" y="1"/>
                    <a:pt x="609" y="43"/>
                  </a:cubicBezTo>
                  <a:cubicBezTo>
                    <a:pt x="886" y="75"/>
                    <a:pt x="1089" y="299"/>
                    <a:pt x="1057" y="545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06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857" name="Google Shape;1857;p69"/>
          <p:cNvSpPr txBox="1">
            <a:spLocks noGrp="1"/>
          </p:cNvSpPr>
          <p:nvPr>
            <p:ph type="ctrTitle"/>
          </p:nvPr>
        </p:nvSpPr>
        <p:spPr>
          <a:xfrm>
            <a:off x="713225" y="1945949"/>
            <a:ext cx="4406700" cy="245316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en" b="1" dirty="0">
                <a:latin typeface="Cambria" panose="02040503050406030204" pitchFamily="18" charset="0"/>
                <a:ea typeface="Cambria" panose="02040503050406030204" pitchFamily="18" charset="0"/>
              </a:rPr>
              <a:t>UYỆN TẬP – VẬN DỤNG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59" name="Google Shape;1859;p69"/>
          <p:cNvSpPr/>
          <p:nvPr/>
        </p:nvSpPr>
        <p:spPr>
          <a:xfrm>
            <a:off x="3974520" y="1046594"/>
            <a:ext cx="1145392" cy="1145427"/>
          </a:xfrm>
          <a:custGeom>
            <a:avLst/>
            <a:gdLst/>
            <a:ahLst/>
            <a:cxnLst/>
            <a:rect l="l" t="t" r="r" b="b"/>
            <a:pathLst>
              <a:path w="13837" h="13837" extrusionOk="0">
                <a:moveTo>
                  <a:pt x="6924" y="0"/>
                </a:moveTo>
                <a:cubicBezTo>
                  <a:pt x="3094" y="0"/>
                  <a:pt x="1" y="3105"/>
                  <a:pt x="1" y="6924"/>
                </a:cubicBezTo>
                <a:cubicBezTo>
                  <a:pt x="1" y="10743"/>
                  <a:pt x="3094" y="13836"/>
                  <a:pt x="6924" y="13836"/>
                </a:cubicBezTo>
                <a:cubicBezTo>
                  <a:pt x="10743" y="13836"/>
                  <a:pt x="13836" y="10743"/>
                  <a:pt x="13836" y="6924"/>
                </a:cubicBezTo>
                <a:cubicBezTo>
                  <a:pt x="13836" y="3105"/>
                  <a:pt x="10743" y="0"/>
                  <a:pt x="6924" y="0"/>
                </a:cubicBezTo>
                <a:close/>
              </a:path>
            </a:pathLst>
          </a:custGeom>
          <a:solidFill>
            <a:srgbClr val="C1D6E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61" name="Google Shape;1861;p69"/>
          <p:cNvSpPr txBox="1">
            <a:spLocks noGrp="1"/>
          </p:cNvSpPr>
          <p:nvPr>
            <p:ph type="title" idx="2"/>
          </p:nvPr>
        </p:nvSpPr>
        <p:spPr>
          <a:xfrm>
            <a:off x="3915425" y="1296192"/>
            <a:ext cx="1204500" cy="6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b="1" dirty="0">
                <a:latin typeface="Cambria" panose="02040503050406030204" pitchFamily="18" charset="0"/>
                <a:ea typeface="Cambria" panose="02040503050406030204" pitchFamily="18" charset="0"/>
              </a:rPr>
              <a:t>III.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862" name="Google Shape;1862;p69"/>
          <p:cNvGrpSpPr/>
          <p:nvPr/>
        </p:nvGrpSpPr>
        <p:grpSpPr>
          <a:xfrm>
            <a:off x="6016147" y="1020907"/>
            <a:ext cx="2504437" cy="4300265"/>
            <a:chOff x="5793200" y="2837600"/>
            <a:chExt cx="1001975" cy="1720450"/>
          </a:xfrm>
        </p:grpSpPr>
        <p:sp>
          <p:nvSpPr>
            <p:cNvPr id="1863" name="Google Shape;1863;p69"/>
            <p:cNvSpPr/>
            <p:nvPr/>
          </p:nvSpPr>
          <p:spPr>
            <a:xfrm>
              <a:off x="6224175" y="3916775"/>
              <a:ext cx="365375" cy="638475"/>
            </a:xfrm>
            <a:custGeom>
              <a:avLst/>
              <a:gdLst/>
              <a:ahLst/>
              <a:cxnLst/>
              <a:rect l="l" t="t" r="r" b="b"/>
              <a:pathLst>
                <a:path w="14615" h="25539" extrusionOk="0">
                  <a:moveTo>
                    <a:pt x="0" y="0"/>
                  </a:moveTo>
                  <a:lnTo>
                    <a:pt x="1825" y="15276"/>
                  </a:lnTo>
                  <a:lnTo>
                    <a:pt x="4193" y="25506"/>
                  </a:lnTo>
                  <a:lnTo>
                    <a:pt x="14615" y="25538"/>
                  </a:lnTo>
                  <a:cubicBezTo>
                    <a:pt x="14039" y="18615"/>
                    <a:pt x="12620" y="1611"/>
                    <a:pt x="12492" y="59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64" name="Google Shape;1864;p69"/>
            <p:cNvSpPr/>
            <p:nvPr/>
          </p:nvSpPr>
          <p:spPr>
            <a:xfrm>
              <a:off x="6284225" y="4371850"/>
              <a:ext cx="47925" cy="185425"/>
            </a:xfrm>
            <a:custGeom>
              <a:avLst/>
              <a:gdLst/>
              <a:ahLst/>
              <a:cxnLst/>
              <a:rect l="l" t="t" r="r" b="b"/>
              <a:pathLst>
                <a:path w="1917" h="7417" extrusionOk="0">
                  <a:moveTo>
                    <a:pt x="133" y="0"/>
                  </a:moveTo>
                  <a:cubicBezTo>
                    <a:pt x="68" y="0"/>
                    <a:pt x="1" y="52"/>
                    <a:pt x="20" y="135"/>
                  </a:cubicBezTo>
                  <a:cubicBezTo>
                    <a:pt x="511" y="2236"/>
                    <a:pt x="991" y="4338"/>
                    <a:pt x="1481" y="6439"/>
                  </a:cubicBezTo>
                  <a:cubicBezTo>
                    <a:pt x="1545" y="6738"/>
                    <a:pt x="1620" y="7036"/>
                    <a:pt x="1684" y="7335"/>
                  </a:cubicBezTo>
                  <a:cubicBezTo>
                    <a:pt x="1697" y="7392"/>
                    <a:pt x="1740" y="7416"/>
                    <a:pt x="1785" y="7416"/>
                  </a:cubicBezTo>
                  <a:cubicBezTo>
                    <a:pt x="1849" y="7416"/>
                    <a:pt x="1916" y="7364"/>
                    <a:pt x="1897" y="7282"/>
                  </a:cubicBezTo>
                  <a:cubicBezTo>
                    <a:pt x="1417" y="5170"/>
                    <a:pt x="927" y="3068"/>
                    <a:pt x="436" y="967"/>
                  </a:cubicBezTo>
                  <a:cubicBezTo>
                    <a:pt x="372" y="668"/>
                    <a:pt x="297" y="369"/>
                    <a:pt x="233" y="81"/>
                  </a:cubicBezTo>
                  <a:cubicBezTo>
                    <a:pt x="220" y="25"/>
                    <a:pt x="177" y="0"/>
                    <a:pt x="133" y="0"/>
                  </a:cubicBezTo>
                  <a:close/>
                </a:path>
              </a:pathLst>
            </a:custGeom>
            <a:solidFill>
              <a:srgbClr val="92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65" name="Google Shape;1865;p69"/>
            <p:cNvSpPr/>
            <p:nvPr/>
          </p:nvSpPr>
          <p:spPr>
            <a:xfrm>
              <a:off x="5991100" y="3916625"/>
              <a:ext cx="416050" cy="638625"/>
            </a:xfrm>
            <a:custGeom>
              <a:avLst/>
              <a:gdLst/>
              <a:ahLst/>
              <a:cxnLst/>
              <a:rect l="l" t="t" r="r" b="b"/>
              <a:pathLst>
                <a:path w="16642" h="25545" extrusionOk="0">
                  <a:moveTo>
                    <a:pt x="4115" y="1"/>
                  </a:moveTo>
                  <a:cubicBezTo>
                    <a:pt x="3997" y="1"/>
                    <a:pt x="3667" y="532"/>
                    <a:pt x="2752" y="3334"/>
                  </a:cubicBezTo>
                  <a:cubicBezTo>
                    <a:pt x="1611" y="6812"/>
                    <a:pt x="459" y="19794"/>
                    <a:pt x="0" y="25512"/>
                  </a:cubicBezTo>
                  <a:lnTo>
                    <a:pt x="11884" y="25544"/>
                  </a:lnTo>
                  <a:lnTo>
                    <a:pt x="13196" y="11346"/>
                  </a:lnTo>
                  <a:lnTo>
                    <a:pt x="15404" y="11346"/>
                  </a:lnTo>
                  <a:lnTo>
                    <a:pt x="16641" y="508"/>
                  </a:lnTo>
                  <a:lnTo>
                    <a:pt x="13974" y="412"/>
                  </a:lnTo>
                  <a:lnTo>
                    <a:pt x="4182" y="198"/>
                  </a:lnTo>
                  <a:cubicBezTo>
                    <a:pt x="4182" y="198"/>
                    <a:pt x="4188" y="1"/>
                    <a:pt x="41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66" name="Google Shape;1866;p69"/>
            <p:cNvSpPr/>
            <p:nvPr/>
          </p:nvSpPr>
          <p:spPr>
            <a:xfrm>
              <a:off x="6285375" y="4197600"/>
              <a:ext cx="94575" cy="360450"/>
            </a:xfrm>
            <a:custGeom>
              <a:avLst/>
              <a:gdLst/>
              <a:ahLst/>
              <a:cxnLst/>
              <a:rect l="l" t="t" r="r" b="b"/>
              <a:pathLst>
                <a:path w="3783" h="14418" extrusionOk="0">
                  <a:moveTo>
                    <a:pt x="1425" y="0"/>
                  </a:moveTo>
                  <a:cubicBezTo>
                    <a:pt x="1361" y="0"/>
                    <a:pt x="1318" y="43"/>
                    <a:pt x="1318" y="107"/>
                  </a:cubicBezTo>
                  <a:lnTo>
                    <a:pt x="870" y="4907"/>
                  </a:lnTo>
                  <a:cubicBezTo>
                    <a:pt x="635" y="7457"/>
                    <a:pt x="401" y="10006"/>
                    <a:pt x="166" y="12556"/>
                  </a:cubicBezTo>
                  <a:cubicBezTo>
                    <a:pt x="113" y="13132"/>
                    <a:pt x="59" y="13718"/>
                    <a:pt x="6" y="14305"/>
                  </a:cubicBezTo>
                  <a:cubicBezTo>
                    <a:pt x="1" y="14380"/>
                    <a:pt x="54" y="14417"/>
                    <a:pt x="110" y="14417"/>
                  </a:cubicBezTo>
                  <a:cubicBezTo>
                    <a:pt x="166" y="14417"/>
                    <a:pt x="225" y="14380"/>
                    <a:pt x="230" y="14305"/>
                  </a:cubicBezTo>
                  <a:cubicBezTo>
                    <a:pt x="379" y="12716"/>
                    <a:pt x="529" y="11116"/>
                    <a:pt x="667" y="9515"/>
                  </a:cubicBezTo>
                  <a:cubicBezTo>
                    <a:pt x="902" y="6966"/>
                    <a:pt x="1137" y="4416"/>
                    <a:pt x="1382" y="1867"/>
                  </a:cubicBezTo>
                  <a:cubicBezTo>
                    <a:pt x="1432" y="1319"/>
                    <a:pt x="1482" y="772"/>
                    <a:pt x="1531" y="224"/>
                  </a:cubicBezTo>
                  <a:lnTo>
                    <a:pt x="3633" y="224"/>
                  </a:lnTo>
                  <a:cubicBezTo>
                    <a:pt x="3782" y="224"/>
                    <a:pt x="3782" y="0"/>
                    <a:pt x="3633" y="0"/>
                  </a:cubicBezTo>
                  <a:close/>
                </a:path>
              </a:pathLst>
            </a:custGeom>
            <a:solidFill>
              <a:srgbClr val="92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67" name="Google Shape;1867;p69"/>
            <p:cNvSpPr/>
            <p:nvPr/>
          </p:nvSpPr>
          <p:spPr>
            <a:xfrm>
              <a:off x="6074025" y="3206325"/>
              <a:ext cx="464325" cy="713125"/>
            </a:xfrm>
            <a:custGeom>
              <a:avLst/>
              <a:gdLst/>
              <a:ahLst/>
              <a:cxnLst/>
              <a:rect l="l" t="t" r="r" b="b"/>
              <a:pathLst>
                <a:path w="18573" h="28525" extrusionOk="0">
                  <a:moveTo>
                    <a:pt x="5836" y="0"/>
                  </a:moveTo>
                  <a:lnTo>
                    <a:pt x="1" y="5899"/>
                  </a:lnTo>
                  <a:lnTo>
                    <a:pt x="1889" y="28525"/>
                  </a:lnTo>
                  <a:lnTo>
                    <a:pt x="15725" y="28322"/>
                  </a:lnTo>
                  <a:lnTo>
                    <a:pt x="18573" y="6891"/>
                  </a:lnTo>
                  <a:lnTo>
                    <a:pt x="112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68" name="Google Shape;1868;p69"/>
            <p:cNvSpPr/>
            <p:nvPr/>
          </p:nvSpPr>
          <p:spPr>
            <a:xfrm>
              <a:off x="6071100" y="3203150"/>
              <a:ext cx="471000" cy="719250"/>
            </a:xfrm>
            <a:custGeom>
              <a:avLst/>
              <a:gdLst/>
              <a:ahLst/>
              <a:cxnLst/>
              <a:rect l="l" t="t" r="r" b="b"/>
              <a:pathLst>
                <a:path w="18840" h="28770" extrusionOk="0">
                  <a:moveTo>
                    <a:pt x="11316" y="210"/>
                  </a:moveTo>
                  <a:lnTo>
                    <a:pt x="11316" y="210"/>
                  </a:lnTo>
                  <a:cubicBezTo>
                    <a:pt x="11317" y="210"/>
                    <a:pt x="11326" y="217"/>
                    <a:pt x="11345" y="239"/>
                  </a:cubicBezTo>
                  <a:lnTo>
                    <a:pt x="11345" y="239"/>
                  </a:lnTo>
                  <a:cubicBezTo>
                    <a:pt x="11329" y="228"/>
                    <a:pt x="11314" y="210"/>
                    <a:pt x="11316" y="210"/>
                  </a:cubicBezTo>
                  <a:close/>
                  <a:moveTo>
                    <a:pt x="11382" y="234"/>
                  </a:moveTo>
                  <a:cubicBezTo>
                    <a:pt x="11379" y="243"/>
                    <a:pt x="11373" y="246"/>
                    <a:pt x="11366" y="246"/>
                  </a:cubicBezTo>
                  <a:cubicBezTo>
                    <a:pt x="11363" y="246"/>
                    <a:pt x="11359" y="246"/>
                    <a:pt x="11356" y="244"/>
                  </a:cubicBezTo>
                  <a:lnTo>
                    <a:pt x="11356" y="244"/>
                  </a:lnTo>
                  <a:cubicBezTo>
                    <a:pt x="11371" y="242"/>
                    <a:pt x="11380" y="239"/>
                    <a:pt x="11382" y="234"/>
                  </a:cubicBezTo>
                  <a:close/>
                  <a:moveTo>
                    <a:pt x="215" y="6087"/>
                  </a:moveTo>
                  <a:lnTo>
                    <a:pt x="215" y="6087"/>
                  </a:lnTo>
                  <a:cubicBezTo>
                    <a:pt x="214" y="6096"/>
                    <a:pt x="210" y="6101"/>
                    <a:pt x="208" y="6101"/>
                  </a:cubicBezTo>
                  <a:cubicBezTo>
                    <a:pt x="207" y="6101"/>
                    <a:pt x="207" y="6096"/>
                    <a:pt x="215" y="6087"/>
                  </a:cubicBezTo>
                  <a:close/>
                  <a:moveTo>
                    <a:pt x="18600" y="7088"/>
                  </a:moveTo>
                  <a:cubicBezTo>
                    <a:pt x="18605" y="7091"/>
                    <a:pt x="18610" y="7093"/>
                    <a:pt x="18613" y="7093"/>
                  </a:cubicBezTo>
                  <a:lnTo>
                    <a:pt x="18613" y="7093"/>
                  </a:lnTo>
                  <a:cubicBezTo>
                    <a:pt x="18612" y="7093"/>
                    <a:pt x="18612" y="7093"/>
                    <a:pt x="18611" y="7093"/>
                  </a:cubicBezTo>
                  <a:cubicBezTo>
                    <a:pt x="18607" y="7093"/>
                    <a:pt x="18603" y="7091"/>
                    <a:pt x="18600" y="7088"/>
                  </a:cubicBezTo>
                  <a:close/>
                  <a:moveTo>
                    <a:pt x="10977" y="234"/>
                  </a:moveTo>
                  <a:cubicBezTo>
                    <a:pt x="10998" y="234"/>
                    <a:pt x="11167" y="248"/>
                    <a:pt x="11280" y="248"/>
                  </a:cubicBezTo>
                  <a:cubicBezTo>
                    <a:pt x="11308" y="248"/>
                    <a:pt x="11333" y="247"/>
                    <a:pt x="11351" y="245"/>
                  </a:cubicBezTo>
                  <a:lnTo>
                    <a:pt x="11351" y="245"/>
                  </a:lnTo>
                  <a:cubicBezTo>
                    <a:pt x="11393" y="287"/>
                    <a:pt x="11436" y="319"/>
                    <a:pt x="11479" y="362"/>
                  </a:cubicBezTo>
                  <a:cubicBezTo>
                    <a:pt x="11639" y="511"/>
                    <a:pt x="11788" y="650"/>
                    <a:pt x="11937" y="799"/>
                  </a:cubicBezTo>
                  <a:cubicBezTo>
                    <a:pt x="13100" y="1887"/>
                    <a:pt x="14252" y="2986"/>
                    <a:pt x="15415" y="4074"/>
                  </a:cubicBezTo>
                  <a:lnTo>
                    <a:pt x="18412" y="6901"/>
                  </a:lnTo>
                  <a:cubicBezTo>
                    <a:pt x="18420" y="6917"/>
                    <a:pt x="18520" y="7025"/>
                    <a:pt x="18578" y="7072"/>
                  </a:cubicBezTo>
                  <a:lnTo>
                    <a:pt x="18578" y="7072"/>
                  </a:lnTo>
                  <a:cubicBezTo>
                    <a:pt x="18576" y="7083"/>
                    <a:pt x="18575" y="7097"/>
                    <a:pt x="18572" y="7114"/>
                  </a:cubicBezTo>
                  <a:cubicBezTo>
                    <a:pt x="18530" y="7370"/>
                    <a:pt x="18498" y="7637"/>
                    <a:pt x="18466" y="7904"/>
                  </a:cubicBezTo>
                  <a:cubicBezTo>
                    <a:pt x="18306" y="9066"/>
                    <a:pt x="18156" y="10229"/>
                    <a:pt x="17996" y="11392"/>
                  </a:cubicBezTo>
                  <a:cubicBezTo>
                    <a:pt x="17772" y="13045"/>
                    <a:pt x="17559" y="14709"/>
                    <a:pt x="17335" y="16374"/>
                  </a:cubicBezTo>
                  <a:cubicBezTo>
                    <a:pt x="17100" y="18134"/>
                    <a:pt x="16866" y="19894"/>
                    <a:pt x="16631" y="21654"/>
                  </a:cubicBezTo>
                  <a:cubicBezTo>
                    <a:pt x="16439" y="23115"/>
                    <a:pt x="16247" y="24588"/>
                    <a:pt x="16044" y="26049"/>
                  </a:cubicBezTo>
                  <a:cubicBezTo>
                    <a:pt x="15949" y="26804"/>
                    <a:pt x="15842" y="27569"/>
                    <a:pt x="15747" y="28334"/>
                  </a:cubicBezTo>
                  <a:lnTo>
                    <a:pt x="15747" y="28334"/>
                  </a:lnTo>
                  <a:cubicBezTo>
                    <a:pt x="14211" y="28365"/>
                    <a:pt x="12685" y="28386"/>
                    <a:pt x="11158" y="28406"/>
                  </a:cubicBezTo>
                  <a:cubicBezTo>
                    <a:pt x="8673" y="28438"/>
                    <a:pt x="6198" y="28481"/>
                    <a:pt x="3713" y="28513"/>
                  </a:cubicBezTo>
                  <a:lnTo>
                    <a:pt x="2114" y="28543"/>
                  </a:lnTo>
                  <a:lnTo>
                    <a:pt x="2114" y="28543"/>
                  </a:lnTo>
                  <a:cubicBezTo>
                    <a:pt x="2085" y="28217"/>
                    <a:pt x="2056" y="27890"/>
                    <a:pt x="2027" y="27564"/>
                  </a:cubicBezTo>
                  <a:cubicBezTo>
                    <a:pt x="1952" y="26604"/>
                    <a:pt x="1867" y="25644"/>
                    <a:pt x="1792" y="24684"/>
                  </a:cubicBezTo>
                  <a:cubicBezTo>
                    <a:pt x="1675" y="23361"/>
                    <a:pt x="1568" y="22027"/>
                    <a:pt x="1451" y="20705"/>
                  </a:cubicBezTo>
                  <a:cubicBezTo>
                    <a:pt x="1334" y="19211"/>
                    <a:pt x="1206" y="17707"/>
                    <a:pt x="1078" y="16214"/>
                  </a:cubicBezTo>
                  <a:lnTo>
                    <a:pt x="715" y="11904"/>
                  </a:lnTo>
                  <a:cubicBezTo>
                    <a:pt x="619" y="10741"/>
                    <a:pt x="523" y="9568"/>
                    <a:pt x="427" y="8405"/>
                  </a:cubicBezTo>
                  <a:cubicBezTo>
                    <a:pt x="363" y="7712"/>
                    <a:pt x="310" y="7018"/>
                    <a:pt x="246" y="6325"/>
                  </a:cubicBezTo>
                  <a:cubicBezTo>
                    <a:pt x="246" y="6250"/>
                    <a:pt x="246" y="6176"/>
                    <a:pt x="235" y="6111"/>
                  </a:cubicBezTo>
                  <a:cubicBezTo>
                    <a:pt x="232" y="6101"/>
                    <a:pt x="229" y="6089"/>
                    <a:pt x="225" y="6078"/>
                  </a:cubicBezTo>
                  <a:lnTo>
                    <a:pt x="225" y="6078"/>
                  </a:lnTo>
                  <a:cubicBezTo>
                    <a:pt x="228" y="6075"/>
                    <a:pt x="231" y="6072"/>
                    <a:pt x="235" y="6069"/>
                  </a:cubicBezTo>
                  <a:cubicBezTo>
                    <a:pt x="267" y="6037"/>
                    <a:pt x="299" y="6005"/>
                    <a:pt x="331" y="5962"/>
                  </a:cubicBezTo>
                  <a:cubicBezTo>
                    <a:pt x="459" y="5845"/>
                    <a:pt x="587" y="5717"/>
                    <a:pt x="704" y="5589"/>
                  </a:cubicBezTo>
                  <a:cubicBezTo>
                    <a:pt x="1654" y="4639"/>
                    <a:pt x="2593" y="3679"/>
                    <a:pt x="3531" y="2730"/>
                  </a:cubicBezTo>
                  <a:cubicBezTo>
                    <a:pt x="4321" y="1930"/>
                    <a:pt x="5110" y="1130"/>
                    <a:pt x="5899" y="330"/>
                  </a:cubicBezTo>
                  <a:cubicBezTo>
                    <a:pt x="5931" y="298"/>
                    <a:pt x="5963" y="266"/>
                    <a:pt x="5995" y="234"/>
                  </a:cubicBezTo>
                  <a:close/>
                  <a:moveTo>
                    <a:pt x="11254" y="0"/>
                  </a:moveTo>
                  <a:cubicBezTo>
                    <a:pt x="11162" y="0"/>
                    <a:pt x="11062" y="10"/>
                    <a:pt x="10977" y="10"/>
                  </a:cubicBezTo>
                  <a:lnTo>
                    <a:pt x="5953" y="10"/>
                  </a:lnTo>
                  <a:cubicBezTo>
                    <a:pt x="5942" y="10"/>
                    <a:pt x="5933" y="11"/>
                    <a:pt x="5924" y="13"/>
                  </a:cubicBezTo>
                  <a:lnTo>
                    <a:pt x="5924" y="13"/>
                  </a:lnTo>
                  <a:cubicBezTo>
                    <a:pt x="5904" y="17"/>
                    <a:pt x="5885" y="26"/>
                    <a:pt x="5867" y="42"/>
                  </a:cubicBezTo>
                  <a:cubicBezTo>
                    <a:pt x="5281" y="639"/>
                    <a:pt x="4694" y="1236"/>
                    <a:pt x="4107" y="1834"/>
                  </a:cubicBezTo>
                  <a:cubicBezTo>
                    <a:pt x="3105" y="2847"/>
                    <a:pt x="2091" y="3871"/>
                    <a:pt x="1088" y="4885"/>
                  </a:cubicBezTo>
                  <a:cubicBezTo>
                    <a:pt x="779" y="5205"/>
                    <a:pt x="470" y="5514"/>
                    <a:pt x="160" y="5823"/>
                  </a:cubicBezTo>
                  <a:cubicBezTo>
                    <a:pt x="75" y="5919"/>
                    <a:pt x="0" y="5962"/>
                    <a:pt x="11" y="6101"/>
                  </a:cubicBezTo>
                  <a:cubicBezTo>
                    <a:pt x="32" y="6624"/>
                    <a:pt x="96" y="7146"/>
                    <a:pt x="139" y="7669"/>
                  </a:cubicBezTo>
                  <a:cubicBezTo>
                    <a:pt x="235" y="8746"/>
                    <a:pt x="320" y="9813"/>
                    <a:pt x="406" y="10880"/>
                  </a:cubicBezTo>
                  <a:cubicBezTo>
                    <a:pt x="523" y="12267"/>
                    <a:pt x="640" y="13664"/>
                    <a:pt x="758" y="15051"/>
                  </a:cubicBezTo>
                  <a:cubicBezTo>
                    <a:pt x="886" y="16555"/>
                    <a:pt x="1014" y="18059"/>
                    <a:pt x="1142" y="19563"/>
                  </a:cubicBezTo>
                  <a:cubicBezTo>
                    <a:pt x="1259" y="20961"/>
                    <a:pt x="1376" y="22358"/>
                    <a:pt x="1494" y="23755"/>
                  </a:cubicBezTo>
                  <a:cubicBezTo>
                    <a:pt x="1579" y="24833"/>
                    <a:pt x="1664" y="25910"/>
                    <a:pt x="1760" y="26988"/>
                  </a:cubicBezTo>
                  <a:cubicBezTo>
                    <a:pt x="1803" y="27521"/>
                    <a:pt x="1846" y="28054"/>
                    <a:pt x="1899" y="28588"/>
                  </a:cubicBezTo>
                  <a:cubicBezTo>
                    <a:pt x="1899" y="28609"/>
                    <a:pt x="1899" y="28631"/>
                    <a:pt x="1899" y="28652"/>
                  </a:cubicBezTo>
                  <a:cubicBezTo>
                    <a:pt x="1910" y="28716"/>
                    <a:pt x="1942" y="28769"/>
                    <a:pt x="2006" y="28769"/>
                  </a:cubicBezTo>
                  <a:cubicBezTo>
                    <a:pt x="3574" y="28737"/>
                    <a:pt x="5131" y="28716"/>
                    <a:pt x="6699" y="28695"/>
                  </a:cubicBezTo>
                  <a:cubicBezTo>
                    <a:pt x="9174" y="28663"/>
                    <a:pt x="11649" y="28620"/>
                    <a:pt x="14135" y="28588"/>
                  </a:cubicBezTo>
                  <a:cubicBezTo>
                    <a:pt x="14700" y="28577"/>
                    <a:pt x="15265" y="28567"/>
                    <a:pt x="15842" y="28556"/>
                  </a:cubicBezTo>
                  <a:cubicBezTo>
                    <a:pt x="15906" y="28556"/>
                    <a:pt x="15938" y="28503"/>
                    <a:pt x="15948" y="28449"/>
                  </a:cubicBezTo>
                  <a:cubicBezTo>
                    <a:pt x="16023" y="27905"/>
                    <a:pt x="16098" y="27372"/>
                    <a:pt x="16162" y="26828"/>
                  </a:cubicBezTo>
                  <a:cubicBezTo>
                    <a:pt x="16343" y="25484"/>
                    <a:pt x="16524" y="24129"/>
                    <a:pt x="16706" y="22785"/>
                  </a:cubicBezTo>
                  <a:cubicBezTo>
                    <a:pt x="16940" y="21046"/>
                    <a:pt x="17164" y="19296"/>
                    <a:pt x="17399" y="17558"/>
                  </a:cubicBezTo>
                  <a:lnTo>
                    <a:pt x="18092" y="12384"/>
                  </a:lnTo>
                  <a:cubicBezTo>
                    <a:pt x="18263" y="11072"/>
                    <a:pt x="18434" y="9760"/>
                    <a:pt x="18615" y="8458"/>
                  </a:cubicBezTo>
                  <a:cubicBezTo>
                    <a:pt x="18658" y="8085"/>
                    <a:pt x="18711" y="7722"/>
                    <a:pt x="18754" y="7349"/>
                  </a:cubicBezTo>
                  <a:cubicBezTo>
                    <a:pt x="18775" y="7232"/>
                    <a:pt x="18839" y="7040"/>
                    <a:pt x="18764" y="6933"/>
                  </a:cubicBezTo>
                  <a:cubicBezTo>
                    <a:pt x="18711" y="6858"/>
                    <a:pt x="18615" y="6794"/>
                    <a:pt x="18551" y="6730"/>
                  </a:cubicBezTo>
                  <a:cubicBezTo>
                    <a:pt x="18380" y="6570"/>
                    <a:pt x="18220" y="6410"/>
                    <a:pt x="18050" y="6250"/>
                  </a:cubicBezTo>
                  <a:cubicBezTo>
                    <a:pt x="17516" y="5749"/>
                    <a:pt x="16983" y="5247"/>
                    <a:pt x="16450" y="4746"/>
                  </a:cubicBezTo>
                  <a:cubicBezTo>
                    <a:pt x="15201" y="3573"/>
                    <a:pt x="13953" y="2399"/>
                    <a:pt x="12716" y="1215"/>
                  </a:cubicBezTo>
                  <a:cubicBezTo>
                    <a:pt x="12343" y="874"/>
                    <a:pt x="11969" y="522"/>
                    <a:pt x="11607" y="170"/>
                  </a:cubicBezTo>
                  <a:cubicBezTo>
                    <a:pt x="11543" y="116"/>
                    <a:pt x="11479" y="31"/>
                    <a:pt x="11383" y="10"/>
                  </a:cubicBezTo>
                  <a:cubicBezTo>
                    <a:pt x="11343" y="3"/>
                    <a:pt x="11300" y="0"/>
                    <a:pt x="11254" y="0"/>
                  </a:cubicBezTo>
                  <a:close/>
                </a:path>
              </a:pathLst>
            </a:custGeom>
            <a:solidFill>
              <a:srgbClr val="6F9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69" name="Google Shape;1869;p69"/>
            <p:cNvSpPr/>
            <p:nvPr/>
          </p:nvSpPr>
          <p:spPr>
            <a:xfrm>
              <a:off x="6104975" y="3896775"/>
              <a:ext cx="378450" cy="45350"/>
            </a:xfrm>
            <a:custGeom>
              <a:avLst/>
              <a:gdLst/>
              <a:ahLst/>
              <a:cxnLst/>
              <a:rect l="l" t="t" r="r" b="b"/>
              <a:pathLst>
                <a:path w="15138" h="1814" extrusionOk="0">
                  <a:moveTo>
                    <a:pt x="0" y="0"/>
                  </a:moveTo>
                  <a:lnTo>
                    <a:pt x="0" y="1814"/>
                  </a:lnTo>
                  <a:lnTo>
                    <a:pt x="15137" y="1814"/>
                  </a:lnTo>
                  <a:lnTo>
                    <a:pt x="15137" y="0"/>
                  </a:lnTo>
                  <a:close/>
                </a:path>
              </a:pathLst>
            </a:custGeom>
            <a:solidFill>
              <a:srgbClr val="92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70" name="Google Shape;1870;p69"/>
            <p:cNvSpPr/>
            <p:nvPr/>
          </p:nvSpPr>
          <p:spPr>
            <a:xfrm>
              <a:off x="6010300" y="4026650"/>
              <a:ext cx="99225" cy="187500"/>
            </a:xfrm>
            <a:custGeom>
              <a:avLst/>
              <a:gdLst/>
              <a:ahLst/>
              <a:cxnLst/>
              <a:rect l="l" t="t" r="r" b="b"/>
              <a:pathLst>
                <a:path w="3969" h="7500" extrusionOk="0">
                  <a:moveTo>
                    <a:pt x="2806" y="0"/>
                  </a:moveTo>
                  <a:lnTo>
                    <a:pt x="0" y="4374"/>
                  </a:lnTo>
                  <a:lnTo>
                    <a:pt x="1995" y="7499"/>
                  </a:lnTo>
                  <a:lnTo>
                    <a:pt x="3968" y="1910"/>
                  </a:lnTo>
                  <a:lnTo>
                    <a:pt x="2806" y="0"/>
                  </a:lnTo>
                  <a:close/>
                </a:path>
              </a:pathLst>
            </a:custGeom>
            <a:solidFill>
              <a:srgbClr val="FAA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71" name="Google Shape;1871;p69"/>
            <p:cNvSpPr/>
            <p:nvPr/>
          </p:nvSpPr>
          <p:spPr>
            <a:xfrm>
              <a:off x="6056425" y="4057225"/>
              <a:ext cx="59500" cy="164600"/>
            </a:xfrm>
            <a:custGeom>
              <a:avLst/>
              <a:gdLst/>
              <a:ahLst/>
              <a:cxnLst/>
              <a:rect l="l" t="t" r="r" b="b"/>
              <a:pathLst>
                <a:path w="2380" h="6584" extrusionOk="0">
                  <a:moveTo>
                    <a:pt x="2246" y="1"/>
                  </a:moveTo>
                  <a:cubicBezTo>
                    <a:pt x="2201" y="1"/>
                    <a:pt x="2155" y="24"/>
                    <a:pt x="2134" y="79"/>
                  </a:cubicBezTo>
                  <a:cubicBezTo>
                    <a:pt x="1526" y="1935"/>
                    <a:pt x="907" y="3791"/>
                    <a:pt x="289" y="5658"/>
                  </a:cubicBezTo>
                  <a:cubicBezTo>
                    <a:pt x="203" y="5924"/>
                    <a:pt x="118" y="6180"/>
                    <a:pt x="33" y="6447"/>
                  </a:cubicBezTo>
                  <a:cubicBezTo>
                    <a:pt x="0" y="6531"/>
                    <a:pt x="70" y="6584"/>
                    <a:pt x="139" y="6584"/>
                  </a:cubicBezTo>
                  <a:cubicBezTo>
                    <a:pt x="184" y="6584"/>
                    <a:pt x="229" y="6562"/>
                    <a:pt x="246" y="6511"/>
                  </a:cubicBezTo>
                  <a:cubicBezTo>
                    <a:pt x="854" y="4644"/>
                    <a:pt x="1473" y="2788"/>
                    <a:pt x="2091" y="921"/>
                  </a:cubicBezTo>
                  <a:cubicBezTo>
                    <a:pt x="2177" y="665"/>
                    <a:pt x="2262" y="399"/>
                    <a:pt x="2347" y="132"/>
                  </a:cubicBezTo>
                  <a:cubicBezTo>
                    <a:pt x="2380" y="55"/>
                    <a:pt x="2315" y="1"/>
                    <a:pt x="2246" y="1"/>
                  </a:cubicBezTo>
                  <a:close/>
                </a:path>
              </a:pathLst>
            </a:custGeom>
            <a:solidFill>
              <a:srgbClr val="92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72" name="Google Shape;1872;p69"/>
            <p:cNvSpPr/>
            <p:nvPr/>
          </p:nvSpPr>
          <p:spPr>
            <a:xfrm>
              <a:off x="5967350" y="3974375"/>
              <a:ext cx="137650" cy="187500"/>
            </a:xfrm>
            <a:custGeom>
              <a:avLst/>
              <a:gdLst/>
              <a:ahLst/>
              <a:cxnLst/>
              <a:rect l="l" t="t" r="r" b="b"/>
              <a:pathLst>
                <a:path w="5506" h="7500" extrusionOk="0">
                  <a:moveTo>
                    <a:pt x="4150" y="0"/>
                  </a:moveTo>
                  <a:lnTo>
                    <a:pt x="1" y="5451"/>
                  </a:lnTo>
                  <a:lnTo>
                    <a:pt x="1835" y="7500"/>
                  </a:lnTo>
                  <a:lnTo>
                    <a:pt x="5505" y="2091"/>
                  </a:lnTo>
                  <a:lnTo>
                    <a:pt x="41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73" name="Google Shape;1873;p69"/>
            <p:cNvSpPr/>
            <p:nvPr/>
          </p:nvSpPr>
          <p:spPr>
            <a:xfrm>
              <a:off x="5964300" y="3971725"/>
              <a:ext cx="143625" cy="193050"/>
            </a:xfrm>
            <a:custGeom>
              <a:avLst/>
              <a:gdLst/>
              <a:ahLst/>
              <a:cxnLst/>
              <a:rect l="l" t="t" r="r" b="b"/>
              <a:pathLst>
                <a:path w="5745" h="7722" extrusionOk="0">
                  <a:moveTo>
                    <a:pt x="4265" y="298"/>
                  </a:moveTo>
                  <a:lnTo>
                    <a:pt x="4265" y="298"/>
                  </a:lnTo>
                  <a:cubicBezTo>
                    <a:pt x="4671" y="934"/>
                    <a:pt x="5086" y="1563"/>
                    <a:pt x="5492" y="2191"/>
                  </a:cubicBezTo>
                  <a:lnTo>
                    <a:pt x="5492" y="2191"/>
                  </a:lnTo>
                  <a:cubicBezTo>
                    <a:pt x="4438" y="3750"/>
                    <a:pt x="3374" y="5310"/>
                    <a:pt x="2320" y="6870"/>
                  </a:cubicBezTo>
                  <a:cubicBezTo>
                    <a:pt x="2189" y="7062"/>
                    <a:pt x="2065" y="7247"/>
                    <a:pt x="1943" y="7430"/>
                  </a:cubicBezTo>
                  <a:lnTo>
                    <a:pt x="1943" y="7430"/>
                  </a:lnTo>
                  <a:cubicBezTo>
                    <a:pt x="1386" y="6806"/>
                    <a:pt x="822" y="6173"/>
                    <a:pt x="266" y="5549"/>
                  </a:cubicBezTo>
                  <a:lnTo>
                    <a:pt x="266" y="5549"/>
                  </a:lnTo>
                  <a:cubicBezTo>
                    <a:pt x="1456" y="3980"/>
                    <a:pt x="2656" y="2411"/>
                    <a:pt x="3856" y="842"/>
                  </a:cubicBezTo>
                  <a:lnTo>
                    <a:pt x="4265" y="298"/>
                  </a:lnTo>
                  <a:close/>
                  <a:moveTo>
                    <a:pt x="4276" y="1"/>
                  </a:moveTo>
                  <a:cubicBezTo>
                    <a:pt x="4240" y="1"/>
                    <a:pt x="4204" y="20"/>
                    <a:pt x="4176" y="53"/>
                  </a:cubicBezTo>
                  <a:cubicBezTo>
                    <a:pt x="2960" y="1642"/>
                    <a:pt x="1744" y="3232"/>
                    <a:pt x="539" y="4821"/>
                  </a:cubicBezTo>
                  <a:lnTo>
                    <a:pt x="27" y="5493"/>
                  </a:lnTo>
                  <a:cubicBezTo>
                    <a:pt x="4" y="5525"/>
                    <a:pt x="1" y="5555"/>
                    <a:pt x="10" y="5581"/>
                  </a:cubicBezTo>
                  <a:lnTo>
                    <a:pt x="10" y="5581"/>
                  </a:lnTo>
                  <a:cubicBezTo>
                    <a:pt x="14" y="5598"/>
                    <a:pt x="23" y="5616"/>
                    <a:pt x="37" y="5632"/>
                  </a:cubicBezTo>
                  <a:cubicBezTo>
                    <a:pt x="656" y="6315"/>
                    <a:pt x="1264" y="6998"/>
                    <a:pt x="1872" y="7691"/>
                  </a:cubicBezTo>
                  <a:cubicBezTo>
                    <a:pt x="1894" y="7712"/>
                    <a:pt x="1920" y="7722"/>
                    <a:pt x="1947" y="7722"/>
                  </a:cubicBezTo>
                  <a:cubicBezTo>
                    <a:pt x="1987" y="7722"/>
                    <a:pt x="2028" y="7701"/>
                    <a:pt x="2053" y="7670"/>
                  </a:cubicBezTo>
                  <a:cubicBezTo>
                    <a:pt x="3120" y="6091"/>
                    <a:pt x="4198" y="4512"/>
                    <a:pt x="5264" y="2933"/>
                  </a:cubicBezTo>
                  <a:cubicBezTo>
                    <a:pt x="5414" y="2699"/>
                    <a:pt x="5574" y="2475"/>
                    <a:pt x="5723" y="2251"/>
                  </a:cubicBezTo>
                  <a:cubicBezTo>
                    <a:pt x="5744" y="2219"/>
                    <a:pt x="5744" y="2165"/>
                    <a:pt x="5723" y="2133"/>
                  </a:cubicBezTo>
                  <a:cubicBezTo>
                    <a:pt x="5275" y="1440"/>
                    <a:pt x="4816" y="746"/>
                    <a:pt x="4368" y="53"/>
                  </a:cubicBezTo>
                  <a:cubicBezTo>
                    <a:pt x="4343" y="17"/>
                    <a:pt x="4310" y="1"/>
                    <a:pt x="4276" y="1"/>
                  </a:cubicBezTo>
                  <a:close/>
                </a:path>
              </a:pathLst>
            </a:custGeom>
            <a:solidFill>
              <a:srgbClr val="1018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74" name="Google Shape;1874;p69"/>
            <p:cNvSpPr/>
            <p:nvPr/>
          </p:nvSpPr>
          <p:spPr>
            <a:xfrm>
              <a:off x="5793200" y="3338050"/>
              <a:ext cx="304600" cy="801700"/>
            </a:xfrm>
            <a:custGeom>
              <a:avLst/>
              <a:gdLst/>
              <a:ahLst/>
              <a:cxnLst/>
              <a:rect l="l" t="t" r="r" b="b"/>
              <a:pathLst>
                <a:path w="12184" h="32068" extrusionOk="0">
                  <a:moveTo>
                    <a:pt x="8524" y="1"/>
                  </a:moveTo>
                  <a:cubicBezTo>
                    <a:pt x="8524" y="1"/>
                    <a:pt x="1772" y="7884"/>
                    <a:pt x="886" y="15586"/>
                  </a:cubicBezTo>
                  <a:cubicBezTo>
                    <a:pt x="1" y="23299"/>
                    <a:pt x="6796" y="32067"/>
                    <a:pt x="6796" y="32067"/>
                  </a:cubicBezTo>
                  <a:lnTo>
                    <a:pt x="12183" y="25773"/>
                  </a:lnTo>
                  <a:lnTo>
                    <a:pt x="8961" y="18189"/>
                  </a:lnTo>
                  <a:lnTo>
                    <a:pt x="11724" y="11351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rgbClr val="364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75" name="Google Shape;1875;p69"/>
            <p:cNvSpPr/>
            <p:nvPr/>
          </p:nvSpPr>
          <p:spPr>
            <a:xfrm>
              <a:off x="5929300" y="3776975"/>
              <a:ext cx="75675" cy="31825"/>
            </a:xfrm>
            <a:custGeom>
              <a:avLst/>
              <a:gdLst/>
              <a:ahLst/>
              <a:cxnLst/>
              <a:rect l="l" t="t" r="r" b="b"/>
              <a:pathLst>
                <a:path w="3027" h="1273" extrusionOk="0">
                  <a:moveTo>
                    <a:pt x="297" y="1"/>
                  </a:moveTo>
                  <a:cubicBezTo>
                    <a:pt x="195" y="1"/>
                    <a:pt x="163" y="153"/>
                    <a:pt x="264" y="173"/>
                  </a:cubicBezTo>
                  <a:cubicBezTo>
                    <a:pt x="1036" y="320"/>
                    <a:pt x="1792" y="515"/>
                    <a:pt x="2532" y="757"/>
                  </a:cubicBezTo>
                  <a:lnTo>
                    <a:pt x="2532" y="757"/>
                  </a:lnTo>
                  <a:lnTo>
                    <a:pt x="456" y="1048"/>
                  </a:lnTo>
                  <a:cubicBezTo>
                    <a:pt x="339" y="1069"/>
                    <a:pt x="221" y="1080"/>
                    <a:pt x="104" y="1101"/>
                  </a:cubicBezTo>
                  <a:cubicBezTo>
                    <a:pt x="0" y="1112"/>
                    <a:pt x="37" y="1272"/>
                    <a:pt x="147" y="1272"/>
                  </a:cubicBezTo>
                  <a:cubicBezTo>
                    <a:pt x="150" y="1272"/>
                    <a:pt x="154" y="1272"/>
                    <a:pt x="157" y="1272"/>
                  </a:cubicBezTo>
                  <a:cubicBezTo>
                    <a:pt x="968" y="1155"/>
                    <a:pt x="1779" y="1048"/>
                    <a:pt x="2589" y="930"/>
                  </a:cubicBezTo>
                  <a:cubicBezTo>
                    <a:pt x="2696" y="909"/>
                    <a:pt x="2813" y="898"/>
                    <a:pt x="2931" y="877"/>
                  </a:cubicBezTo>
                  <a:cubicBezTo>
                    <a:pt x="3027" y="866"/>
                    <a:pt x="3005" y="738"/>
                    <a:pt x="2931" y="706"/>
                  </a:cubicBezTo>
                  <a:cubicBezTo>
                    <a:pt x="2077" y="408"/>
                    <a:pt x="1203" y="173"/>
                    <a:pt x="317" y="2"/>
                  </a:cubicBezTo>
                  <a:cubicBezTo>
                    <a:pt x="310" y="1"/>
                    <a:pt x="304" y="1"/>
                    <a:pt x="297" y="1"/>
                  </a:cubicBezTo>
                  <a:close/>
                </a:path>
              </a:pathLst>
            </a:custGeom>
            <a:solidFill>
              <a:srgbClr val="1018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76" name="Google Shape;1876;p69"/>
            <p:cNvSpPr/>
            <p:nvPr/>
          </p:nvSpPr>
          <p:spPr>
            <a:xfrm>
              <a:off x="5807875" y="3604125"/>
              <a:ext cx="41900" cy="255925"/>
            </a:xfrm>
            <a:custGeom>
              <a:avLst/>
              <a:gdLst/>
              <a:ahLst/>
              <a:cxnLst/>
              <a:rect l="l" t="t" r="r" b="b"/>
              <a:pathLst>
                <a:path w="1676" h="10237" extrusionOk="0">
                  <a:moveTo>
                    <a:pt x="1542" y="1"/>
                  </a:moveTo>
                  <a:cubicBezTo>
                    <a:pt x="1497" y="1"/>
                    <a:pt x="1451" y="24"/>
                    <a:pt x="1430" y="79"/>
                  </a:cubicBezTo>
                  <a:cubicBezTo>
                    <a:pt x="833" y="1668"/>
                    <a:pt x="363" y="3332"/>
                    <a:pt x="182" y="5028"/>
                  </a:cubicBezTo>
                  <a:cubicBezTo>
                    <a:pt x="0" y="6746"/>
                    <a:pt x="193" y="8485"/>
                    <a:pt x="587" y="10159"/>
                  </a:cubicBezTo>
                  <a:cubicBezTo>
                    <a:pt x="600" y="10213"/>
                    <a:pt x="640" y="10237"/>
                    <a:pt x="682" y="10237"/>
                  </a:cubicBezTo>
                  <a:cubicBezTo>
                    <a:pt x="748" y="10237"/>
                    <a:pt x="820" y="10180"/>
                    <a:pt x="801" y="10095"/>
                  </a:cubicBezTo>
                  <a:cubicBezTo>
                    <a:pt x="417" y="8442"/>
                    <a:pt x="225" y="6724"/>
                    <a:pt x="406" y="5028"/>
                  </a:cubicBezTo>
                  <a:cubicBezTo>
                    <a:pt x="587" y="3353"/>
                    <a:pt x="1046" y="1711"/>
                    <a:pt x="1643" y="132"/>
                  </a:cubicBezTo>
                  <a:cubicBezTo>
                    <a:pt x="1676" y="55"/>
                    <a:pt x="1610" y="1"/>
                    <a:pt x="1542" y="1"/>
                  </a:cubicBezTo>
                  <a:close/>
                </a:path>
              </a:pathLst>
            </a:custGeom>
            <a:solidFill>
              <a:srgbClr val="1018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77" name="Google Shape;1877;p69"/>
            <p:cNvSpPr/>
            <p:nvPr/>
          </p:nvSpPr>
          <p:spPr>
            <a:xfrm>
              <a:off x="5959375" y="3619200"/>
              <a:ext cx="141350" cy="523300"/>
            </a:xfrm>
            <a:custGeom>
              <a:avLst/>
              <a:gdLst/>
              <a:ahLst/>
              <a:cxnLst/>
              <a:rect l="l" t="t" r="r" b="b"/>
              <a:pathLst>
                <a:path w="5654" h="20932" extrusionOk="0">
                  <a:moveTo>
                    <a:pt x="5082" y="0"/>
                  </a:moveTo>
                  <a:cubicBezTo>
                    <a:pt x="5038" y="0"/>
                    <a:pt x="4992" y="23"/>
                    <a:pt x="4971" y="73"/>
                  </a:cubicBezTo>
                  <a:cubicBezTo>
                    <a:pt x="4619" y="926"/>
                    <a:pt x="4277" y="1780"/>
                    <a:pt x="3936" y="2633"/>
                  </a:cubicBezTo>
                  <a:cubicBezTo>
                    <a:pt x="3424" y="3892"/>
                    <a:pt x="2923" y="5140"/>
                    <a:pt x="2421" y="6388"/>
                  </a:cubicBezTo>
                  <a:cubicBezTo>
                    <a:pt x="2346" y="6559"/>
                    <a:pt x="2176" y="6825"/>
                    <a:pt x="2229" y="7007"/>
                  </a:cubicBezTo>
                  <a:cubicBezTo>
                    <a:pt x="2314" y="7305"/>
                    <a:pt x="2474" y="7594"/>
                    <a:pt x="2592" y="7871"/>
                  </a:cubicBezTo>
                  <a:cubicBezTo>
                    <a:pt x="3136" y="9151"/>
                    <a:pt x="3680" y="10431"/>
                    <a:pt x="4224" y="11722"/>
                  </a:cubicBezTo>
                  <a:cubicBezTo>
                    <a:pt x="4491" y="12330"/>
                    <a:pt x="4747" y="12938"/>
                    <a:pt x="5003" y="13557"/>
                  </a:cubicBezTo>
                  <a:cubicBezTo>
                    <a:pt x="5099" y="13759"/>
                    <a:pt x="5184" y="13973"/>
                    <a:pt x="5269" y="14175"/>
                  </a:cubicBezTo>
                  <a:cubicBezTo>
                    <a:pt x="5319" y="14285"/>
                    <a:pt x="5350" y="14413"/>
                    <a:pt x="5406" y="14517"/>
                  </a:cubicBezTo>
                  <a:lnTo>
                    <a:pt x="5406" y="14517"/>
                  </a:lnTo>
                  <a:lnTo>
                    <a:pt x="3648" y="16565"/>
                  </a:lnTo>
                  <a:lnTo>
                    <a:pt x="736" y="19957"/>
                  </a:lnTo>
                  <a:cubicBezTo>
                    <a:pt x="512" y="20224"/>
                    <a:pt x="298" y="20480"/>
                    <a:pt x="74" y="20736"/>
                  </a:cubicBezTo>
                  <a:cubicBezTo>
                    <a:pt x="1" y="20818"/>
                    <a:pt x="78" y="20931"/>
                    <a:pt x="161" y="20931"/>
                  </a:cubicBezTo>
                  <a:cubicBezTo>
                    <a:pt x="186" y="20931"/>
                    <a:pt x="212" y="20921"/>
                    <a:pt x="234" y="20896"/>
                  </a:cubicBezTo>
                  <a:lnTo>
                    <a:pt x="2048" y="18784"/>
                  </a:lnTo>
                  <a:cubicBezTo>
                    <a:pt x="3008" y="17642"/>
                    <a:pt x="3979" y="16512"/>
                    <a:pt x="4949" y="15381"/>
                  </a:cubicBezTo>
                  <a:cubicBezTo>
                    <a:pt x="5173" y="15125"/>
                    <a:pt x="5397" y="14869"/>
                    <a:pt x="5621" y="14602"/>
                  </a:cubicBezTo>
                  <a:cubicBezTo>
                    <a:pt x="5653" y="14559"/>
                    <a:pt x="5653" y="14517"/>
                    <a:pt x="5632" y="14474"/>
                  </a:cubicBezTo>
                  <a:lnTo>
                    <a:pt x="4640" y="12127"/>
                  </a:lnTo>
                  <a:cubicBezTo>
                    <a:pt x="4085" y="10815"/>
                    <a:pt x="3520" y="9503"/>
                    <a:pt x="2965" y="8191"/>
                  </a:cubicBezTo>
                  <a:cubicBezTo>
                    <a:pt x="2805" y="7796"/>
                    <a:pt x="2634" y="7412"/>
                    <a:pt x="2474" y="7017"/>
                  </a:cubicBezTo>
                  <a:cubicBezTo>
                    <a:pt x="2462" y="6999"/>
                    <a:pt x="2454" y="6974"/>
                    <a:pt x="2444" y="6952"/>
                  </a:cubicBezTo>
                  <a:lnTo>
                    <a:pt x="2444" y="6952"/>
                  </a:lnTo>
                  <a:cubicBezTo>
                    <a:pt x="2478" y="6901"/>
                    <a:pt x="2529" y="6715"/>
                    <a:pt x="2538" y="6687"/>
                  </a:cubicBezTo>
                  <a:cubicBezTo>
                    <a:pt x="3008" y="5513"/>
                    <a:pt x="3477" y="4351"/>
                    <a:pt x="3957" y="3177"/>
                  </a:cubicBezTo>
                  <a:cubicBezTo>
                    <a:pt x="4213" y="2537"/>
                    <a:pt x="4469" y="1897"/>
                    <a:pt x="4725" y="1257"/>
                  </a:cubicBezTo>
                  <a:cubicBezTo>
                    <a:pt x="4875" y="905"/>
                    <a:pt x="5045" y="553"/>
                    <a:pt x="5163" y="190"/>
                  </a:cubicBezTo>
                  <a:cubicBezTo>
                    <a:pt x="5163" y="169"/>
                    <a:pt x="5173" y="148"/>
                    <a:pt x="5184" y="137"/>
                  </a:cubicBezTo>
                  <a:cubicBezTo>
                    <a:pt x="5216" y="53"/>
                    <a:pt x="5151" y="0"/>
                    <a:pt x="5082" y="0"/>
                  </a:cubicBezTo>
                  <a:close/>
                </a:path>
              </a:pathLst>
            </a:custGeom>
            <a:solidFill>
              <a:srgbClr val="1018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78" name="Google Shape;1878;p69"/>
            <p:cNvSpPr/>
            <p:nvPr/>
          </p:nvSpPr>
          <p:spPr>
            <a:xfrm>
              <a:off x="5985750" y="3206325"/>
              <a:ext cx="339250" cy="929775"/>
            </a:xfrm>
            <a:custGeom>
              <a:avLst/>
              <a:gdLst/>
              <a:ahLst/>
              <a:cxnLst/>
              <a:rect l="l" t="t" r="r" b="b"/>
              <a:pathLst>
                <a:path w="13570" h="37191" extrusionOk="0">
                  <a:moveTo>
                    <a:pt x="9367" y="0"/>
                  </a:moveTo>
                  <a:lnTo>
                    <a:pt x="8897" y="224"/>
                  </a:lnTo>
                  <a:cubicBezTo>
                    <a:pt x="8897" y="224"/>
                    <a:pt x="470" y="4576"/>
                    <a:pt x="395" y="5963"/>
                  </a:cubicBezTo>
                  <a:cubicBezTo>
                    <a:pt x="310" y="7350"/>
                    <a:pt x="2977" y="21452"/>
                    <a:pt x="2977" y="21452"/>
                  </a:cubicBezTo>
                  <a:cubicBezTo>
                    <a:pt x="2977" y="21452"/>
                    <a:pt x="1" y="31021"/>
                    <a:pt x="1" y="31682"/>
                  </a:cubicBezTo>
                  <a:cubicBezTo>
                    <a:pt x="1" y="32299"/>
                    <a:pt x="3182" y="37190"/>
                    <a:pt x="4132" y="37190"/>
                  </a:cubicBezTo>
                  <a:cubicBezTo>
                    <a:pt x="4184" y="37190"/>
                    <a:pt x="4230" y="37175"/>
                    <a:pt x="4268" y="37144"/>
                  </a:cubicBezTo>
                  <a:cubicBezTo>
                    <a:pt x="4982" y="36547"/>
                    <a:pt x="8609" y="33496"/>
                    <a:pt x="10231" y="29816"/>
                  </a:cubicBezTo>
                  <a:cubicBezTo>
                    <a:pt x="11842" y="26135"/>
                    <a:pt x="13570" y="22551"/>
                    <a:pt x="13346" y="19906"/>
                  </a:cubicBezTo>
                  <a:lnTo>
                    <a:pt x="9324" y="1013"/>
                  </a:lnTo>
                  <a:lnTo>
                    <a:pt x="9367" y="0"/>
                  </a:lnTo>
                  <a:close/>
                </a:path>
              </a:pathLst>
            </a:custGeom>
            <a:solidFill>
              <a:srgbClr val="364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79" name="Google Shape;1879;p69"/>
            <p:cNvSpPr/>
            <p:nvPr/>
          </p:nvSpPr>
          <p:spPr>
            <a:xfrm>
              <a:off x="5982450" y="3232025"/>
              <a:ext cx="340150" cy="910400"/>
            </a:xfrm>
            <a:custGeom>
              <a:avLst/>
              <a:gdLst/>
              <a:ahLst/>
              <a:cxnLst/>
              <a:rect l="l" t="t" r="r" b="b"/>
              <a:pathLst>
                <a:path w="13606" h="36416" extrusionOk="0">
                  <a:moveTo>
                    <a:pt x="9356" y="0"/>
                  </a:moveTo>
                  <a:cubicBezTo>
                    <a:pt x="9291" y="0"/>
                    <a:pt x="9224" y="53"/>
                    <a:pt x="9243" y="135"/>
                  </a:cubicBezTo>
                  <a:cubicBezTo>
                    <a:pt x="9339" y="604"/>
                    <a:pt x="9445" y="1074"/>
                    <a:pt x="9541" y="1532"/>
                  </a:cubicBezTo>
                  <a:cubicBezTo>
                    <a:pt x="9797" y="2695"/>
                    <a:pt x="10053" y="3868"/>
                    <a:pt x="10309" y="5031"/>
                  </a:cubicBezTo>
                  <a:cubicBezTo>
                    <a:pt x="10651" y="6535"/>
                    <a:pt x="10982" y="8050"/>
                    <a:pt x="11312" y="9565"/>
                  </a:cubicBezTo>
                  <a:cubicBezTo>
                    <a:pt x="11643" y="11069"/>
                    <a:pt x="11974" y="12584"/>
                    <a:pt x="12304" y="14088"/>
                  </a:cubicBezTo>
                  <a:cubicBezTo>
                    <a:pt x="12560" y="15240"/>
                    <a:pt x="12816" y="16392"/>
                    <a:pt x="13072" y="17544"/>
                  </a:cubicBezTo>
                  <a:cubicBezTo>
                    <a:pt x="13136" y="17875"/>
                    <a:pt x="13211" y="18216"/>
                    <a:pt x="13286" y="18558"/>
                  </a:cubicBezTo>
                  <a:cubicBezTo>
                    <a:pt x="13307" y="18643"/>
                    <a:pt x="13328" y="18728"/>
                    <a:pt x="13350" y="18814"/>
                  </a:cubicBezTo>
                  <a:cubicBezTo>
                    <a:pt x="13350" y="18838"/>
                    <a:pt x="13356" y="18899"/>
                    <a:pt x="13359" y="18899"/>
                  </a:cubicBezTo>
                  <a:cubicBezTo>
                    <a:pt x="13360" y="18899"/>
                    <a:pt x="13360" y="18893"/>
                    <a:pt x="13360" y="18878"/>
                  </a:cubicBezTo>
                  <a:lnTo>
                    <a:pt x="13360" y="18878"/>
                  </a:lnTo>
                  <a:cubicBezTo>
                    <a:pt x="13360" y="19027"/>
                    <a:pt x="13328" y="19176"/>
                    <a:pt x="13307" y="19326"/>
                  </a:cubicBezTo>
                  <a:cubicBezTo>
                    <a:pt x="13254" y="19731"/>
                    <a:pt x="13190" y="20136"/>
                    <a:pt x="13104" y="20531"/>
                  </a:cubicBezTo>
                  <a:cubicBezTo>
                    <a:pt x="12848" y="21907"/>
                    <a:pt x="12486" y="23251"/>
                    <a:pt x="12038" y="24574"/>
                  </a:cubicBezTo>
                  <a:cubicBezTo>
                    <a:pt x="11419" y="26398"/>
                    <a:pt x="10630" y="28158"/>
                    <a:pt x="9659" y="29822"/>
                  </a:cubicBezTo>
                  <a:cubicBezTo>
                    <a:pt x="8517" y="31753"/>
                    <a:pt x="7120" y="33535"/>
                    <a:pt x="5466" y="35049"/>
                  </a:cubicBezTo>
                  <a:cubicBezTo>
                    <a:pt x="5050" y="35436"/>
                    <a:pt x="4614" y="35802"/>
                    <a:pt x="4168" y="36159"/>
                  </a:cubicBezTo>
                  <a:lnTo>
                    <a:pt x="4168" y="36159"/>
                  </a:lnTo>
                  <a:cubicBezTo>
                    <a:pt x="2995" y="34939"/>
                    <a:pt x="1877" y="33616"/>
                    <a:pt x="975" y="32191"/>
                  </a:cubicBezTo>
                  <a:cubicBezTo>
                    <a:pt x="677" y="31721"/>
                    <a:pt x="399" y="31230"/>
                    <a:pt x="239" y="30697"/>
                  </a:cubicBezTo>
                  <a:cubicBezTo>
                    <a:pt x="226" y="30641"/>
                    <a:pt x="181" y="30616"/>
                    <a:pt x="136" y="30616"/>
                  </a:cubicBezTo>
                  <a:cubicBezTo>
                    <a:pt x="69" y="30616"/>
                    <a:pt x="1" y="30668"/>
                    <a:pt x="26" y="30750"/>
                  </a:cubicBezTo>
                  <a:cubicBezTo>
                    <a:pt x="325" y="31764"/>
                    <a:pt x="997" y="32681"/>
                    <a:pt x="1626" y="33513"/>
                  </a:cubicBezTo>
                  <a:cubicBezTo>
                    <a:pt x="2256" y="34345"/>
                    <a:pt x="2928" y="35135"/>
                    <a:pt x="3632" y="35903"/>
                  </a:cubicBezTo>
                  <a:cubicBezTo>
                    <a:pt x="3781" y="36063"/>
                    <a:pt x="3920" y="36223"/>
                    <a:pt x="4069" y="36383"/>
                  </a:cubicBezTo>
                  <a:cubicBezTo>
                    <a:pt x="4090" y="36404"/>
                    <a:pt x="4128" y="36415"/>
                    <a:pt x="4161" y="36415"/>
                  </a:cubicBezTo>
                  <a:cubicBezTo>
                    <a:pt x="4180" y="36415"/>
                    <a:pt x="4196" y="36412"/>
                    <a:pt x="4208" y="36404"/>
                  </a:cubicBezTo>
                  <a:cubicBezTo>
                    <a:pt x="6032" y="34996"/>
                    <a:pt x="7611" y="33300"/>
                    <a:pt x="8912" y="31401"/>
                  </a:cubicBezTo>
                  <a:cubicBezTo>
                    <a:pt x="10064" y="29726"/>
                    <a:pt x="10992" y="27913"/>
                    <a:pt x="11739" y="26035"/>
                  </a:cubicBezTo>
                  <a:cubicBezTo>
                    <a:pt x="12326" y="24563"/>
                    <a:pt x="12784" y="23049"/>
                    <a:pt x="13136" y="21502"/>
                  </a:cubicBezTo>
                  <a:cubicBezTo>
                    <a:pt x="13318" y="20691"/>
                    <a:pt x="13467" y="19870"/>
                    <a:pt x="13563" y="19038"/>
                  </a:cubicBezTo>
                  <a:cubicBezTo>
                    <a:pt x="13606" y="18739"/>
                    <a:pt x="13488" y="18440"/>
                    <a:pt x="13424" y="18152"/>
                  </a:cubicBezTo>
                  <a:cubicBezTo>
                    <a:pt x="13211" y="17149"/>
                    <a:pt x="12987" y="16157"/>
                    <a:pt x="12774" y="15155"/>
                  </a:cubicBezTo>
                  <a:cubicBezTo>
                    <a:pt x="12454" y="13693"/>
                    <a:pt x="12123" y="12242"/>
                    <a:pt x="11803" y="10781"/>
                  </a:cubicBezTo>
                  <a:cubicBezTo>
                    <a:pt x="11462" y="9223"/>
                    <a:pt x="11120" y="7666"/>
                    <a:pt x="10779" y="6098"/>
                  </a:cubicBezTo>
                  <a:cubicBezTo>
                    <a:pt x="10491" y="4807"/>
                    <a:pt x="10203" y="3506"/>
                    <a:pt x="9925" y="2204"/>
                  </a:cubicBezTo>
                  <a:lnTo>
                    <a:pt x="9477" y="177"/>
                  </a:lnTo>
                  <a:cubicBezTo>
                    <a:pt x="9467" y="145"/>
                    <a:pt x="9456" y="113"/>
                    <a:pt x="9456" y="81"/>
                  </a:cubicBezTo>
                  <a:cubicBezTo>
                    <a:pt x="9443" y="25"/>
                    <a:pt x="9400" y="0"/>
                    <a:pt x="9356" y="0"/>
                  </a:cubicBezTo>
                  <a:close/>
                </a:path>
              </a:pathLst>
            </a:custGeom>
            <a:solidFill>
              <a:srgbClr val="1018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80" name="Google Shape;1880;p69"/>
            <p:cNvSpPr/>
            <p:nvPr/>
          </p:nvSpPr>
          <p:spPr>
            <a:xfrm>
              <a:off x="6130300" y="3245575"/>
              <a:ext cx="179550" cy="460850"/>
            </a:xfrm>
            <a:custGeom>
              <a:avLst/>
              <a:gdLst/>
              <a:ahLst/>
              <a:cxnLst/>
              <a:rect l="l" t="t" r="r" b="b"/>
              <a:pathLst>
                <a:path w="7182" h="18434" extrusionOk="0">
                  <a:moveTo>
                    <a:pt x="1275" y="0"/>
                  </a:moveTo>
                  <a:cubicBezTo>
                    <a:pt x="1230" y="0"/>
                    <a:pt x="1184" y="22"/>
                    <a:pt x="1163" y="73"/>
                  </a:cubicBezTo>
                  <a:cubicBezTo>
                    <a:pt x="779" y="990"/>
                    <a:pt x="395" y="1908"/>
                    <a:pt x="11" y="2825"/>
                  </a:cubicBezTo>
                  <a:cubicBezTo>
                    <a:pt x="0" y="2868"/>
                    <a:pt x="22" y="2932"/>
                    <a:pt x="64" y="2953"/>
                  </a:cubicBezTo>
                  <a:cubicBezTo>
                    <a:pt x="523" y="3168"/>
                    <a:pt x="982" y="3374"/>
                    <a:pt x="1441" y="3587"/>
                  </a:cubicBezTo>
                  <a:lnTo>
                    <a:pt x="1441" y="3587"/>
                  </a:lnTo>
                  <a:cubicBezTo>
                    <a:pt x="975" y="4072"/>
                    <a:pt x="509" y="4557"/>
                    <a:pt x="43" y="5033"/>
                  </a:cubicBezTo>
                  <a:cubicBezTo>
                    <a:pt x="11" y="5076"/>
                    <a:pt x="0" y="5129"/>
                    <a:pt x="22" y="5172"/>
                  </a:cubicBezTo>
                  <a:cubicBezTo>
                    <a:pt x="811" y="6665"/>
                    <a:pt x="1590" y="8159"/>
                    <a:pt x="2369" y="9652"/>
                  </a:cubicBezTo>
                  <a:cubicBezTo>
                    <a:pt x="3606" y="12010"/>
                    <a:pt x="4844" y="14378"/>
                    <a:pt x="6092" y="16735"/>
                  </a:cubicBezTo>
                  <a:cubicBezTo>
                    <a:pt x="6369" y="17290"/>
                    <a:pt x="6657" y="17834"/>
                    <a:pt x="6945" y="18378"/>
                  </a:cubicBezTo>
                  <a:cubicBezTo>
                    <a:pt x="6965" y="18417"/>
                    <a:pt x="6996" y="18434"/>
                    <a:pt x="7029" y="18434"/>
                  </a:cubicBezTo>
                  <a:cubicBezTo>
                    <a:pt x="7102" y="18434"/>
                    <a:pt x="7181" y="18350"/>
                    <a:pt x="7137" y="18261"/>
                  </a:cubicBezTo>
                  <a:cubicBezTo>
                    <a:pt x="6358" y="16778"/>
                    <a:pt x="5580" y="15285"/>
                    <a:pt x="4790" y="13791"/>
                  </a:cubicBezTo>
                  <a:cubicBezTo>
                    <a:pt x="3553" y="11423"/>
                    <a:pt x="2315" y="9066"/>
                    <a:pt x="1078" y="6697"/>
                  </a:cubicBezTo>
                  <a:cubicBezTo>
                    <a:pt x="804" y="6180"/>
                    <a:pt x="531" y="5663"/>
                    <a:pt x="257" y="5137"/>
                  </a:cubicBezTo>
                  <a:lnTo>
                    <a:pt x="257" y="5137"/>
                  </a:lnTo>
                  <a:cubicBezTo>
                    <a:pt x="740" y="4633"/>
                    <a:pt x="1224" y="4130"/>
                    <a:pt x="1707" y="3636"/>
                  </a:cubicBezTo>
                  <a:cubicBezTo>
                    <a:pt x="1750" y="3582"/>
                    <a:pt x="1750" y="3486"/>
                    <a:pt x="1686" y="3454"/>
                  </a:cubicBezTo>
                  <a:cubicBezTo>
                    <a:pt x="1211" y="3232"/>
                    <a:pt x="737" y="3020"/>
                    <a:pt x="262" y="2799"/>
                  </a:cubicBezTo>
                  <a:lnTo>
                    <a:pt x="262" y="2799"/>
                  </a:lnTo>
                  <a:cubicBezTo>
                    <a:pt x="634" y="1911"/>
                    <a:pt x="1005" y="1024"/>
                    <a:pt x="1377" y="137"/>
                  </a:cubicBezTo>
                  <a:cubicBezTo>
                    <a:pt x="1409" y="53"/>
                    <a:pt x="1343" y="0"/>
                    <a:pt x="1275" y="0"/>
                  </a:cubicBezTo>
                  <a:close/>
                </a:path>
              </a:pathLst>
            </a:custGeom>
            <a:solidFill>
              <a:srgbClr val="1018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81" name="Google Shape;1881;p69"/>
            <p:cNvSpPr/>
            <p:nvPr/>
          </p:nvSpPr>
          <p:spPr>
            <a:xfrm>
              <a:off x="6070075" y="3838475"/>
              <a:ext cx="102675" cy="30125"/>
            </a:xfrm>
            <a:custGeom>
              <a:avLst/>
              <a:gdLst/>
              <a:ahLst/>
              <a:cxnLst/>
              <a:rect l="l" t="t" r="r" b="b"/>
              <a:pathLst>
                <a:path w="4107" h="1205" extrusionOk="0">
                  <a:moveTo>
                    <a:pt x="145" y="1"/>
                  </a:moveTo>
                  <a:cubicBezTo>
                    <a:pt x="33" y="1"/>
                    <a:pt x="0" y="181"/>
                    <a:pt x="127" y="220"/>
                  </a:cubicBezTo>
                  <a:cubicBezTo>
                    <a:pt x="1236" y="508"/>
                    <a:pt x="2345" y="796"/>
                    <a:pt x="3455" y="1084"/>
                  </a:cubicBezTo>
                  <a:cubicBezTo>
                    <a:pt x="3604" y="1116"/>
                    <a:pt x="3764" y="1159"/>
                    <a:pt x="3924" y="1201"/>
                  </a:cubicBezTo>
                  <a:cubicBezTo>
                    <a:pt x="3934" y="1204"/>
                    <a:pt x="3943" y="1205"/>
                    <a:pt x="3952" y="1205"/>
                  </a:cubicBezTo>
                  <a:cubicBezTo>
                    <a:pt x="4069" y="1205"/>
                    <a:pt x="4107" y="1018"/>
                    <a:pt x="3978" y="988"/>
                  </a:cubicBezTo>
                  <a:cubicBezTo>
                    <a:pt x="2868" y="700"/>
                    <a:pt x="1759" y="412"/>
                    <a:pt x="649" y="124"/>
                  </a:cubicBezTo>
                  <a:cubicBezTo>
                    <a:pt x="500" y="81"/>
                    <a:pt x="340" y="39"/>
                    <a:pt x="180" y="7"/>
                  </a:cubicBezTo>
                  <a:cubicBezTo>
                    <a:pt x="167" y="3"/>
                    <a:pt x="156" y="1"/>
                    <a:pt x="145" y="1"/>
                  </a:cubicBezTo>
                  <a:close/>
                </a:path>
              </a:pathLst>
            </a:custGeom>
            <a:solidFill>
              <a:srgbClr val="1018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82" name="Google Shape;1882;p69"/>
            <p:cNvSpPr/>
            <p:nvPr/>
          </p:nvSpPr>
          <p:spPr>
            <a:xfrm>
              <a:off x="6013900" y="3509525"/>
              <a:ext cx="48950" cy="376675"/>
            </a:xfrm>
            <a:custGeom>
              <a:avLst/>
              <a:gdLst/>
              <a:ahLst/>
              <a:cxnLst/>
              <a:rect l="l" t="t" r="r" b="b"/>
              <a:pathLst>
                <a:path w="1958" h="15067" extrusionOk="0">
                  <a:moveTo>
                    <a:pt x="191" y="1"/>
                  </a:moveTo>
                  <a:cubicBezTo>
                    <a:pt x="128" y="1"/>
                    <a:pt x="57" y="57"/>
                    <a:pt x="69" y="140"/>
                  </a:cubicBezTo>
                  <a:cubicBezTo>
                    <a:pt x="208" y="876"/>
                    <a:pt x="336" y="1612"/>
                    <a:pt x="475" y="2348"/>
                  </a:cubicBezTo>
                  <a:cubicBezTo>
                    <a:pt x="731" y="3745"/>
                    <a:pt x="987" y="5153"/>
                    <a:pt x="1243" y="6561"/>
                  </a:cubicBezTo>
                  <a:cubicBezTo>
                    <a:pt x="1403" y="7468"/>
                    <a:pt x="1531" y="8396"/>
                    <a:pt x="1734" y="9292"/>
                  </a:cubicBezTo>
                  <a:cubicBezTo>
                    <a:pt x="1737" y="9308"/>
                    <a:pt x="1740" y="9319"/>
                    <a:pt x="1742" y="9325"/>
                  </a:cubicBezTo>
                  <a:lnTo>
                    <a:pt x="1742" y="9325"/>
                  </a:lnTo>
                  <a:cubicBezTo>
                    <a:pt x="1740" y="9330"/>
                    <a:pt x="1737" y="9337"/>
                    <a:pt x="1734" y="9346"/>
                  </a:cubicBezTo>
                  <a:cubicBezTo>
                    <a:pt x="1670" y="9484"/>
                    <a:pt x="1638" y="9634"/>
                    <a:pt x="1595" y="9783"/>
                  </a:cubicBezTo>
                  <a:cubicBezTo>
                    <a:pt x="1414" y="10370"/>
                    <a:pt x="1243" y="10956"/>
                    <a:pt x="1062" y="11543"/>
                  </a:cubicBezTo>
                  <a:cubicBezTo>
                    <a:pt x="720" y="12653"/>
                    <a:pt x="357" y="13751"/>
                    <a:pt x="48" y="14861"/>
                  </a:cubicBezTo>
                  <a:cubicBezTo>
                    <a:pt x="37" y="14882"/>
                    <a:pt x="37" y="14903"/>
                    <a:pt x="27" y="14925"/>
                  </a:cubicBezTo>
                  <a:cubicBezTo>
                    <a:pt x="1" y="15009"/>
                    <a:pt x="70" y="15066"/>
                    <a:pt x="138" y="15066"/>
                  </a:cubicBezTo>
                  <a:cubicBezTo>
                    <a:pt x="181" y="15066"/>
                    <a:pt x="223" y="15043"/>
                    <a:pt x="240" y="14989"/>
                  </a:cubicBezTo>
                  <a:cubicBezTo>
                    <a:pt x="539" y="14029"/>
                    <a:pt x="827" y="13069"/>
                    <a:pt x="1115" y="12109"/>
                  </a:cubicBezTo>
                  <a:cubicBezTo>
                    <a:pt x="1318" y="11458"/>
                    <a:pt x="1510" y="10807"/>
                    <a:pt x="1712" y="10167"/>
                  </a:cubicBezTo>
                  <a:cubicBezTo>
                    <a:pt x="1776" y="9964"/>
                    <a:pt x="1840" y="9751"/>
                    <a:pt x="1894" y="9548"/>
                  </a:cubicBezTo>
                  <a:cubicBezTo>
                    <a:pt x="1926" y="9463"/>
                    <a:pt x="1958" y="9378"/>
                    <a:pt x="1958" y="9292"/>
                  </a:cubicBezTo>
                  <a:cubicBezTo>
                    <a:pt x="1947" y="9079"/>
                    <a:pt x="1883" y="8855"/>
                    <a:pt x="1840" y="8652"/>
                  </a:cubicBezTo>
                  <a:cubicBezTo>
                    <a:pt x="1744" y="8119"/>
                    <a:pt x="1648" y="7586"/>
                    <a:pt x="1552" y="7052"/>
                  </a:cubicBezTo>
                  <a:cubicBezTo>
                    <a:pt x="1296" y="5633"/>
                    <a:pt x="1040" y="4215"/>
                    <a:pt x="784" y="2796"/>
                  </a:cubicBezTo>
                  <a:cubicBezTo>
                    <a:pt x="678" y="2209"/>
                    <a:pt x="571" y="1622"/>
                    <a:pt x="464" y="1036"/>
                  </a:cubicBezTo>
                  <a:cubicBezTo>
                    <a:pt x="411" y="737"/>
                    <a:pt x="379" y="417"/>
                    <a:pt x="293" y="129"/>
                  </a:cubicBezTo>
                  <a:cubicBezTo>
                    <a:pt x="293" y="108"/>
                    <a:pt x="293" y="97"/>
                    <a:pt x="283" y="86"/>
                  </a:cubicBezTo>
                  <a:cubicBezTo>
                    <a:pt x="274" y="26"/>
                    <a:pt x="234" y="1"/>
                    <a:pt x="191" y="1"/>
                  </a:cubicBezTo>
                  <a:close/>
                </a:path>
              </a:pathLst>
            </a:custGeom>
            <a:solidFill>
              <a:srgbClr val="1018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83" name="Google Shape;1883;p69"/>
            <p:cNvSpPr/>
            <p:nvPr/>
          </p:nvSpPr>
          <p:spPr>
            <a:xfrm>
              <a:off x="6479125" y="4026650"/>
              <a:ext cx="98975" cy="187500"/>
            </a:xfrm>
            <a:custGeom>
              <a:avLst/>
              <a:gdLst/>
              <a:ahLst/>
              <a:cxnLst/>
              <a:rect l="l" t="t" r="r" b="b"/>
              <a:pathLst>
                <a:path w="3959" h="7500" extrusionOk="0">
                  <a:moveTo>
                    <a:pt x="1153" y="0"/>
                  </a:moveTo>
                  <a:lnTo>
                    <a:pt x="1" y="1910"/>
                  </a:lnTo>
                  <a:lnTo>
                    <a:pt x="1963" y="7499"/>
                  </a:lnTo>
                  <a:lnTo>
                    <a:pt x="3958" y="4374"/>
                  </a:lnTo>
                  <a:lnTo>
                    <a:pt x="1153" y="0"/>
                  </a:lnTo>
                  <a:close/>
                </a:path>
              </a:pathLst>
            </a:custGeom>
            <a:solidFill>
              <a:srgbClr val="FAA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84" name="Google Shape;1884;p69"/>
            <p:cNvSpPr/>
            <p:nvPr/>
          </p:nvSpPr>
          <p:spPr>
            <a:xfrm>
              <a:off x="6472475" y="4057150"/>
              <a:ext cx="59600" cy="164675"/>
            </a:xfrm>
            <a:custGeom>
              <a:avLst/>
              <a:gdLst/>
              <a:ahLst/>
              <a:cxnLst/>
              <a:rect l="l" t="t" r="r" b="b"/>
              <a:pathLst>
                <a:path w="2384" h="6587" extrusionOk="0">
                  <a:moveTo>
                    <a:pt x="134" y="1"/>
                  </a:moveTo>
                  <a:cubicBezTo>
                    <a:pt x="66" y="1"/>
                    <a:pt x="0" y="53"/>
                    <a:pt x="32" y="135"/>
                  </a:cubicBezTo>
                  <a:cubicBezTo>
                    <a:pt x="640" y="2002"/>
                    <a:pt x="1259" y="3858"/>
                    <a:pt x="1877" y="5714"/>
                  </a:cubicBezTo>
                  <a:cubicBezTo>
                    <a:pt x="1963" y="5981"/>
                    <a:pt x="2048" y="6247"/>
                    <a:pt x="2133" y="6514"/>
                  </a:cubicBezTo>
                  <a:cubicBezTo>
                    <a:pt x="2154" y="6565"/>
                    <a:pt x="2200" y="6587"/>
                    <a:pt x="2246" y="6587"/>
                  </a:cubicBezTo>
                  <a:cubicBezTo>
                    <a:pt x="2315" y="6587"/>
                    <a:pt x="2383" y="6534"/>
                    <a:pt x="2357" y="6450"/>
                  </a:cubicBezTo>
                  <a:cubicBezTo>
                    <a:pt x="1739" y="4594"/>
                    <a:pt x="1120" y="2727"/>
                    <a:pt x="501" y="871"/>
                  </a:cubicBezTo>
                  <a:cubicBezTo>
                    <a:pt x="416" y="604"/>
                    <a:pt x="331" y="338"/>
                    <a:pt x="245" y="82"/>
                  </a:cubicBezTo>
                  <a:cubicBezTo>
                    <a:pt x="228" y="25"/>
                    <a:pt x="180" y="1"/>
                    <a:pt x="134" y="1"/>
                  </a:cubicBezTo>
                  <a:close/>
                </a:path>
              </a:pathLst>
            </a:custGeom>
            <a:solidFill>
              <a:srgbClr val="92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85" name="Google Shape;1885;p69"/>
            <p:cNvSpPr/>
            <p:nvPr/>
          </p:nvSpPr>
          <p:spPr>
            <a:xfrm>
              <a:off x="6483400" y="3974375"/>
              <a:ext cx="137625" cy="187500"/>
            </a:xfrm>
            <a:custGeom>
              <a:avLst/>
              <a:gdLst/>
              <a:ahLst/>
              <a:cxnLst/>
              <a:rect l="l" t="t" r="r" b="b"/>
              <a:pathLst>
                <a:path w="5505" h="7500" extrusionOk="0">
                  <a:moveTo>
                    <a:pt x="1355" y="0"/>
                  </a:moveTo>
                  <a:lnTo>
                    <a:pt x="0" y="2091"/>
                  </a:lnTo>
                  <a:lnTo>
                    <a:pt x="3681" y="7500"/>
                  </a:lnTo>
                  <a:lnTo>
                    <a:pt x="5505" y="5451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86" name="Google Shape;1886;p69"/>
            <p:cNvSpPr/>
            <p:nvPr/>
          </p:nvSpPr>
          <p:spPr>
            <a:xfrm>
              <a:off x="6480450" y="3971725"/>
              <a:ext cx="144175" cy="193050"/>
            </a:xfrm>
            <a:custGeom>
              <a:avLst/>
              <a:gdLst/>
              <a:ahLst/>
              <a:cxnLst/>
              <a:rect l="l" t="t" r="r" b="b"/>
              <a:pathLst>
                <a:path w="5767" h="7722" extrusionOk="0">
                  <a:moveTo>
                    <a:pt x="1481" y="297"/>
                  </a:moveTo>
                  <a:lnTo>
                    <a:pt x="5015" y="4939"/>
                  </a:lnTo>
                  <a:cubicBezTo>
                    <a:pt x="5168" y="5141"/>
                    <a:pt x="5322" y="5342"/>
                    <a:pt x="5484" y="5544"/>
                  </a:cubicBezTo>
                  <a:lnTo>
                    <a:pt x="5484" y="5544"/>
                  </a:lnTo>
                  <a:cubicBezTo>
                    <a:pt x="4928" y="6169"/>
                    <a:pt x="4373" y="6801"/>
                    <a:pt x="3808" y="7426"/>
                  </a:cubicBezTo>
                  <a:lnTo>
                    <a:pt x="3808" y="7426"/>
                  </a:lnTo>
                  <a:cubicBezTo>
                    <a:pt x="2760" y="5889"/>
                    <a:pt x="1722" y="4353"/>
                    <a:pt x="673" y="2816"/>
                  </a:cubicBezTo>
                  <a:cubicBezTo>
                    <a:pt x="536" y="2611"/>
                    <a:pt x="390" y="2405"/>
                    <a:pt x="252" y="2192"/>
                  </a:cubicBezTo>
                  <a:lnTo>
                    <a:pt x="252" y="2192"/>
                  </a:lnTo>
                  <a:cubicBezTo>
                    <a:pt x="659" y="1563"/>
                    <a:pt x="1074" y="934"/>
                    <a:pt x="1481" y="297"/>
                  </a:cubicBezTo>
                  <a:close/>
                  <a:moveTo>
                    <a:pt x="1473" y="1"/>
                  </a:moveTo>
                  <a:cubicBezTo>
                    <a:pt x="1438" y="1"/>
                    <a:pt x="1403" y="17"/>
                    <a:pt x="1377" y="53"/>
                  </a:cubicBezTo>
                  <a:cubicBezTo>
                    <a:pt x="929" y="746"/>
                    <a:pt x="470" y="1440"/>
                    <a:pt x="22" y="2133"/>
                  </a:cubicBezTo>
                  <a:cubicBezTo>
                    <a:pt x="1" y="2165"/>
                    <a:pt x="1" y="2219"/>
                    <a:pt x="22" y="2251"/>
                  </a:cubicBezTo>
                  <a:cubicBezTo>
                    <a:pt x="1089" y="3829"/>
                    <a:pt x="2166" y="5408"/>
                    <a:pt x="3233" y="6987"/>
                  </a:cubicBezTo>
                  <a:cubicBezTo>
                    <a:pt x="3393" y="7211"/>
                    <a:pt x="3543" y="7435"/>
                    <a:pt x="3703" y="7670"/>
                  </a:cubicBezTo>
                  <a:cubicBezTo>
                    <a:pt x="3722" y="7701"/>
                    <a:pt x="3760" y="7722"/>
                    <a:pt x="3799" y="7722"/>
                  </a:cubicBezTo>
                  <a:cubicBezTo>
                    <a:pt x="3825" y="7722"/>
                    <a:pt x="3852" y="7712"/>
                    <a:pt x="3873" y="7691"/>
                  </a:cubicBezTo>
                  <a:cubicBezTo>
                    <a:pt x="4481" y="6998"/>
                    <a:pt x="5100" y="6315"/>
                    <a:pt x="5708" y="5632"/>
                  </a:cubicBezTo>
                  <a:cubicBezTo>
                    <a:pt x="5710" y="5629"/>
                    <a:pt x="5713" y="5627"/>
                    <a:pt x="5715" y="5624"/>
                  </a:cubicBezTo>
                  <a:lnTo>
                    <a:pt x="5715" y="5624"/>
                  </a:lnTo>
                  <a:cubicBezTo>
                    <a:pt x="5751" y="5593"/>
                    <a:pt x="5766" y="5544"/>
                    <a:pt x="5729" y="5493"/>
                  </a:cubicBezTo>
                  <a:lnTo>
                    <a:pt x="2092" y="725"/>
                  </a:lnTo>
                  <a:cubicBezTo>
                    <a:pt x="1921" y="501"/>
                    <a:pt x="1740" y="277"/>
                    <a:pt x="1569" y="53"/>
                  </a:cubicBezTo>
                  <a:cubicBezTo>
                    <a:pt x="1547" y="20"/>
                    <a:pt x="1510" y="1"/>
                    <a:pt x="1473" y="1"/>
                  </a:cubicBezTo>
                  <a:close/>
                </a:path>
              </a:pathLst>
            </a:custGeom>
            <a:solidFill>
              <a:srgbClr val="1018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87" name="Google Shape;1887;p69"/>
            <p:cNvSpPr/>
            <p:nvPr/>
          </p:nvSpPr>
          <p:spPr>
            <a:xfrm>
              <a:off x="6490600" y="3338050"/>
              <a:ext cx="304575" cy="801700"/>
            </a:xfrm>
            <a:custGeom>
              <a:avLst/>
              <a:gdLst/>
              <a:ahLst/>
              <a:cxnLst/>
              <a:rect l="l" t="t" r="r" b="b"/>
              <a:pathLst>
                <a:path w="12183" h="32068" extrusionOk="0">
                  <a:moveTo>
                    <a:pt x="3659" y="1"/>
                  </a:moveTo>
                  <a:lnTo>
                    <a:pt x="459" y="11351"/>
                  </a:lnTo>
                  <a:lnTo>
                    <a:pt x="3222" y="18189"/>
                  </a:lnTo>
                  <a:lnTo>
                    <a:pt x="0" y="25773"/>
                  </a:lnTo>
                  <a:lnTo>
                    <a:pt x="5387" y="32067"/>
                  </a:lnTo>
                  <a:cubicBezTo>
                    <a:pt x="5387" y="32067"/>
                    <a:pt x="12183" y="23299"/>
                    <a:pt x="11297" y="15586"/>
                  </a:cubicBezTo>
                  <a:cubicBezTo>
                    <a:pt x="10412" y="7884"/>
                    <a:pt x="3659" y="1"/>
                    <a:pt x="3659" y="1"/>
                  </a:cubicBezTo>
                  <a:close/>
                </a:path>
              </a:pathLst>
            </a:custGeom>
            <a:solidFill>
              <a:srgbClr val="364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88" name="Google Shape;1888;p69"/>
            <p:cNvSpPr/>
            <p:nvPr/>
          </p:nvSpPr>
          <p:spPr>
            <a:xfrm>
              <a:off x="6583400" y="3776975"/>
              <a:ext cx="75675" cy="31825"/>
            </a:xfrm>
            <a:custGeom>
              <a:avLst/>
              <a:gdLst/>
              <a:ahLst/>
              <a:cxnLst/>
              <a:rect l="l" t="t" r="r" b="b"/>
              <a:pathLst>
                <a:path w="3027" h="1273" extrusionOk="0">
                  <a:moveTo>
                    <a:pt x="2739" y="1"/>
                  </a:moveTo>
                  <a:cubicBezTo>
                    <a:pt x="2733" y="1"/>
                    <a:pt x="2727" y="1"/>
                    <a:pt x="2721" y="2"/>
                  </a:cubicBezTo>
                  <a:cubicBezTo>
                    <a:pt x="1825" y="173"/>
                    <a:pt x="950" y="408"/>
                    <a:pt x="97" y="706"/>
                  </a:cubicBezTo>
                  <a:cubicBezTo>
                    <a:pt x="22" y="738"/>
                    <a:pt x="1" y="866"/>
                    <a:pt x="97" y="877"/>
                  </a:cubicBezTo>
                  <a:cubicBezTo>
                    <a:pt x="907" y="994"/>
                    <a:pt x="1718" y="1112"/>
                    <a:pt x="2529" y="1219"/>
                  </a:cubicBezTo>
                  <a:cubicBezTo>
                    <a:pt x="2646" y="1240"/>
                    <a:pt x="2763" y="1251"/>
                    <a:pt x="2870" y="1272"/>
                  </a:cubicBezTo>
                  <a:cubicBezTo>
                    <a:pt x="2874" y="1272"/>
                    <a:pt x="2877" y="1272"/>
                    <a:pt x="2881" y="1272"/>
                  </a:cubicBezTo>
                  <a:cubicBezTo>
                    <a:pt x="2990" y="1272"/>
                    <a:pt x="3027" y="1112"/>
                    <a:pt x="2923" y="1101"/>
                  </a:cubicBezTo>
                  <a:lnTo>
                    <a:pt x="495" y="760"/>
                  </a:lnTo>
                  <a:lnTo>
                    <a:pt x="495" y="760"/>
                  </a:lnTo>
                  <a:cubicBezTo>
                    <a:pt x="1238" y="517"/>
                    <a:pt x="1997" y="321"/>
                    <a:pt x="2763" y="173"/>
                  </a:cubicBezTo>
                  <a:cubicBezTo>
                    <a:pt x="2874" y="153"/>
                    <a:pt x="2833" y="1"/>
                    <a:pt x="2739" y="1"/>
                  </a:cubicBezTo>
                  <a:close/>
                </a:path>
              </a:pathLst>
            </a:custGeom>
            <a:solidFill>
              <a:srgbClr val="1018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89" name="Google Shape;1889;p69"/>
            <p:cNvSpPr/>
            <p:nvPr/>
          </p:nvSpPr>
          <p:spPr>
            <a:xfrm>
              <a:off x="6738600" y="3604125"/>
              <a:ext cx="41900" cy="255925"/>
            </a:xfrm>
            <a:custGeom>
              <a:avLst/>
              <a:gdLst/>
              <a:ahLst/>
              <a:cxnLst/>
              <a:rect l="l" t="t" r="r" b="b"/>
              <a:pathLst>
                <a:path w="1676" h="10237" extrusionOk="0">
                  <a:moveTo>
                    <a:pt x="139" y="1"/>
                  </a:moveTo>
                  <a:cubicBezTo>
                    <a:pt x="70" y="1"/>
                    <a:pt x="1" y="55"/>
                    <a:pt x="33" y="132"/>
                  </a:cubicBezTo>
                  <a:cubicBezTo>
                    <a:pt x="630" y="1711"/>
                    <a:pt x="1089" y="3353"/>
                    <a:pt x="1270" y="5028"/>
                  </a:cubicBezTo>
                  <a:cubicBezTo>
                    <a:pt x="1452" y="6724"/>
                    <a:pt x="1270" y="8442"/>
                    <a:pt x="886" y="10095"/>
                  </a:cubicBezTo>
                  <a:cubicBezTo>
                    <a:pt x="860" y="10180"/>
                    <a:pt x="934" y="10237"/>
                    <a:pt x="1002" y="10237"/>
                  </a:cubicBezTo>
                  <a:cubicBezTo>
                    <a:pt x="1046" y="10237"/>
                    <a:pt x="1087" y="10213"/>
                    <a:pt x="1100" y="10159"/>
                  </a:cubicBezTo>
                  <a:cubicBezTo>
                    <a:pt x="1484" y="8485"/>
                    <a:pt x="1676" y="6746"/>
                    <a:pt x="1494" y="5028"/>
                  </a:cubicBezTo>
                  <a:cubicBezTo>
                    <a:pt x="1313" y="3332"/>
                    <a:pt x="854" y="1668"/>
                    <a:pt x="246" y="79"/>
                  </a:cubicBezTo>
                  <a:cubicBezTo>
                    <a:pt x="230" y="24"/>
                    <a:pt x="184" y="1"/>
                    <a:pt x="139" y="1"/>
                  </a:cubicBezTo>
                  <a:close/>
                </a:path>
              </a:pathLst>
            </a:custGeom>
            <a:solidFill>
              <a:srgbClr val="1018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90" name="Google Shape;1890;p69"/>
            <p:cNvSpPr/>
            <p:nvPr/>
          </p:nvSpPr>
          <p:spPr>
            <a:xfrm>
              <a:off x="6487650" y="3619200"/>
              <a:ext cx="141350" cy="523300"/>
            </a:xfrm>
            <a:custGeom>
              <a:avLst/>
              <a:gdLst/>
              <a:ahLst/>
              <a:cxnLst/>
              <a:rect l="l" t="t" r="r" b="b"/>
              <a:pathLst>
                <a:path w="5654" h="20932" extrusionOk="0">
                  <a:moveTo>
                    <a:pt x="572" y="0"/>
                  </a:moveTo>
                  <a:cubicBezTo>
                    <a:pt x="504" y="0"/>
                    <a:pt x="438" y="53"/>
                    <a:pt x="470" y="137"/>
                  </a:cubicBezTo>
                  <a:lnTo>
                    <a:pt x="1505" y="2676"/>
                  </a:lnTo>
                  <a:cubicBezTo>
                    <a:pt x="2006" y="3924"/>
                    <a:pt x="2508" y="5172"/>
                    <a:pt x="3009" y="6420"/>
                  </a:cubicBezTo>
                  <a:lnTo>
                    <a:pt x="3191" y="6868"/>
                  </a:lnTo>
                  <a:cubicBezTo>
                    <a:pt x="3197" y="6875"/>
                    <a:pt x="3208" y="6906"/>
                    <a:pt x="3218" y="6931"/>
                  </a:cubicBezTo>
                  <a:lnTo>
                    <a:pt x="3218" y="6931"/>
                  </a:lnTo>
                  <a:cubicBezTo>
                    <a:pt x="3164" y="7009"/>
                    <a:pt x="3134" y="7131"/>
                    <a:pt x="3105" y="7209"/>
                  </a:cubicBezTo>
                  <a:cubicBezTo>
                    <a:pt x="3020" y="7412"/>
                    <a:pt x="2934" y="7604"/>
                    <a:pt x="2860" y="7796"/>
                  </a:cubicBezTo>
                  <a:cubicBezTo>
                    <a:pt x="2316" y="9087"/>
                    <a:pt x="1761" y="10367"/>
                    <a:pt x="1217" y="11647"/>
                  </a:cubicBezTo>
                  <a:cubicBezTo>
                    <a:pt x="833" y="12575"/>
                    <a:pt x="406" y="13493"/>
                    <a:pt x="44" y="14421"/>
                  </a:cubicBezTo>
                  <a:cubicBezTo>
                    <a:pt x="33" y="14442"/>
                    <a:pt x="33" y="14453"/>
                    <a:pt x="22" y="14474"/>
                  </a:cubicBezTo>
                  <a:cubicBezTo>
                    <a:pt x="1" y="14517"/>
                    <a:pt x="1" y="14559"/>
                    <a:pt x="44" y="14602"/>
                  </a:cubicBezTo>
                  <a:cubicBezTo>
                    <a:pt x="641" y="15317"/>
                    <a:pt x="1249" y="16021"/>
                    <a:pt x="1857" y="16725"/>
                  </a:cubicBezTo>
                  <a:lnTo>
                    <a:pt x="4759" y="20117"/>
                  </a:lnTo>
                  <a:cubicBezTo>
                    <a:pt x="4983" y="20373"/>
                    <a:pt x="5207" y="20640"/>
                    <a:pt x="5431" y="20896"/>
                  </a:cubicBezTo>
                  <a:cubicBezTo>
                    <a:pt x="5451" y="20921"/>
                    <a:pt x="5474" y="20931"/>
                    <a:pt x="5498" y="20931"/>
                  </a:cubicBezTo>
                  <a:cubicBezTo>
                    <a:pt x="5577" y="20931"/>
                    <a:pt x="5654" y="20818"/>
                    <a:pt x="5580" y="20736"/>
                  </a:cubicBezTo>
                  <a:lnTo>
                    <a:pt x="3767" y="18624"/>
                  </a:lnTo>
                  <a:cubicBezTo>
                    <a:pt x="2796" y="17493"/>
                    <a:pt x="1836" y="16362"/>
                    <a:pt x="865" y="15221"/>
                  </a:cubicBezTo>
                  <a:cubicBezTo>
                    <a:pt x="658" y="14984"/>
                    <a:pt x="451" y="14748"/>
                    <a:pt x="244" y="14511"/>
                  </a:cubicBezTo>
                  <a:lnTo>
                    <a:pt x="244" y="14511"/>
                  </a:lnTo>
                  <a:cubicBezTo>
                    <a:pt x="565" y="13755"/>
                    <a:pt x="896" y="12989"/>
                    <a:pt x="1217" y="12223"/>
                  </a:cubicBezTo>
                  <a:cubicBezTo>
                    <a:pt x="1782" y="10900"/>
                    <a:pt x="2337" y="9578"/>
                    <a:pt x="2902" y="8255"/>
                  </a:cubicBezTo>
                  <a:cubicBezTo>
                    <a:pt x="3062" y="7871"/>
                    <a:pt x="3223" y="7487"/>
                    <a:pt x="3393" y="7103"/>
                  </a:cubicBezTo>
                  <a:cubicBezTo>
                    <a:pt x="3415" y="7039"/>
                    <a:pt x="3457" y="6975"/>
                    <a:pt x="3447" y="6911"/>
                  </a:cubicBezTo>
                  <a:cubicBezTo>
                    <a:pt x="3436" y="6825"/>
                    <a:pt x="3372" y="6729"/>
                    <a:pt x="3340" y="6655"/>
                  </a:cubicBezTo>
                  <a:cubicBezTo>
                    <a:pt x="2870" y="5492"/>
                    <a:pt x="2401" y="4329"/>
                    <a:pt x="1932" y="3167"/>
                  </a:cubicBezTo>
                  <a:cubicBezTo>
                    <a:pt x="1526" y="2153"/>
                    <a:pt x="1142" y="1129"/>
                    <a:pt x="705" y="126"/>
                  </a:cubicBezTo>
                  <a:cubicBezTo>
                    <a:pt x="705" y="116"/>
                    <a:pt x="694" y="94"/>
                    <a:pt x="684" y="73"/>
                  </a:cubicBezTo>
                  <a:cubicBezTo>
                    <a:pt x="663" y="23"/>
                    <a:pt x="617" y="0"/>
                    <a:pt x="572" y="0"/>
                  </a:cubicBezTo>
                  <a:close/>
                </a:path>
              </a:pathLst>
            </a:custGeom>
            <a:solidFill>
              <a:srgbClr val="1018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91" name="Google Shape;1891;p69"/>
            <p:cNvSpPr/>
            <p:nvPr/>
          </p:nvSpPr>
          <p:spPr>
            <a:xfrm>
              <a:off x="6263375" y="3206325"/>
              <a:ext cx="339250" cy="929775"/>
            </a:xfrm>
            <a:custGeom>
              <a:avLst/>
              <a:gdLst/>
              <a:ahLst/>
              <a:cxnLst/>
              <a:rect l="l" t="t" r="r" b="b"/>
              <a:pathLst>
                <a:path w="13570" h="37191" extrusionOk="0">
                  <a:moveTo>
                    <a:pt x="4204" y="0"/>
                  </a:moveTo>
                  <a:lnTo>
                    <a:pt x="4310" y="1045"/>
                  </a:lnTo>
                  <a:lnTo>
                    <a:pt x="235" y="19906"/>
                  </a:lnTo>
                  <a:cubicBezTo>
                    <a:pt x="1" y="22551"/>
                    <a:pt x="1729" y="26135"/>
                    <a:pt x="3350" y="29816"/>
                  </a:cubicBezTo>
                  <a:cubicBezTo>
                    <a:pt x="4961" y="33496"/>
                    <a:pt x="8588" y="36547"/>
                    <a:pt x="9303" y="37144"/>
                  </a:cubicBezTo>
                  <a:cubicBezTo>
                    <a:pt x="9340" y="37175"/>
                    <a:pt x="9386" y="37190"/>
                    <a:pt x="9438" y="37190"/>
                  </a:cubicBezTo>
                  <a:cubicBezTo>
                    <a:pt x="10388" y="37190"/>
                    <a:pt x="13570" y="32299"/>
                    <a:pt x="13570" y="31682"/>
                  </a:cubicBezTo>
                  <a:cubicBezTo>
                    <a:pt x="13570" y="31021"/>
                    <a:pt x="10593" y="21452"/>
                    <a:pt x="10593" y="21452"/>
                  </a:cubicBezTo>
                  <a:cubicBezTo>
                    <a:pt x="10593" y="21452"/>
                    <a:pt x="13260" y="7350"/>
                    <a:pt x="13186" y="5963"/>
                  </a:cubicBezTo>
                  <a:cubicBezTo>
                    <a:pt x="13100" y="4576"/>
                    <a:pt x="4673" y="224"/>
                    <a:pt x="4673" y="224"/>
                  </a:cubicBezTo>
                  <a:lnTo>
                    <a:pt x="4204" y="0"/>
                  </a:lnTo>
                  <a:close/>
                </a:path>
              </a:pathLst>
            </a:custGeom>
            <a:solidFill>
              <a:srgbClr val="364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92" name="Google Shape;1892;p69"/>
            <p:cNvSpPr/>
            <p:nvPr/>
          </p:nvSpPr>
          <p:spPr>
            <a:xfrm>
              <a:off x="6266300" y="3232025"/>
              <a:ext cx="339625" cy="910400"/>
            </a:xfrm>
            <a:custGeom>
              <a:avLst/>
              <a:gdLst/>
              <a:ahLst/>
              <a:cxnLst/>
              <a:rect l="l" t="t" r="r" b="b"/>
              <a:pathLst>
                <a:path w="13585" h="36416" extrusionOk="0">
                  <a:moveTo>
                    <a:pt x="4230" y="0"/>
                  </a:moveTo>
                  <a:cubicBezTo>
                    <a:pt x="4185" y="0"/>
                    <a:pt x="4142" y="25"/>
                    <a:pt x="4129" y="81"/>
                  </a:cubicBezTo>
                  <a:lnTo>
                    <a:pt x="3820" y="1500"/>
                  </a:lnTo>
                  <a:cubicBezTo>
                    <a:pt x="3564" y="2684"/>
                    <a:pt x="3297" y="3868"/>
                    <a:pt x="3041" y="5042"/>
                  </a:cubicBezTo>
                  <a:cubicBezTo>
                    <a:pt x="2700" y="6578"/>
                    <a:pt x="2369" y="8103"/>
                    <a:pt x="2028" y="9640"/>
                  </a:cubicBezTo>
                  <a:cubicBezTo>
                    <a:pt x="1697" y="11144"/>
                    <a:pt x="1366" y="12658"/>
                    <a:pt x="1036" y="14163"/>
                  </a:cubicBezTo>
                  <a:cubicBezTo>
                    <a:pt x="780" y="15315"/>
                    <a:pt x="534" y="16456"/>
                    <a:pt x="278" y="17597"/>
                  </a:cubicBezTo>
                  <a:cubicBezTo>
                    <a:pt x="214" y="17917"/>
                    <a:pt x="140" y="18237"/>
                    <a:pt x="65" y="18568"/>
                  </a:cubicBezTo>
                  <a:cubicBezTo>
                    <a:pt x="44" y="18664"/>
                    <a:pt x="12" y="18771"/>
                    <a:pt x="1" y="18878"/>
                  </a:cubicBezTo>
                  <a:cubicBezTo>
                    <a:pt x="1" y="19059"/>
                    <a:pt x="44" y="19251"/>
                    <a:pt x="65" y="19422"/>
                  </a:cubicBezTo>
                  <a:cubicBezTo>
                    <a:pt x="129" y="19838"/>
                    <a:pt x="204" y="20254"/>
                    <a:pt x="278" y="20680"/>
                  </a:cubicBezTo>
                  <a:cubicBezTo>
                    <a:pt x="556" y="22078"/>
                    <a:pt x="929" y="23465"/>
                    <a:pt x="1398" y="24809"/>
                  </a:cubicBezTo>
                  <a:cubicBezTo>
                    <a:pt x="2028" y="26643"/>
                    <a:pt x="2828" y="28414"/>
                    <a:pt x="3831" y="30078"/>
                  </a:cubicBezTo>
                  <a:cubicBezTo>
                    <a:pt x="4972" y="31999"/>
                    <a:pt x="6380" y="33769"/>
                    <a:pt x="8034" y="35273"/>
                  </a:cubicBezTo>
                  <a:cubicBezTo>
                    <a:pt x="8460" y="35668"/>
                    <a:pt x="8919" y="36041"/>
                    <a:pt x="9378" y="36404"/>
                  </a:cubicBezTo>
                  <a:cubicBezTo>
                    <a:pt x="9393" y="36412"/>
                    <a:pt x="9411" y="36415"/>
                    <a:pt x="9429" y="36415"/>
                  </a:cubicBezTo>
                  <a:cubicBezTo>
                    <a:pt x="9462" y="36415"/>
                    <a:pt x="9496" y="36404"/>
                    <a:pt x="9516" y="36383"/>
                  </a:cubicBezTo>
                  <a:cubicBezTo>
                    <a:pt x="10732" y="35113"/>
                    <a:pt x="11906" y="33748"/>
                    <a:pt x="12834" y="32255"/>
                  </a:cubicBezTo>
                  <a:cubicBezTo>
                    <a:pt x="13122" y="31785"/>
                    <a:pt x="13399" y="31284"/>
                    <a:pt x="13559" y="30750"/>
                  </a:cubicBezTo>
                  <a:cubicBezTo>
                    <a:pt x="13585" y="30668"/>
                    <a:pt x="13520" y="30616"/>
                    <a:pt x="13454" y="30616"/>
                  </a:cubicBezTo>
                  <a:cubicBezTo>
                    <a:pt x="13409" y="30616"/>
                    <a:pt x="13363" y="30641"/>
                    <a:pt x="13346" y="30697"/>
                  </a:cubicBezTo>
                  <a:cubicBezTo>
                    <a:pt x="13047" y="31700"/>
                    <a:pt x="12365" y="32617"/>
                    <a:pt x="11735" y="33439"/>
                  </a:cubicBezTo>
                  <a:cubicBezTo>
                    <a:pt x="11116" y="34249"/>
                    <a:pt x="10466" y="35028"/>
                    <a:pt x="9783" y="35775"/>
                  </a:cubicBezTo>
                  <a:cubicBezTo>
                    <a:pt x="9665" y="35901"/>
                    <a:pt x="9540" y="36028"/>
                    <a:pt x="9420" y="36155"/>
                  </a:cubicBezTo>
                  <a:lnTo>
                    <a:pt x="9420" y="36155"/>
                  </a:lnTo>
                  <a:cubicBezTo>
                    <a:pt x="7607" y="34747"/>
                    <a:pt x="6042" y="33039"/>
                    <a:pt x="4759" y="31134"/>
                  </a:cubicBezTo>
                  <a:cubicBezTo>
                    <a:pt x="3639" y="29470"/>
                    <a:pt x="2710" y="27668"/>
                    <a:pt x="1985" y="25790"/>
                  </a:cubicBezTo>
                  <a:cubicBezTo>
                    <a:pt x="1430" y="24339"/>
                    <a:pt x="982" y="22857"/>
                    <a:pt x="641" y="21352"/>
                  </a:cubicBezTo>
                  <a:cubicBezTo>
                    <a:pt x="470" y="20574"/>
                    <a:pt x="321" y="19784"/>
                    <a:pt x="236" y="18995"/>
                  </a:cubicBezTo>
                  <a:cubicBezTo>
                    <a:pt x="236" y="18967"/>
                    <a:pt x="228" y="18931"/>
                    <a:pt x="225" y="18895"/>
                  </a:cubicBezTo>
                  <a:lnTo>
                    <a:pt x="225" y="18895"/>
                  </a:lnTo>
                  <a:cubicBezTo>
                    <a:pt x="226" y="18897"/>
                    <a:pt x="226" y="18898"/>
                    <a:pt x="226" y="18898"/>
                  </a:cubicBezTo>
                  <a:cubicBezTo>
                    <a:pt x="229" y="18898"/>
                    <a:pt x="236" y="18830"/>
                    <a:pt x="236" y="18814"/>
                  </a:cubicBezTo>
                  <a:cubicBezTo>
                    <a:pt x="289" y="18579"/>
                    <a:pt x="342" y="18355"/>
                    <a:pt x="396" y="18120"/>
                  </a:cubicBezTo>
                  <a:cubicBezTo>
                    <a:pt x="620" y="17107"/>
                    <a:pt x="844" y="16093"/>
                    <a:pt x="1068" y="15069"/>
                  </a:cubicBezTo>
                  <a:cubicBezTo>
                    <a:pt x="1388" y="13618"/>
                    <a:pt x="1708" y="12168"/>
                    <a:pt x="2028" y="10706"/>
                  </a:cubicBezTo>
                  <a:cubicBezTo>
                    <a:pt x="2358" y="9170"/>
                    <a:pt x="2700" y="7623"/>
                    <a:pt x="3041" y="6077"/>
                  </a:cubicBezTo>
                  <a:cubicBezTo>
                    <a:pt x="3318" y="4796"/>
                    <a:pt x="3607" y="3516"/>
                    <a:pt x="3884" y="2236"/>
                  </a:cubicBezTo>
                  <a:lnTo>
                    <a:pt x="4332" y="231"/>
                  </a:lnTo>
                  <a:cubicBezTo>
                    <a:pt x="4332" y="199"/>
                    <a:pt x="4343" y="167"/>
                    <a:pt x="4353" y="135"/>
                  </a:cubicBezTo>
                  <a:cubicBezTo>
                    <a:pt x="4366" y="53"/>
                    <a:pt x="4296" y="0"/>
                    <a:pt x="4230" y="0"/>
                  </a:cubicBezTo>
                  <a:close/>
                </a:path>
              </a:pathLst>
            </a:custGeom>
            <a:solidFill>
              <a:srgbClr val="1018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93" name="Google Shape;1893;p69"/>
            <p:cNvSpPr/>
            <p:nvPr/>
          </p:nvSpPr>
          <p:spPr>
            <a:xfrm>
              <a:off x="6278525" y="3245575"/>
              <a:ext cx="179825" cy="460850"/>
            </a:xfrm>
            <a:custGeom>
              <a:avLst/>
              <a:gdLst/>
              <a:ahLst/>
              <a:cxnLst/>
              <a:rect l="l" t="t" r="r" b="b"/>
              <a:pathLst>
                <a:path w="7193" h="18434" extrusionOk="0">
                  <a:moveTo>
                    <a:pt x="5908" y="0"/>
                  </a:moveTo>
                  <a:cubicBezTo>
                    <a:pt x="5839" y="0"/>
                    <a:pt x="5773" y="53"/>
                    <a:pt x="5806" y="137"/>
                  </a:cubicBezTo>
                  <a:cubicBezTo>
                    <a:pt x="6178" y="1025"/>
                    <a:pt x="6550" y="1914"/>
                    <a:pt x="6922" y="2803"/>
                  </a:cubicBezTo>
                  <a:lnTo>
                    <a:pt x="6922" y="2803"/>
                  </a:lnTo>
                  <a:cubicBezTo>
                    <a:pt x="6450" y="3022"/>
                    <a:pt x="5978" y="3234"/>
                    <a:pt x="5496" y="3454"/>
                  </a:cubicBezTo>
                  <a:cubicBezTo>
                    <a:pt x="5432" y="3486"/>
                    <a:pt x="5432" y="3582"/>
                    <a:pt x="5475" y="3636"/>
                  </a:cubicBezTo>
                  <a:cubicBezTo>
                    <a:pt x="5956" y="4127"/>
                    <a:pt x="6447" y="4628"/>
                    <a:pt x="6929" y="5130"/>
                  </a:cubicBezTo>
                  <a:lnTo>
                    <a:pt x="6929" y="5130"/>
                  </a:lnTo>
                  <a:cubicBezTo>
                    <a:pt x="6163" y="6598"/>
                    <a:pt x="5387" y="8067"/>
                    <a:pt x="4622" y="9535"/>
                  </a:cubicBezTo>
                  <a:cubicBezTo>
                    <a:pt x="3384" y="11903"/>
                    <a:pt x="2147" y="14261"/>
                    <a:pt x="909" y="16629"/>
                  </a:cubicBezTo>
                  <a:lnTo>
                    <a:pt x="45" y="18261"/>
                  </a:lnTo>
                  <a:cubicBezTo>
                    <a:pt x="1" y="18350"/>
                    <a:pt x="80" y="18434"/>
                    <a:pt x="154" y="18434"/>
                  </a:cubicBezTo>
                  <a:cubicBezTo>
                    <a:pt x="186" y="18434"/>
                    <a:pt x="218" y="18417"/>
                    <a:pt x="237" y="18378"/>
                  </a:cubicBezTo>
                  <a:cubicBezTo>
                    <a:pt x="1016" y="16885"/>
                    <a:pt x="1805" y="15391"/>
                    <a:pt x="2584" y="13898"/>
                  </a:cubicBezTo>
                  <a:cubicBezTo>
                    <a:pt x="3822" y="11540"/>
                    <a:pt x="5059" y="9172"/>
                    <a:pt x="6296" y="6815"/>
                  </a:cubicBezTo>
                  <a:cubicBezTo>
                    <a:pt x="6584" y="6260"/>
                    <a:pt x="6872" y="5716"/>
                    <a:pt x="7160" y="5172"/>
                  </a:cubicBezTo>
                  <a:cubicBezTo>
                    <a:pt x="7182" y="5129"/>
                    <a:pt x="7182" y="5076"/>
                    <a:pt x="7139" y="5033"/>
                  </a:cubicBezTo>
                  <a:lnTo>
                    <a:pt x="5742" y="3587"/>
                  </a:lnTo>
                  <a:lnTo>
                    <a:pt x="5742" y="3587"/>
                  </a:lnTo>
                  <a:cubicBezTo>
                    <a:pt x="6201" y="3373"/>
                    <a:pt x="6659" y="3168"/>
                    <a:pt x="7118" y="2953"/>
                  </a:cubicBezTo>
                  <a:cubicBezTo>
                    <a:pt x="7160" y="2932"/>
                    <a:pt x="7192" y="2868"/>
                    <a:pt x="7171" y="2825"/>
                  </a:cubicBezTo>
                  <a:cubicBezTo>
                    <a:pt x="6787" y="1908"/>
                    <a:pt x="6403" y="990"/>
                    <a:pt x="6019" y="73"/>
                  </a:cubicBezTo>
                  <a:cubicBezTo>
                    <a:pt x="5998" y="22"/>
                    <a:pt x="5952" y="0"/>
                    <a:pt x="5908" y="0"/>
                  </a:cubicBezTo>
                  <a:close/>
                </a:path>
              </a:pathLst>
            </a:custGeom>
            <a:solidFill>
              <a:srgbClr val="1018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94" name="Google Shape;1894;p69"/>
            <p:cNvSpPr/>
            <p:nvPr/>
          </p:nvSpPr>
          <p:spPr>
            <a:xfrm>
              <a:off x="6415625" y="3838475"/>
              <a:ext cx="102675" cy="30125"/>
            </a:xfrm>
            <a:custGeom>
              <a:avLst/>
              <a:gdLst/>
              <a:ahLst/>
              <a:cxnLst/>
              <a:rect l="l" t="t" r="r" b="b"/>
              <a:pathLst>
                <a:path w="4107" h="1205" extrusionOk="0">
                  <a:moveTo>
                    <a:pt x="3963" y="1"/>
                  </a:moveTo>
                  <a:cubicBezTo>
                    <a:pt x="3952" y="1"/>
                    <a:pt x="3940" y="3"/>
                    <a:pt x="3927" y="7"/>
                  </a:cubicBezTo>
                  <a:cubicBezTo>
                    <a:pt x="2818" y="295"/>
                    <a:pt x="1708" y="572"/>
                    <a:pt x="599" y="860"/>
                  </a:cubicBezTo>
                  <a:cubicBezTo>
                    <a:pt x="439" y="903"/>
                    <a:pt x="290" y="945"/>
                    <a:pt x="130" y="988"/>
                  </a:cubicBezTo>
                  <a:cubicBezTo>
                    <a:pt x="1" y="1018"/>
                    <a:pt x="47" y="1205"/>
                    <a:pt x="166" y="1205"/>
                  </a:cubicBezTo>
                  <a:cubicBezTo>
                    <a:pt x="175" y="1205"/>
                    <a:pt x="184" y="1204"/>
                    <a:pt x="194" y="1201"/>
                  </a:cubicBezTo>
                  <a:cubicBezTo>
                    <a:pt x="1303" y="913"/>
                    <a:pt x="2413" y="625"/>
                    <a:pt x="3511" y="337"/>
                  </a:cubicBezTo>
                  <a:cubicBezTo>
                    <a:pt x="3671" y="295"/>
                    <a:pt x="3831" y="252"/>
                    <a:pt x="3981" y="220"/>
                  </a:cubicBezTo>
                  <a:cubicBezTo>
                    <a:pt x="4107" y="181"/>
                    <a:pt x="4074" y="1"/>
                    <a:pt x="3963" y="1"/>
                  </a:cubicBezTo>
                  <a:close/>
                </a:path>
              </a:pathLst>
            </a:custGeom>
            <a:solidFill>
              <a:srgbClr val="1018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95" name="Google Shape;1895;p69"/>
            <p:cNvSpPr/>
            <p:nvPr/>
          </p:nvSpPr>
          <p:spPr>
            <a:xfrm>
              <a:off x="6525000" y="3509525"/>
              <a:ext cx="49475" cy="376675"/>
            </a:xfrm>
            <a:custGeom>
              <a:avLst/>
              <a:gdLst/>
              <a:ahLst/>
              <a:cxnLst/>
              <a:rect l="l" t="t" r="r" b="b"/>
              <a:pathLst>
                <a:path w="1979" h="15067" extrusionOk="0">
                  <a:moveTo>
                    <a:pt x="1788" y="1"/>
                  </a:moveTo>
                  <a:cubicBezTo>
                    <a:pt x="1745" y="1"/>
                    <a:pt x="1705" y="26"/>
                    <a:pt x="1697" y="86"/>
                  </a:cubicBezTo>
                  <a:cubicBezTo>
                    <a:pt x="1558" y="822"/>
                    <a:pt x="1430" y="1558"/>
                    <a:pt x="1291" y="2305"/>
                  </a:cubicBezTo>
                  <a:lnTo>
                    <a:pt x="523" y="6561"/>
                  </a:lnTo>
                  <a:cubicBezTo>
                    <a:pt x="352" y="7458"/>
                    <a:pt x="171" y="8343"/>
                    <a:pt x="32" y="9250"/>
                  </a:cubicBezTo>
                  <a:cubicBezTo>
                    <a:pt x="0" y="9431"/>
                    <a:pt x="107" y="9634"/>
                    <a:pt x="160" y="9815"/>
                  </a:cubicBezTo>
                  <a:cubicBezTo>
                    <a:pt x="342" y="10402"/>
                    <a:pt x="523" y="10988"/>
                    <a:pt x="704" y="11575"/>
                  </a:cubicBezTo>
                  <a:cubicBezTo>
                    <a:pt x="1035" y="12695"/>
                    <a:pt x="1366" y="13815"/>
                    <a:pt x="1718" y="14925"/>
                  </a:cubicBezTo>
                  <a:cubicBezTo>
                    <a:pt x="1729" y="14946"/>
                    <a:pt x="1729" y="14967"/>
                    <a:pt x="1739" y="14989"/>
                  </a:cubicBezTo>
                  <a:cubicBezTo>
                    <a:pt x="1756" y="15043"/>
                    <a:pt x="1798" y="15066"/>
                    <a:pt x="1842" y="15066"/>
                  </a:cubicBezTo>
                  <a:cubicBezTo>
                    <a:pt x="1909" y="15066"/>
                    <a:pt x="1979" y="15009"/>
                    <a:pt x="1953" y="14925"/>
                  </a:cubicBezTo>
                  <a:cubicBezTo>
                    <a:pt x="1665" y="13975"/>
                    <a:pt x="1376" y="13026"/>
                    <a:pt x="1078" y="12066"/>
                  </a:cubicBezTo>
                  <a:cubicBezTo>
                    <a:pt x="886" y="11426"/>
                    <a:pt x="694" y="10775"/>
                    <a:pt x="491" y="10135"/>
                  </a:cubicBezTo>
                  <a:lnTo>
                    <a:pt x="299" y="9516"/>
                  </a:lnTo>
                  <a:cubicBezTo>
                    <a:pt x="288" y="9452"/>
                    <a:pt x="278" y="9399"/>
                    <a:pt x="256" y="9346"/>
                  </a:cubicBezTo>
                  <a:cubicBezTo>
                    <a:pt x="247" y="9322"/>
                    <a:pt x="244" y="9305"/>
                    <a:pt x="242" y="9300"/>
                  </a:cubicBezTo>
                  <a:lnTo>
                    <a:pt x="242" y="9300"/>
                  </a:lnTo>
                  <a:cubicBezTo>
                    <a:pt x="340" y="8551"/>
                    <a:pt x="516" y="7801"/>
                    <a:pt x="651" y="7052"/>
                  </a:cubicBezTo>
                  <a:cubicBezTo>
                    <a:pt x="907" y="5644"/>
                    <a:pt x="1163" y="4236"/>
                    <a:pt x="1419" y="2828"/>
                  </a:cubicBezTo>
                  <a:cubicBezTo>
                    <a:pt x="1579" y="1953"/>
                    <a:pt x="1782" y="1068"/>
                    <a:pt x="1899" y="182"/>
                  </a:cubicBezTo>
                  <a:cubicBezTo>
                    <a:pt x="1899" y="172"/>
                    <a:pt x="1910" y="150"/>
                    <a:pt x="1910" y="140"/>
                  </a:cubicBezTo>
                  <a:cubicBezTo>
                    <a:pt x="1923" y="57"/>
                    <a:pt x="1852" y="1"/>
                    <a:pt x="1788" y="1"/>
                  </a:cubicBezTo>
                  <a:close/>
                </a:path>
              </a:pathLst>
            </a:custGeom>
            <a:solidFill>
              <a:srgbClr val="1018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96" name="Google Shape;1896;p69"/>
            <p:cNvSpPr/>
            <p:nvPr/>
          </p:nvSpPr>
          <p:spPr>
            <a:xfrm>
              <a:off x="6298325" y="3716475"/>
              <a:ext cx="29625" cy="29625"/>
            </a:xfrm>
            <a:custGeom>
              <a:avLst/>
              <a:gdLst/>
              <a:ahLst/>
              <a:cxnLst/>
              <a:rect l="l" t="t" r="r" b="b"/>
              <a:pathLst>
                <a:path w="1185" h="1185" extrusionOk="0">
                  <a:moveTo>
                    <a:pt x="587" y="1"/>
                  </a:moveTo>
                  <a:cubicBezTo>
                    <a:pt x="267" y="1"/>
                    <a:pt x="0" y="268"/>
                    <a:pt x="0" y="588"/>
                  </a:cubicBezTo>
                  <a:cubicBezTo>
                    <a:pt x="0" y="918"/>
                    <a:pt x="267" y="1185"/>
                    <a:pt x="587" y="1185"/>
                  </a:cubicBezTo>
                  <a:cubicBezTo>
                    <a:pt x="917" y="1185"/>
                    <a:pt x="1184" y="918"/>
                    <a:pt x="1184" y="588"/>
                  </a:cubicBezTo>
                  <a:cubicBezTo>
                    <a:pt x="1184" y="268"/>
                    <a:pt x="917" y="1"/>
                    <a:pt x="587" y="1"/>
                  </a:cubicBezTo>
                  <a:close/>
                </a:path>
              </a:pathLst>
            </a:custGeom>
            <a:solidFill>
              <a:srgbClr val="1018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97" name="Google Shape;1897;p69"/>
            <p:cNvSpPr/>
            <p:nvPr/>
          </p:nvSpPr>
          <p:spPr>
            <a:xfrm>
              <a:off x="6211650" y="3174300"/>
              <a:ext cx="164550" cy="111500"/>
            </a:xfrm>
            <a:custGeom>
              <a:avLst/>
              <a:gdLst/>
              <a:ahLst/>
              <a:cxnLst/>
              <a:rect l="l" t="t" r="r" b="b"/>
              <a:pathLst>
                <a:path w="6582" h="4460" extrusionOk="0">
                  <a:moveTo>
                    <a:pt x="1366" y="1"/>
                  </a:moveTo>
                  <a:lnTo>
                    <a:pt x="0" y="1494"/>
                  </a:lnTo>
                  <a:lnTo>
                    <a:pt x="1067" y="4460"/>
                  </a:lnTo>
                  <a:lnTo>
                    <a:pt x="3286" y="2657"/>
                  </a:lnTo>
                  <a:lnTo>
                    <a:pt x="5515" y="4460"/>
                  </a:lnTo>
                  <a:lnTo>
                    <a:pt x="6582" y="1494"/>
                  </a:lnTo>
                  <a:lnTo>
                    <a:pt x="52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98" name="Google Shape;1898;p69"/>
            <p:cNvSpPr/>
            <p:nvPr/>
          </p:nvSpPr>
          <p:spPr>
            <a:xfrm>
              <a:off x="6141225" y="2837600"/>
              <a:ext cx="292325" cy="296350"/>
            </a:xfrm>
            <a:custGeom>
              <a:avLst/>
              <a:gdLst/>
              <a:ahLst/>
              <a:cxnLst/>
              <a:rect l="l" t="t" r="r" b="b"/>
              <a:pathLst>
                <a:path w="11693" h="11854" extrusionOk="0">
                  <a:moveTo>
                    <a:pt x="6711" y="1"/>
                  </a:moveTo>
                  <a:cubicBezTo>
                    <a:pt x="6577" y="1"/>
                    <a:pt x="6434" y="7"/>
                    <a:pt x="6273" y="17"/>
                  </a:cubicBezTo>
                  <a:cubicBezTo>
                    <a:pt x="5868" y="39"/>
                    <a:pt x="5633" y="263"/>
                    <a:pt x="5335" y="359"/>
                  </a:cubicBezTo>
                  <a:cubicBezTo>
                    <a:pt x="5207" y="359"/>
                    <a:pt x="5089" y="369"/>
                    <a:pt x="4972" y="391"/>
                  </a:cubicBezTo>
                  <a:cubicBezTo>
                    <a:pt x="4844" y="369"/>
                    <a:pt x="4705" y="327"/>
                    <a:pt x="4535" y="241"/>
                  </a:cubicBezTo>
                  <a:cubicBezTo>
                    <a:pt x="4375" y="165"/>
                    <a:pt x="4194" y="131"/>
                    <a:pt x="4003" y="131"/>
                  </a:cubicBezTo>
                  <a:cubicBezTo>
                    <a:pt x="3157" y="131"/>
                    <a:pt x="2122" y="782"/>
                    <a:pt x="1974" y="1191"/>
                  </a:cubicBezTo>
                  <a:cubicBezTo>
                    <a:pt x="1793" y="1692"/>
                    <a:pt x="1345" y="1863"/>
                    <a:pt x="673" y="2673"/>
                  </a:cubicBezTo>
                  <a:cubicBezTo>
                    <a:pt x="1" y="3484"/>
                    <a:pt x="1" y="4764"/>
                    <a:pt x="118" y="5319"/>
                  </a:cubicBezTo>
                  <a:cubicBezTo>
                    <a:pt x="246" y="5884"/>
                    <a:pt x="54" y="6119"/>
                    <a:pt x="246" y="6940"/>
                  </a:cubicBezTo>
                  <a:cubicBezTo>
                    <a:pt x="353" y="7388"/>
                    <a:pt x="630" y="7655"/>
                    <a:pt x="865" y="7794"/>
                  </a:cubicBezTo>
                  <a:cubicBezTo>
                    <a:pt x="1206" y="8615"/>
                    <a:pt x="1580" y="9213"/>
                    <a:pt x="1590" y="9245"/>
                  </a:cubicBezTo>
                  <a:cubicBezTo>
                    <a:pt x="2267" y="11373"/>
                    <a:pt x="4621" y="11853"/>
                    <a:pt x="6452" y="11853"/>
                  </a:cubicBezTo>
                  <a:cubicBezTo>
                    <a:pt x="7621" y="11853"/>
                    <a:pt x="8578" y="11657"/>
                    <a:pt x="8748" y="11570"/>
                  </a:cubicBezTo>
                  <a:cubicBezTo>
                    <a:pt x="9058" y="11421"/>
                    <a:pt x="10092" y="10258"/>
                    <a:pt x="10743" y="8189"/>
                  </a:cubicBezTo>
                  <a:cubicBezTo>
                    <a:pt x="11063" y="7805"/>
                    <a:pt x="11308" y="7388"/>
                    <a:pt x="11340" y="7068"/>
                  </a:cubicBezTo>
                  <a:cubicBezTo>
                    <a:pt x="11383" y="6588"/>
                    <a:pt x="11095" y="6407"/>
                    <a:pt x="11372" y="5842"/>
                  </a:cubicBezTo>
                  <a:cubicBezTo>
                    <a:pt x="11639" y="5276"/>
                    <a:pt x="11692" y="4071"/>
                    <a:pt x="11415" y="3452"/>
                  </a:cubicBezTo>
                  <a:cubicBezTo>
                    <a:pt x="11127" y="2833"/>
                    <a:pt x="10999" y="3004"/>
                    <a:pt x="11031" y="2353"/>
                  </a:cubicBezTo>
                  <a:cubicBezTo>
                    <a:pt x="11074" y="1703"/>
                    <a:pt x="10423" y="700"/>
                    <a:pt x="9676" y="572"/>
                  </a:cubicBezTo>
                  <a:cubicBezTo>
                    <a:pt x="9412" y="522"/>
                    <a:pt x="9187" y="518"/>
                    <a:pt x="8981" y="518"/>
                  </a:cubicBezTo>
                  <a:cubicBezTo>
                    <a:pt x="8937" y="518"/>
                    <a:pt x="8894" y="518"/>
                    <a:pt x="8852" y="518"/>
                  </a:cubicBezTo>
                  <a:cubicBezTo>
                    <a:pt x="8538" y="518"/>
                    <a:pt x="8258" y="507"/>
                    <a:pt x="7927" y="327"/>
                  </a:cubicBezTo>
                  <a:cubicBezTo>
                    <a:pt x="7484" y="72"/>
                    <a:pt x="7154" y="1"/>
                    <a:pt x="6711" y="1"/>
                  </a:cubicBezTo>
                  <a:close/>
                </a:path>
              </a:pathLst>
            </a:custGeom>
            <a:solidFill>
              <a:srgbClr val="70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99" name="Google Shape;1899;p69"/>
            <p:cNvSpPr/>
            <p:nvPr/>
          </p:nvSpPr>
          <p:spPr>
            <a:xfrm>
              <a:off x="6382575" y="3035325"/>
              <a:ext cx="61650" cy="59825"/>
            </a:xfrm>
            <a:custGeom>
              <a:avLst/>
              <a:gdLst/>
              <a:ahLst/>
              <a:cxnLst/>
              <a:rect l="l" t="t" r="r" b="b"/>
              <a:pathLst>
                <a:path w="2466" h="2393" extrusionOk="0">
                  <a:moveTo>
                    <a:pt x="1223" y="1"/>
                  </a:moveTo>
                  <a:cubicBezTo>
                    <a:pt x="577" y="1"/>
                    <a:pt x="54" y="512"/>
                    <a:pt x="33" y="1144"/>
                  </a:cubicBezTo>
                  <a:cubicBezTo>
                    <a:pt x="1" y="1805"/>
                    <a:pt x="524" y="2360"/>
                    <a:pt x="1185" y="2392"/>
                  </a:cubicBezTo>
                  <a:cubicBezTo>
                    <a:pt x="1199" y="2392"/>
                    <a:pt x="1212" y="2392"/>
                    <a:pt x="1225" y="2392"/>
                  </a:cubicBezTo>
                  <a:cubicBezTo>
                    <a:pt x="1879" y="2392"/>
                    <a:pt x="2412" y="1888"/>
                    <a:pt x="2433" y="1240"/>
                  </a:cubicBezTo>
                  <a:cubicBezTo>
                    <a:pt x="2465" y="578"/>
                    <a:pt x="1942" y="24"/>
                    <a:pt x="1281" y="2"/>
                  </a:cubicBezTo>
                  <a:cubicBezTo>
                    <a:pt x="1261" y="1"/>
                    <a:pt x="1242" y="1"/>
                    <a:pt x="1223" y="1"/>
                  </a:cubicBezTo>
                  <a:close/>
                </a:path>
              </a:pathLst>
            </a:custGeom>
            <a:solidFill>
              <a:srgbClr val="FAA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900" name="Google Shape;1900;p69"/>
            <p:cNvSpPr/>
            <p:nvPr/>
          </p:nvSpPr>
          <p:spPr>
            <a:xfrm>
              <a:off x="6394050" y="3048175"/>
              <a:ext cx="26175" cy="23225"/>
            </a:xfrm>
            <a:custGeom>
              <a:avLst/>
              <a:gdLst/>
              <a:ahLst/>
              <a:cxnLst/>
              <a:rect l="l" t="t" r="r" b="b"/>
              <a:pathLst>
                <a:path w="1047" h="929" extrusionOk="0">
                  <a:moveTo>
                    <a:pt x="784" y="0"/>
                  </a:moveTo>
                  <a:cubicBezTo>
                    <a:pt x="576" y="0"/>
                    <a:pt x="365" y="54"/>
                    <a:pt x="214" y="214"/>
                  </a:cubicBezTo>
                  <a:cubicBezTo>
                    <a:pt x="97" y="352"/>
                    <a:pt x="33" y="523"/>
                    <a:pt x="11" y="704"/>
                  </a:cubicBezTo>
                  <a:cubicBezTo>
                    <a:pt x="11" y="736"/>
                    <a:pt x="1" y="779"/>
                    <a:pt x="1" y="811"/>
                  </a:cubicBezTo>
                  <a:cubicBezTo>
                    <a:pt x="11" y="875"/>
                    <a:pt x="54" y="928"/>
                    <a:pt x="118" y="928"/>
                  </a:cubicBezTo>
                  <a:cubicBezTo>
                    <a:pt x="171" y="928"/>
                    <a:pt x="225" y="875"/>
                    <a:pt x="225" y="811"/>
                  </a:cubicBezTo>
                  <a:cubicBezTo>
                    <a:pt x="225" y="790"/>
                    <a:pt x="225" y="758"/>
                    <a:pt x="235" y="736"/>
                  </a:cubicBezTo>
                  <a:cubicBezTo>
                    <a:pt x="235" y="734"/>
                    <a:pt x="235" y="730"/>
                    <a:pt x="235" y="726"/>
                  </a:cubicBezTo>
                  <a:cubicBezTo>
                    <a:pt x="235" y="715"/>
                    <a:pt x="235" y="694"/>
                    <a:pt x="235" y="683"/>
                  </a:cubicBezTo>
                  <a:cubicBezTo>
                    <a:pt x="246" y="651"/>
                    <a:pt x="257" y="619"/>
                    <a:pt x="267" y="576"/>
                  </a:cubicBezTo>
                  <a:cubicBezTo>
                    <a:pt x="267" y="566"/>
                    <a:pt x="267" y="544"/>
                    <a:pt x="278" y="534"/>
                  </a:cubicBezTo>
                  <a:cubicBezTo>
                    <a:pt x="278" y="534"/>
                    <a:pt x="289" y="512"/>
                    <a:pt x="289" y="512"/>
                  </a:cubicBezTo>
                  <a:cubicBezTo>
                    <a:pt x="289" y="512"/>
                    <a:pt x="289" y="502"/>
                    <a:pt x="289" y="502"/>
                  </a:cubicBezTo>
                  <a:cubicBezTo>
                    <a:pt x="310" y="459"/>
                    <a:pt x="331" y="427"/>
                    <a:pt x="353" y="395"/>
                  </a:cubicBezTo>
                  <a:cubicBezTo>
                    <a:pt x="353" y="395"/>
                    <a:pt x="353" y="395"/>
                    <a:pt x="363" y="384"/>
                  </a:cubicBezTo>
                  <a:cubicBezTo>
                    <a:pt x="363" y="384"/>
                    <a:pt x="374" y="374"/>
                    <a:pt x="385" y="363"/>
                  </a:cubicBezTo>
                  <a:cubicBezTo>
                    <a:pt x="395" y="342"/>
                    <a:pt x="417" y="331"/>
                    <a:pt x="438" y="320"/>
                  </a:cubicBezTo>
                  <a:cubicBezTo>
                    <a:pt x="438" y="315"/>
                    <a:pt x="441" y="312"/>
                    <a:pt x="441" y="312"/>
                  </a:cubicBezTo>
                  <a:lnTo>
                    <a:pt x="441" y="312"/>
                  </a:lnTo>
                  <a:cubicBezTo>
                    <a:pt x="441" y="312"/>
                    <a:pt x="438" y="315"/>
                    <a:pt x="427" y="320"/>
                  </a:cubicBezTo>
                  <a:cubicBezTo>
                    <a:pt x="427" y="320"/>
                    <a:pt x="438" y="310"/>
                    <a:pt x="438" y="310"/>
                  </a:cubicBezTo>
                  <a:cubicBezTo>
                    <a:pt x="449" y="310"/>
                    <a:pt x="459" y="299"/>
                    <a:pt x="470" y="299"/>
                  </a:cubicBezTo>
                  <a:cubicBezTo>
                    <a:pt x="490" y="279"/>
                    <a:pt x="509" y="269"/>
                    <a:pt x="529" y="259"/>
                  </a:cubicBezTo>
                  <a:lnTo>
                    <a:pt x="529" y="259"/>
                  </a:lnTo>
                  <a:cubicBezTo>
                    <a:pt x="537" y="256"/>
                    <a:pt x="550" y="251"/>
                    <a:pt x="555" y="246"/>
                  </a:cubicBezTo>
                  <a:cubicBezTo>
                    <a:pt x="566" y="246"/>
                    <a:pt x="587" y="246"/>
                    <a:pt x="598" y="235"/>
                  </a:cubicBezTo>
                  <a:cubicBezTo>
                    <a:pt x="609" y="235"/>
                    <a:pt x="630" y="235"/>
                    <a:pt x="641" y="224"/>
                  </a:cubicBezTo>
                  <a:lnTo>
                    <a:pt x="673" y="224"/>
                  </a:lnTo>
                  <a:cubicBezTo>
                    <a:pt x="701" y="224"/>
                    <a:pt x="725" y="220"/>
                    <a:pt x="747" y="220"/>
                  </a:cubicBezTo>
                  <a:cubicBezTo>
                    <a:pt x="758" y="220"/>
                    <a:pt x="769" y="221"/>
                    <a:pt x="779" y="224"/>
                  </a:cubicBezTo>
                  <a:lnTo>
                    <a:pt x="865" y="224"/>
                  </a:lnTo>
                  <a:cubicBezTo>
                    <a:pt x="872" y="224"/>
                    <a:pt x="888" y="229"/>
                    <a:pt x="896" y="229"/>
                  </a:cubicBezTo>
                  <a:cubicBezTo>
                    <a:pt x="899" y="229"/>
                    <a:pt x="900" y="228"/>
                    <a:pt x="897" y="224"/>
                  </a:cubicBezTo>
                  <a:lnTo>
                    <a:pt x="897" y="224"/>
                  </a:lnTo>
                  <a:cubicBezTo>
                    <a:pt x="905" y="226"/>
                    <a:pt x="914" y="227"/>
                    <a:pt x="923" y="227"/>
                  </a:cubicBezTo>
                  <a:cubicBezTo>
                    <a:pt x="969" y="227"/>
                    <a:pt x="1016" y="203"/>
                    <a:pt x="1025" y="150"/>
                  </a:cubicBezTo>
                  <a:cubicBezTo>
                    <a:pt x="1046" y="96"/>
                    <a:pt x="1014" y="22"/>
                    <a:pt x="950" y="11"/>
                  </a:cubicBezTo>
                  <a:cubicBezTo>
                    <a:pt x="896" y="4"/>
                    <a:pt x="840" y="0"/>
                    <a:pt x="784" y="0"/>
                  </a:cubicBezTo>
                  <a:close/>
                </a:path>
              </a:pathLst>
            </a:custGeom>
            <a:solidFill>
              <a:srgbClr val="70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901" name="Google Shape;1901;p69"/>
            <p:cNvSpPr/>
            <p:nvPr/>
          </p:nvSpPr>
          <p:spPr>
            <a:xfrm>
              <a:off x="6143625" y="3031075"/>
              <a:ext cx="61650" cy="59800"/>
            </a:xfrm>
            <a:custGeom>
              <a:avLst/>
              <a:gdLst/>
              <a:ahLst/>
              <a:cxnLst/>
              <a:rect l="l" t="t" r="r" b="b"/>
              <a:pathLst>
                <a:path w="2466" h="2392" extrusionOk="0">
                  <a:moveTo>
                    <a:pt x="1240" y="1"/>
                  </a:moveTo>
                  <a:cubicBezTo>
                    <a:pt x="587" y="1"/>
                    <a:pt x="54" y="506"/>
                    <a:pt x="33" y="1154"/>
                  </a:cubicBezTo>
                  <a:cubicBezTo>
                    <a:pt x="1" y="1815"/>
                    <a:pt x="524" y="2370"/>
                    <a:pt x="1185" y="2391"/>
                  </a:cubicBezTo>
                  <a:cubicBezTo>
                    <a:pt x="1198" y="2391"/>
                    <a:pt x="1212" y="2392"/>
                    <a:pt x="1225" y="2392"/>
                  </a:cubicBezTo>
                  <a:cubicBezTo>
                    <a:pt x="1879" y="2392"/>
                    <a:pt x="2412" y="1887"/>
                    <a:pt x="2433" y="1239"/>
                  </a:cubicBezTo>
                  <a:cubicBezTo>
                    <a:pt x="2465" y="578"/>
                    <a:pt x="1942" y="23"/>
                    <a:pt x="1281" y="2"/>
                  </a:cubicBezTo>
                  <a:cubicBezTo>
                    <a:pt x="1267" y="1"/>
                    <a:pt x="1254" y="1"/>
                    <a:pt x="1240" y="1"/>
                  </a:cubicBezTo>
                  <a:close/>
                </a:path>
              </a:pathLst>
            </a:custGeom>
            <a:solidFill>
              <a:srgbClr val="FAA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902" name="Google Shape;1902;p69"/>
            <p:cNvSpPr/>
            <p:nvPr/>
          </p:nvSpPr>
          <p:spPr>
            <a:xfrm>
              <a:off x="6168975" y="3043825"/>
              <a:ext cx="24550" cy="24625"/>
            </a:xfrm>
            <a:custGeom>
              <a:avLst/>
              <a:gdLst/>
              <a:ahLst/>
              <a:cxnLst/>
              <a:rect l="l" t="t" r="r" b="b"/>
              <a:pathLst>
                <a:path w="982" h="985" extrusionOk="0">
                  <a:moveTo>
                    <a:pt x="299" y="228"/>
                  </a:moveTo>
                  <a:cubicBezTo>
                    <a:pt x="304" y="233"/>
                    <a:pt x="310" y="236"/>
                    <a:pt x="311" y="236"/>
                  </a:cubicBezTo>
                  <a:cubicBezTo>
                    <a:pt x="312" y="236"/>
                    <a:pt x="310" y="233"/>
                    <a:pt x="299" y="228"/>
                  </a:cubicBezTo>
                  <a:close/>
                  <a:moveTo>
                    <a:pt x="187" y="1"/>
                  </a:moveTo>
                  <a:cubicBezTo>
                    <a:pt x="161" y="1"/>
                    <a:pt x="134" y="2"/>
                    <a:pt x="107" y="4"/>
                  </a:cubicBezTo>
                  <a:cubicBezTo>
                    <a:pt x="54" y="14"/>
                    <a:pt x="0" y="57"/>
                    <a:pt x="0" y="121"/>
                  </a:cubicBezTo>
                  <a:cubicBezTo>
                    <a:pt x="0" y="170"/>
                    <a:pt x="46" y="229"/>
                    <a:pt x="95" y="229"/>
                  </a:cubicBezTo>
                  <a:cubicBezTo>
                    <a:pt x="99" y="229"/>
                    <a:pt x="103" y="228"/>
                    <a:pt x="107" y="228"/>
                  </a:cubicBezTo>
                  <a:lnTo>
                    <a:pt x="299" y="228"/>
                  </a:lnTo>
                  <a:cubicBezTo>
                    <a:pt x="331" y="238"/>
                    <a:pt x="363" y="238"/>
                    <a:pt x="395" y="249"/>
                  </a:cubicBezTo>
                  <a:cubicBezTo>
                    <a:pt x="406" y="249"/>
                    <a:pt x="416" y="260"/>
                    <a:pt x="427" y="260"/>
                  </a:cubicBezTo>
                  <a:cubicBezTo>
                    <a:pt x="432" y="265"/>
                    <a:pt x="446" y="271"/>
                    <a:pt x="454" y="273"/>
                  </a:cubicBezTo>
                  <a:lnTo>
                    <a:pt x="454" y="273"/>
                  </a:lnTo>
                  <a:cubicBezTo>
                    <a:pt x="475" y="283"/>
                    <a:pt x="504" y="293"/>
                    <a:pt x="523" y="302"/>
                  </a:cubicBezTo>
                  <a:cubicBezTo>
                    <a:pt x="534" y="313"/>
                    <a:pt x="534" y="313"/>
                    <a:pt x="544" y="324"/>
                  </a:cubicBezTo>
                  <a:cubicBezTo>
                    <a:pt x="555" y="324"/>
                    <a:pt x="555" y="334"/>
                    <a:pt x="566" y="334"/>
                  </a:cubicBezTo>
                  <a:cubicBezTo>
                    <a:pt x="576" y="345"/>
                    <a:pt x="598" y="356"/>
                    <a:pt x="608" y="377"/>
                  </a:cubicBezTo>
                  <a:cubicBezTo>
                    <a:pt x="619" y="388"/>
                    <a:pt x="619" y="388"/>
                    <a:pt x="630" y="398"/>
                  </a:cubicBezTo>
                  <a:cubicBezTo>
                    <a:pt x="630" y="398"/>
                    <a:pt x="640" y="409"/>
                    <a:pt x="640" y="409"/>
                  </a:cubicBezTo>
                  <a:cubicBezTo>
                    <a:pt x="662" y="441"/>
                    <a:pt x="683" y="484"/>
                    <a:pt x="704" y="516"/>
                  </a:cubicBezTo>
                  <a:cubicBezTo>
                    <a:pt x="704" y="520"/>
                    <a:pt x="704" y="523"/>
                    <a:pt x="703" y="525"/>
                  </a:cubicBezTo>
                  <a:lnTo>
                    <a:pt x="703" y="525"/>
                  </a:lnTo>
                  <a:cubicBezTo>
                    <a:pt x="701" y="523"/>
                    <a:pt x="694" y="516"/>
                    <a:pt x="694" y="516"/>
                  </a:cubicBezTo>
                  <a:lnTo>
                    <a:pt x="694" y="516"/>
                  </a:lnTo>
                  <a:cubicBezTo>
                    <a:pt x="694" y="526"/>
                    <a:pt x="696" y="532"/>
                    <a:pt x="699" y="532"/>
                  </a:cubicBezTo>
                  <a:cubicBezTo>
                    <a:pt x="701" y="532"/>
                    <a:pt x="702" y="529"/>
                    <a:pt x="703" y="525"/>
                  </a:cubicBezTo>
                  <a:lnTo>
                    <a:pt x="703" y="525"/>
                  </a:lnTo>
                  <a:cubicBezTo>
                    <a:pt x="704" y="526"/>
                    <a:pt x="704" y="526"/>
                    <a:pt x="704" y="526"/>
                  </a:cubicBezTo>
                  <a:cubicBezTo>
                    <a:pt x="704" y="537"/>
                    <a:pt x="715" y="548"/>
                    <a:pt x="715" y="548"/>
                  </a:cubicBezTo>
                  <a:cubicBezTo>
                    <a:pt x="715" y="569"/>
                    <a:pt x="726" y="590"/>
                    <a:pt x="726" y="612"/>
                  </a:cubicBezTo>
                  <a:cubicBezTo>
                    <a:pt x="736" y="622"/>
                    <a:pt x="736" y="644"/>
                    <a:pt x="736" y="665"/>
                  </a:cubicBezTo>
                  <a:cubicBezTo>
                    <a:pt x="747" y="665"/>
                    <a:pt x="747" y="676"/>
                    <a:pt x="747" y="686"/>
                  </a:cubicBezTo>
                  <a:cubicBezTo>
                    <a:pt x="747" y="718"/>
                    <a:pt x="758" y="740"/>
                    <a:pt x="758" y="772"/>
                  </a:cubicBezTo>
                  <a:cubicBezTo>
                    <a:pt x="758" y="804"/>
                    <a:pt x="758" y="836"/>
                    <a:pt x="758" y="868"/>
                  </a:cubicBezTo>
                  <a:cubicBezTo>
                    <a:pt x="747" y="932"/>
                    <a:pt x="811" y="985"/>
                    <a:pt x="864" y="985"/>
                  </a:cubicBezTo>
                  <a:cubicBezTo>
                    <a:pt x="928" y="985"/>
                    <a:pt x="971" y="932"/>
                    <a:pt x="971" y="868"/>
                  </a:cubicBezTo>
                  <a:cubicBezTo>
                    <a:pt x="982" y="772"/>
                    <a:pt x="971" y="665"/>
                    <a:pt x="950" y="558"/>
                  </a:cubicBezTo>
                  <a:cubicBezTo>
                    <a:pt x="896" y="366"/>
                    <a:pt x="779" y="185"/>
                    <a:pt x="587" y="89"/>
                  </a:cubicBezTo>
                  <a:cubicBezTo>
                    <a:pt x="461" y="26"/>
                    <a:pt x="328" y="1"/>
                    <a:pt x="187" y="1"/>
                  </a:cubicBezTo>
                  <a:close/>
                </a:path>
              </a:pathLst>
            </a:custGeom>
            <a:solidFill>
              <a:srgbClr val="70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903" name="Google Shape;1903;p69"/>
            <p:cNvSpPr/>
            <p:nvPr/>
          </p:nvSpPr>
          <p:spPr>
            <a:xfrm>
              <a:off x="6245500" y="3088350"/>
              <a:ext cx="94175" cy="138875"/>
            </a:xfrm>
            <a:custGeom>
              <a:avLst/>
              <a:gdLst/>
              <a:ahLst/>
              <a:cxnLst/>
              <a:rect l="l" t="t" r="r" b="b"/>
              <a:pathLst>
                <a:path w="3767" h="5555" extrusionOk="0">
                  <a:moveTo>
                    <a:pt x="2274" y="1"/>
                  </a:moveTo>
                  <a:cubicBezTo>
                    <a:pt x="2239" y="1"/>
                    <a:pt x="2203" y="2"/>
                    <a:pt x="2166" y="4"/>
                  </a:cubicBezTo>
                  <a:lnTo>
                    <a:pt x="1516" y="36"/>
                  </a:lnTo>
                  <a:cubicBezTo>
                    <a:pt x="673" y="79"/>
                    <a:pt x="1" y="729"/>
                    <a:pt x="12" y="1476"/>
                  </a:cubicBezTo>
                  <a:lnTo>
                    <a:pt x="54" y="4282"/>
                  </a:lnTo>
                  <a:cubicBezTo>
                    <a:pt x="64" y="4996"/>
                    <a:pt x="700" y="5555"/>
                    <a:pt x="1493" y="5555"/>
                  </a:cubicBezTo>
                  <a:cubicBezTo>
                    <a:pt x="1529" y="5555"/>
                    <a:pt x="1565" y="5553"/>
                    <a:pt x="1601" y="5551"/>
                  </a:cubicBezTo>
                  <a:lnTo>
                    <a:pt x="2252" y="5519"/>
                  </a:lnTo>
                  <a:cubicBezTo>
                    <a:pt x="3094" y="5466"/>
                    <a:pt x="3766" y="4826"/>
                    <a:pt x="3756" y="4068"/>
                  </a:cubicBezTo>
                  <a:lnTo>
                    <a:pt x="3713" y="1273"/>
                  </a:lnTo>
                  <a:cubicBezTo>
                    <a:pt x="3703" y="559"/>
                    <a:pt x="3068" y="1"/>
                    <a:pt x="2274" y="1"/>
                  </a:cubicBezTo>
                  <a:close/>
                </a:path>
              </a:pathLst>
            </a:custGeom>
            <a:solidFill>
              <a:srgbClr val="FAA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904" name="Google Shape;1904;p69"/>
            <p:cNvSpPr/>
            <p:nvPr/>
          </p:nvSpPr>
          <p:spPr>
            <a:xfrm>
              <a:off x="6195900" y="2900400"/>
              <a:ext cx="193650" cy="253150"/>
            </a:xfrm>
            <a:custGeom>
              <a:avLst/>
              <a:gdLst/>
              <a:ahLst/>
              <a:cxnLst/>
              <a:rect l="l" t="t" r="r" b="b"/>
              <a:pathLst>
                <a:path w="7746" h="10126" extrusionOk="0">
                  <a:moveTo>
                    <a:pt x="2780" y="1"/>
                  </a:moveTo>
                  <a:cubicBezTo>
                    <a:pt x="1334" y="1"/>
                    <a:pt x="139" y="1173"/>
                    <a:pt x="107" y="2626"/>
                  </a:cubicBezTo>
                  <a:lnTo>
                    <a:pt x="33" y="7362"/>
                  </a:lnTo>
                  <a:cubicBezTo>
                    <a:pt x="1" y="8834"/>
                    <a:pt x="1185" y="10061"/>
                    <a:pt x="2657" y="10082"/>
                  </a:cubicBezTo>
                  <a:lnTo>
                    <a:pt x="4918" y="10125"/>
                  </a:lnTo>
                  <a:cubicBezTo>
                    <a:pt x="4931" y="10125"/>
                    <a:pt x="4945" y="10125"/>
                    <a:pt x="4958" y="10125"/>
                  </a:cubicBezTo>
                  <a:cubicBezTo>
                    <a:pt x="6412" y="10125"/>
                    <a:pt x="7617" y="8949"/>
                    <a:pt x="7639" y="7490"/>
                  </a:cubicBezTo>
                  <a:lnTo>
                    <a:pt x="7724" y="2764"/>
                  </a:lnTo>
                  <a:cubicBezTo>
                    <a:pt x="7745" y="1292"/>
                    <a:pt x="6561" y="65"/>
                    <a:pt x="5089" y="33"/>
                  </a:cubicBezTo>
                  <a:lnTo>
                    <a:pt x="2838" y="1"/>
                  </a:lnTo>
                  <a:cubicBezTo>
                    <a:pt x="2819" y="1"/>
                    <a:pt x="2799" y="1"/>
                    <a:pt x="2780" y="1"/>
                  </a:cubicBezTo>
                  <a:close/>
                </a:path>
              </a:pathLst>
            </a:custGeom>
            <a:solidFill>
              <a:srgbClr val="FAA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905" name="Google Shape;1905;p69"/>
            <p:cNvSpPr/>
            <p:nvPr/>
          </p:nvSpPr>
          <p:spPr>
            <a:xfrm>
              <a:off x="6199375" y="3042450"/>
              <a:ext cx="50425" cy="48000"/>
            </a:xfrm>
            <a:custGeom>
              <a:avLst/>
              <a:gdLst/>
              <a:ahLst/>
              <a:cxnLst/>
              <a:rect l="l" t="t" r="r" b="b"/>
              <a:pathLst>
                <a:path w="2017" h="1920" extrusionOk="0">
                  <a:moveTo>
                    <a:pt x="1003" y="0"/>
                  </a:moveTo>
                  <a:cubicBezTo>
                    <a:pt x="511" y="0"/>
                    <a:pt x="104" y="378"/>
                    <a:pt x="54" y="869"/>
                  </a:cubicBezTo>
                  <a:cubicBezTo>
                    <a:pt x="0" y="1392"/>
                    <a:pt x="395" y="1861"/>
                    <a:pt x="918" y="1915"/>
                  </a:cubicBezTo>
                  <a:cubicBezTo>
                    <a:pt x="950" y="1918"/>
                    <a:pt x="982" y="1920"/>
                    <a:pt x="1014" y="1920"/>
                  </a:cubicBezTo>
                  <a:cubicBezTo>
                    <a:pt x="1505" y="1920"/>
                    <a:pt x="1913" y="1542"/>
                    <a:pt x="1963" y="1051"/>
                  </a:cubicBezTo>
                  <a:cubicBezTo>
                    <a:pt x="2017" y="517"/>
                    <a:pt x="1622" y="48"/>
                    <a:pt x="1099" y="5"/>
                  </a:cubicBezTo>
                  <a:cubicBezTo>
                    <a:pt x="1067" y="2"/>
                    <a:pt x="1034" y="0"/>
                    <a:pt x="1003" y="0"/>
                  </a:cubicBezTo>
                  <a:close/>
                </a:path>
              </a:pathLst>
            </a:custGeom>
            <a:solidFill>
              <a:srgbClr val="B3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906" name="Google Shape;1906;p69"/>
            <p:cNvSpPr/>
            <p:nvPr/>
          </p:nvSpPr>
          <p:spPr>
            <a:xfrm>
              <a:off x="6330575" y="3044625"/>
              <a:ext cx="50425" cy="47950"/>
            </a:xfrm>
            <a:custGeom>
              <a:avLst/>
              <a:gdLst/>
              <a:ahLst/>
              <a:cxnLst/>
              <a:rect l="l" t="t" r="r" b="b"/>
              <a:pathLst>
                <a:path w="2017" h="1918" extrusionOk="0">
                  <a:moveTo>
                    <a:pt x="1019" y="0"/>
                  </a:moveTo>
                  <a:cubicBezTo>
                    <a:pt x="520" y="0"/>
                    <a:pt x="95" y="372"/>
                    <a:pt x="54" y="878"/>
                  </a:cubicBezTo>
                  <a:cubicBezTo>
                    <a:pt x="1" y="1401"/>
                    <a:pt x="395" y="1870"/>
                    <a:pt x="918" y="1913"/>
                  </a:cubicBezTo>
                  <a:cubicBezTo>
                    <a:pt x="951" y="1916"/>
                    <a:pt x="983" y="1918"/>
                    <a:pt x="1015" y="1918"/>
                  </a:cubicBezTo>
                  <a:cubicBezTo>
                    <a:pt x="1498" y="1918"/>
                    <a:pt x="1914" y="1549"/>
                    <a:pt x="1964" y="1049"/>
                  </a:cubicBezTo>
                  <a:cubicBezTo>
                    <a:pt x="2017" y="526"/>
                    <a:pt x="1622" y="57"/>
                    <a:pt x="1100" y="4"/>
                  </a:cubicBezTo>
                  <a:cubicBezTo>
                    <a:pt x="1072" y="1"/>
                    <a:pt x="1045" y="0"/>
                    <a:pt x="1019" y="0"/>
                  </a:cubicBezTo>
                  <a:close/>
                </a:path>
              </a:pathLst>
            </a:custGeom>
            <a:solidFill>
              <a:srgbClr val="B3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907" name="Google Shape;1907;p69"/>
            <p:cNvSpPr/>
            <p:nvPr/>
          </p:nvSpPr>
          <p:spPr>
            <a:xfrm>
              <a:off x="6177225" y="2868975"/>
              <a:ext cx="237500" cy="134725"/>
            </a:xfrm>
            <a:custGeom>
              <a:avLst/>
              <a:gdLst/>
              <a:ahLst/>
              <a:cxnLst/>
              <a:rect l="l" t="t" r="r" b="b"/>
              <a:pathLst>
                <a:path w="9500" h="5389" extrusionOk="0">
                  <a:moveTo>
                    <a:pt x="4381" y="0"/>
                  </a:moveTo>
                  <a:cubicBezTo>
                    <a:pt x="3686" y="0"/>
                    <a:pt x="3013" y="219"/>
                    <a:pt x="2220" y="757"/>
                  </a:cubicBezTo>
                  <a:cubicBezTo>
                    <a:pt x="929" y="1621"/>
                    <a:pt x="1" y="2592"/>
                    <a:pt x="534" y="3883"/>
                  </a:cubicBezTo>
                  <a:cubicBezTo>
                    <a:pt x="534" y="3883"/>
                    <a:pt x="1782" y="3232"/>
                    <a:pt x="2220" y="2411"/>
                  </a:cubicBezTo>
                  <a:cubicBezTo>
                    <a:pt x="2532" y="1845"/>
                    <a:pt x="2855" y="1622"/>
                    <a:pt x="3340" y="1622"/>
                  </a:cubicBezTo>
                  <a:cubicBezTo>
                    <a:pt x="3551" y="1622"/>
                    <a:pt x="3792" y="1664"/>
                    <a:pt x="4076" y="1739"/>
                  </a:cubicBezTo>
                  <a:cubicBezTo>
                    <a:pt x="4257" y="1787"/>
                    <a:pt x="4423" y="1807"/>
                    <a:pt x="4574" y="1807"/>
                  </a:cubicBezTo>
                  <a:cubicBezTo>
                    <a:pt x="5217" y="1807"/>
                    <a:pt x="5580" y="1450"/>
                    <a:pt x="5580" y="1450"/>
                  </a:cubicBezTo>
                  <a:cubicBezTo>
                    <a:pt x="5580" y="1450"/>
                    <a:pt x="6049" y="2667"/>
                    <a:pt x="6945" y="2667"/>
                  </a:cubicBezTo>
                  <a:cubicBezTo>
                    <a:pt x="7842" y="2667"/>
                    <a:pt x="8012" y="2955"/>
                    <a:pt x="8012" y="3456"/>
                  </a:cubicBezTo>
                  <a:cubicBezTo>
                    <a:pt x="8012" y="3957"/>
                    <a:pt x="7916" y="5312"/>
                    <a:pt x="8716" y="5387"/>
                  </a:cubicBezTo>
                  <a:cubicBezTo>
                    <a:pt x="8731" y="5388"/>
                    <a:pt x="8745" y="5389"/>
                    <a:pt x="8759" y="5389"/>
                  </a:cubicBezTo>
                  <a:cubicBezTo>
                    <a:pt x="9500" y="5389"/>
                    <a:pt x="9340" y="3484"/>
                    <a:pt x="9026" y="2688"/>
                  </a:cubicBezTo>
                  <a:cubicBezTo>
                    <a:pt x="8695" y="1877"/>
                    <a:pt x="7020" y="618"/>
                    <a:pt x="5751" y="234"/>
                  </a:cubicBezTo>
                  <a:cubicBezTo>
                    <a:pt x="5262" y="86"/>
                    <a:pt x="4817" y="0"/>
                    <a:pt x="4381" y="0"/>
                  </a:cubicBezTo>
                  <a:close/>
                </a:path>
              </a:pathLst>
            </a:custGeom>
            <a:solidFill>
              <a:srgbClr val="70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908" name="Google Shape;1908;p69"/>
            <p:cNvSpPr/>
            <p:nvPr/>
          </p:nvSpPr>
          <p:spPr>
            <a:xfrm>
              <a:off x="6276700" y="3083100"/>
              <a:ext cx="37375" cy="17100"/>
            </a:xfrm>
            <a:custGeom>
              <a:avLst/>
              <a:gdLst/>
              <a:ahLst/>
              <a:cxnLst/>
              <a:rect l="l" t="t" r="r" b="b"/>
              <a:pathLst>
                <a:path w="1495" h="684" extrusionOk="0">
                  <a:moveTo>
                    <a:pt x="1" y="1"/>
                  </a:moveTo>
                  <a:lnTo>
                    <a:pt x="1" y="1"/>
                  </a:lnTo>
                  <a:cubicBezTo>
                    <a:pt x="44" y="385"/>
                    <a:pt x="353" y="673"/>
                    <a:pt x="737" y="683"/>
                  </a:cubicBezTo>
                  <a:cubicBezTo>
                    <a:pt x="1121" y="683"/>
                    <a:pt x="1441" y="406"/>
                    <a:pt x="1494" y="3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909" name="Google Shape;1909;p69"/>
            <p:cNvSpPr/>
            <p:nvPr/>
          </p:nvSpPr>
          <p:spPr>
            <a:xfrm>
              <a:off x="6223375" y="3011100"/>
              <a:ext cx="18950" cy="18700"/>
            </a:xfrm>
            <a:custGeom>
              <a:avLst/>
              <a:gdLst/>
              <a:ahLst/>
              <a:cxnLst/>
              <a:rect l="l" t="t" r="r" b="b"/>
              <a:pathLst>
                <a:path w="758" h="748" extrusionOk="0">
                  <a:moveTo>
                    <a:pt x="384" y="0"/>
                  </a:moveTo>
                  <a:cubicBezTo>
                    <a:pt x="182" y="0"/>
                    <a:pt x="11" y="160"/>
                    <a:pt x="0" y="363"/>
                  </a:cubicBezTo>
                  <a:cubicBezTo>
                    <a:pt x="0" y="577"/>
                    <a:pt x="160" y="747"/>
                    <a:pt x="363" y="747"/>
                  </a:cubicBezTo>
                  <a:cubicBezTo>
                    <a:pt x="370" y="748"/>
                    <a:pt x="377" y="748"/>
                    <a:pt x="383" y="748"/>
                  </a:cubicBezTo>
                  <a:cubicBezTo>
                    <a:pt x="587" y="748"/>
                    <a:pt x="747" y="591"/>
                    <a:pt x="747" y="384"/>
                  </a:cubicBezTo>
                  <a:cubicBezTo>
                    <a:pt x="758" y="182"/>
                    <a:pt x="598" y="11"/>
                    <a:pt x="3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910" name="Google Shape;1910;p69"/>
            <p:cNvSpPr/>
            <p:nvPr/>
          </p:nvSpPr>
          <p:spPr>
            <a:xfrm>
              <a:off x="6341525" y="3014275"/>
              <a:ext cx="18950" cy="18725"/>
            </a:xfrm>
            <a:custGeom>
              <a:avLst/>
              <a:gdLst/>
              <a:ahLst/>
              <a:cxnLst/>
              <a:rect l="l" t="t" r="r" b="b"/>
              <a:pathLst>
                <a:path w="758" h="749" extrusionOk="0">
                  <a:moveTo>
                    <a:pt x="366" y="1"/>
                  </a:moveTo>
                  <a:cubicBezTo>
                    <a:pt x="171" y="1"/>
                    <a:pt x="10" y="168"/>
                    <a:pt x="0" y="364"/>
                  </a:cubicBezTo>
                  <a:cubicBezTo>
                    <a:pt x="0" y="578"/>
                    <a:pt x="160" y="748"/>
                    <a:pt x="363" y="748"/>
                  </a:cubicBezTo>
                  <a:cubicBezTo>
                    <a:pt x="369" y="749"/>
                    <a:pt x="375" y="749"/>
                    <a:pt x="382" y="749"/>
                  </a:cubicBezTo>
                  <a:cubicBezTo>
                    <a:pt x="586" y="749"/>
                    <a:pt x="747" y="582"/>
                    <a:pt x="747" y="386"/>
                  </a:cubicBezTo>
                  <a:cubicBezTo>
                    <a:pt x="758" y="183"/>
                    <a:pt x="598" y="1"/>
                    <a:pt x="384" y="1"/>
                  </a:cubicBezTo>
                  <a:cubicBezTo>
                    <a:pt x="378" y="1"/>
                    <a:pt x="372" y="1"/>
                    <a:pt x="3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911" name="Google Shape;1911;p69"/>
            <p:cNvSpPr/>
            <p:nvPr/>
          </p:nvSpPr>
          <p:spPr>
            <a:xfrm>
              <a:off x="6338575" y="2988600"/>
              <a:ext cx="32575" cy="20125"/>
            </a:xfrm>
            <a:custGeom>
              <a:avLst/>
              <a:gdLst/>
              <a:ahLst/>
              <a:cxnLst/>
              <a:rect l="l" t="t" r="r" b="b"/>
              <a:pathLst>
                <a:path w="1303" h="805" extrusionOk="0">
                  <a:moveTo>
                    <a:pt x="182" y="410"/>
                  </a:moveTo>
                  <a:lnTo>
                    <a:pt x="182" y="410"/>
                  </a:lnTo>
                  <a:cubicBezTo>
                    <a:pt x="188" y="411"/>
                    <a:pt x="192" y="412"/>
                    <a:pt x="195" y="413"/>
                  </a:cubicBezTo>
                  <a:lnTo>
                    <a:pt x="195" y="413"/>
                  </a:lnTo>
                  <a:cubicBezTo>
                    <a:pt x="190" y="411"/>
                    <a:pt x="185" y="410"/>
                    <a:pt x="182" y="410"/>
                  </a:cubicBezTo>
                  <a:close/>
                  <a:moveTo>
                    <a:pt x="217" y="0"/>
                  </a:moveTo>
                  <a:cubicBezTo>
                    <a:pt x="177" y="0"/>
                    <a:pt x="131" y="10"/>
                    <a:pt x="107" y="26"/>
                  </a:cubicBezTo>
                  <a:cubicBezTo>
                    <a:pt x="65" y="47"/>
                    <a:pt x="22" y="100"/>
                    <a:pt x="11" y="143"/>
                  </a:cubicBezTo>
                  <a:cubicBezTo>
                    <a:pt x="1" y="196"/>
                    <a:pt x="1" y="260"/>
                    <a:pt x="33" y="303"/>
                  </a:cubicBezTo>
                  <a:cubicBezTo>
                    <a:pt x="65" y="346"/>
                    <a:pt x="97" y="367"/>
                    <a:pt x="150" y="388"/>
                  </a:cubicBezTo>
                  <a:cubicBezTo>
                    <a:pt x="159" y="397"/>
                    <a:pt x="202" y="413"/>
                    <a:pt x="196" y="413"/>
                  </a:cubicBezTo>
                  <a:cubicBezTo>
                    <a:pt x="196" y="413"/>
                    <a:pt x="195" y="413"/>
                    <a:pt x="195" y="413"/>
                  </a:cubicBezTo>
                  <a:lnTo>
                    <a:pt x="195" y="413"/>
                  </a:lnTo>
                  <a:cubicBezTo>
                    <a:pt x="205" y="416"/>
                    <a:pt x="217" y="424"/>
                    <a:pt x="225" y="431"/>
                  </a:cubicBezTo>
                  <a:cubicBezTo>
                    <a:pt x="267" y="442"/>
                    <a:pt x="299" y="452"/>
                    <a:pt x="331" y="474"/>
                  </a:cubicBezTo>
                  <a:cubicBezTo>
                    <a:pt x="406" y="506"/>
                    <a:pt x="481" y="538"/>
                    <a:pt x="556" y="570"/>
                  </a:cubicBezTo>
                  <a:cubicBezTo>
                    <a:pt x="694" y="634"/>
                    <a:pt x="833" y="708"/>
                    <a:pt x="972" y="783"/>
                  </a:cubicBezTo>
                  <a:cubicBezTo>
                    <a:pt x="1003" y="797"/>
                    <a:pt x="1037" y="804"/>
                    <a:pt x="1071" y="804"/>
                  </a:cubicBezTo>
                  <a:cubicBezTo>
                    <a:pt x="1143" y="804"/>
                    <a:pt x="1213" y="773"/>
                    <a:pt x="1249" y="708"/>
                  </a:cubicBezTo>
                  <a:cubicBezTo>
                    <a:pt x="1302" y="612"/>
                    <a:pt x="1281" y="484"/>
                    <a:pt x="1174" y="431"/>
                  </a:cubicBezTo>
                  <a:cubicBezTo>
                    <a:pt x="876" y="282"/>
                    <a:pt x="566" y="143"/>
                    <a:pt x="257" y="4"/>
                  </a:cubicBezTo>
                  <a:cubicBezTo>
                    <a:pt x="245" y="2"/>
                    <a:pt x="232" y="0"/>
                    <a:pt x="217" y="0"/>
                  </a:cubicBezTo>
                  <a:close/>
                </a:path>
              </a:pathLst>
            </a:custGeom>
            <a:solidFill>
              <a:srgbClr val="70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912" name="Google Shape;1912;p69"/>
            <p:cNvSpPr/>
            <p:nvPr/>
          </p:nvSpPr>
          <p:spPr>
            <a:xfrm>
              <a:off x="6215375" y="2984500"/>
              <a:ext cx="39225" cy="16175"/>
            </a:xfrm>
            <a:custGeom>
              <a:avLst/>
              <a:gdLst/>
              <a:ahLst/>
              <a:cxnLst/>
              <a:rect l="l" t="t" r="r" b="b"/>
              <a:pathLst>
                <a:path w="1569" h="647" extrusionOk="0">
                  <a:moveTo>
                    <a:pt x="1346" y="0"/>
                  </a:moveTo>
                  <a:cubicBezTo>
                    <a:pt x="1328" y="0"/>
                    <a:pt x="1310" y="3"/>
                    <a:pt x="1291" y="8"/>
                  </a:cubicBezTo>
                  <a:cubicBezTo>
                    <a:pt x="918" y="94"/>
                    <a:pt x="544" y="168"/>
                    <a:pt x="171" y="254"/>
                  </a:cubicBezTo>
                  <a:cubicBezTo>
                    <a:pt x="75" y="275"/>
                    <a:pt x="0" y="403"/>
                    <a:pt x="32" y="499"/>
                  </a:cubicBezTo>
                  <a:cubicBezTo>
                    <a:pt x="68" y="587"/>
                    <a:pt x="139" y="646"/>
                    <a:pt x="223" y="646"/>
                  </a:cubicBezTo>
                  <a:cubicBezTo>
                    <a:pt x="241" y="646"/>
                    <a:pt x="259" y="643"/>
                    <a:pt x="278" y="638"/>
                  </a:cubicBezTo>
                  <a:cubicBezTo>
                    <a:pt x="651" y="563"/>
                    <a:pt x="1024" y="478"/>
                    <a:pt x="1398" y="392"/>
                  </a:cubicBezTo>
                  <a:cubicBezTo>
                    <a:pt x="1494" y="371"/>
                    <a:pt x="1569" y="243"/>
                    <a:pt x="1537" y="147"/>
                  </a:cubicBezTo>
                  <a:cubicBezTo>
                    <a:pt x="1501" y="59"/>
                    <a:pt x="1430" y="0"/>
                    <a:pt x="1346" y="0"/>
                  </a:cubicBezTo>
                  <a:close/>
                </a:path>
              </a:pathLst>
            </a:custGeom>
            <a:solidFill>
              <a:srgbClr val="70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913" name="Google Shape;1913;p69"/>
            <p:cNvSpPr/>
            <p:nvPr/>
          </p:nvSpPr>
          <p:spPr>
            <a:xfrm>
              <a:off x="6284175" y="3016975"/>
              <a:ext cx="18700" cy="39500"/>
            </a:xfrm>
            <a:custGeom>
              <a:avLst/>
              <a:gdLst/>
              <a:ahLst/>
              <a:cxnLst/>
              <a:rect l="l" t="t" r="r" b="b"/>
              <a:pathLst>
                <a:path w="748" h="1580" extrusionOk="0">
                  <a:moveTo>
                    <a:pt x="281" y="0"/>
                  </a:moveTo>
                  <a:cubicBezTo>
                    <a:pt x="246" y="0"/>
                    <a:pt x="209" y="21"/>
                    <a:pt x="203" y="64"/>
                  </a:cubicBezTo>
                  <a:cubicBezTo>
                    <a:pt x="150" y="544"/>
                    <a:pt x="86" y="1014"/>
                    <a:pt x="1" y="1483"/>
                  </a:cubicBezTo>
                  <a:cubicBezTo>
                    <a:pt x="1" y="1526"/>
                    <a:pt x="22" y="1568"/>
                    <a:pt x="65" y="1568"/>
                  </a:cubicBezTo>
                  <a:cubicBezTo>
                    <a:pt x="267" y="1579"/>
                    <a:pt x="459" y="1579"/>
                    <a:pt x="662" y="1579"/>
                  </a:cubicBezTo>
                  <a:cubicBezTo>
                    <a:pt x="665" y="1579"/>
                    <a:pt x="668" y="1580"/>
                    <a:pt x="671" y="1580"/>
                  </a:cubicBezTo>
                  <a:cubicBezTo>
                    <a:pt x="747" y="1580"/>
                    <a:pt x="744" y="1451"/>
                    <a:pt x="662" y="1451"/>
                  </a:cubicBezTo>
                  <a:cubicBezTo>
                    <a:pt x="486" y="1451"/>
                    <a:pt x="317" y="1443"/>
                    <a:pt x="143" y="1441"/>
                  </a:cubicBezTo>
                  <a:lnTo>
                    <a:pt x="143" y="1441"/>
                  </a:lnTo>
                  <a:cubicBezTo>
                    <a:pt x="221" y="979"/>
                    <a:pt x="282" y="527"/>
                    <a:pt x="342" y="64"/>
                  </a:cubicBezTo>
                  <a:cubicBezTo>
                    <a:pt x="347" y="21"/>
                    <a:pt x="315" y="0"/>
                    <a:pt x="281" y="0"/>
                  </a:cubicBezTo>
                  <a:close/>
                </a:path>
              </a:pathLst>
            </a:custGeom>
            <a:solidFill>
              <a:srgbClr val="70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" name="Google Shape;2007;p73"/>
          <p:cNvSpPr/>
          <p:nvPr/>
        </p:nvSpPr>
        <p:spPr>
          <a:xfrm>
            <a:off x="720000" y="978029"/>
            <a:ext cx="2319070" cy="928354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08" name="Google Shape;2008;p73"/>
          <p:cNvSpPr/>
          <p:nvPr/>
        </p:nvSpPr>
        <p:spPr>
          <a:xfrm>
            <a:off x="3383139" y="977904"/>
            <a:ext cx="2600893" cy="928354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09" name="Google Shape;2009;p73"/>
          <p:cNvSpPr/>
          <p:nvPr/>
        </p:nvSpPr>
        <p:spPr>
          <a:xfrm>
            <a:off x="6193800" y="978029"/>
            <a:ext cx="2444604" cy="928354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14" name="Google Shape;2014;p73"/>
          <p:cNvSpPr txBox="1"/>
          <p:nvPr/>
        </p:nvSpPr>
        <p:spPr>
          <a:xfrm>
            <a:off x="720450" y="972853"/>
            <a:ext cx="2318760" cy="947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Black Han Sans"/>
                <a:sym typeface="Black Han Sans"/>
              </a:rPr>
              <a:t>Từ ngữ được giải thích nghĩa</a:t>
            </a:r>
            <a:endParaRPr sz="1600" b="1" dirty="0">
              <a:solidFill>
                <a:schemeClr val="accent1"/>
              </a:solidFill>
              <a:latin typeface="Cambria" panose="02040503050406030204" pitchFamily="18" charset="0"/>
              <a:ea typeface="Cambria" panose="02040503050406030204" pitchFamily="18" charset="0"/>
              <a:cs typeface="Black Han Sans"/>
              <a:sym typeface="Black Han Sans"/>
            </a:endParaRPr>
          </a:p>
        </p:txBody>
      </p:sp>
      <p:sp>
        <p:nvSpPr>
          <p:cNvPr id="2015" name="Google Shape;2015;p73"/>
          <p:cNvSpPr txBox="1"/>
          <p:nvPr/>
        </p:nvSpPr>
        <p:spPr>
          <a:xfrm>
            <a:off x="3383280" y="972803"/>
            <a:ext cx="2600752" cy="871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Black Han Sans"/>
                <a:sym typeface="Black Han Sans"/>
              </a:rPr>
              <a:t>Đối tượng được cung cấp thông tin về xuất xứ</a:t>
            </a:r>
            <a:endParaRPr sz="1600" b="1" dirty="0">
              <a:solidFill>
                <a:schemeClr val="accent1"/>
              </a:solidFill>
              <a:latin typeface="Cambria" panose="02040503050406030204" pitchFamily="18" charset="0"/>
              <a:ea typeface="Cambria" panose="02040503050406030204" pitchFamily="18" charset="0"/>
              <a:cs typeface="Black Han Sans"/>
              <a:sym typeface="Black Han Sans"/>
            </a:endParaRPr>
          </a:p>
        </p:txBody>
      </p:sp>
      <p:sp>
        <p:nvSpPr>
          <p:cNvPr id="2018" name="Google Shape;2018;p73"/>
          <p:cNvSpPr txBox="1"/>
          <p:nvPr/>
        </p:nvSpPr>
        <p:spPr>
          <a:xfrm>
            <a:off x="6193800" y="972802"/>
            <a:ext cx="2444604" cy="947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Black Han Sans"/>
                <a:sym typeface="Black Han Sans"/>
              </a:rPr>
              <a:t>Sự vật, hiện tượng được miêu tả, giải thích</a:t>
            </a:r>
            <a:endParaRPr sz="1600" b="1" dirty="0">
              <a:solidFill>
                <a:schemeClr val="accent1"/>
              </a:solidFill>
              <a:latin typeface="Cambria" panose="02040503050406030204" pitchFamily="18" charset="0"/>
              <a:ea typeface="Cambria" panose="02040503050406030204" pitchFamily="18" charset="0"/>
              <a:cs typeface="Black Han Sans"/>
              <a:sym typeface="Black Han Sans"/>
            </a:endParaRPr>
          </a:p>
        </p:txBody>
      </p:sp>
      <p:sp>
        <p:nvSpPr>
          <p:cNvPr id="2020" name="Google Shape;2020;p73"/>
          <p:cNvSpPr txBox="1">
            <a:spLocks noGrp="1"/>
          </p:cNvSpPr>
          <p:nvPr>
            <p:ph type="title"/>
          </p:nvPr>
        </p:nvSpPr>
        <p:spPr>
          <a:xfrm>
            <a:off x="630577" y="122939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dk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" sz="2400" b="1" dirty="0">
                <a:solidFill>
                  <a:schemeClr val="dk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tập 1 (SGK – 83)</a:t>
            </a:r>
            <a:endParaRPr sz="2400" b="1" dirty="0">
              <a:solidFill>
                <a:schemeClr val="accent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027" name="Google Shape;2027;p73"/>
          <p:cNvGrpSpPr/>
          <p:nvPr/>
        </p:nvGrpSpPr>
        <p:grpSpPr>
          <a:xfrm>
            <a:off x="-234128" y="3614057"/>
            <a:ext cx="1102069" cy="1577307"/>
            <a:chOff x="858150" y="2826550"/>
            <a:chExt cx="752625" cy="1077175"/>
          </a:xfrm>
        </p:grpSpPr>
        <p:sp>
          <p:nvSpPr>
            <p:cNvPr id="2028" name="Google Shape;2028;p73"/>
            <p:cNvSpPr/>
            <p:nvPr/>
          </p:nvSpPr>
          <p:spPr>
            <a:xfrm>
              <a:off x="858150" y="3445275"/>
              <a:ext cx="452600" cy="458450"/>
            </a:xfrm>
            <a:custGeom>
              <a:avLst/>
              <a:gdLst/>
              <a:ahLst/>
              <a:cxnLst/>
              <a:rect l="l" t="t" r="r" b="b"/>
              <a:pathLst>
                <a:path w="18104" h="18338" fill="none" extrusionOk="0">
                  <a:moveTo>
                    <a:pt x="16760" y="17644"/>
                  </a:moveTo>
                  <a:cubicBezTo>
                    <a:pt x="17986" y="16780"/>
                    <a:pt x="18104" y="11244"/>
                    <a:pt x="13090" y="10124"/>
                  </a:cubicBezTo>
                  <a:cubicBezTo>
                    <a:pt x="10530" y="9547"/>
                    <a:pt x="10935" y="8267"/>
                    <a:pt x="10423" y="6625"/>
                  </a:cubicBezTo>
                  <a:cubicBezTo>
                    <a:pt x="9900" y="4971"/>
                    <a:pt x="9250" y="4854"/>
                    <a:pt x="7788" y="4630"/>
                  </a:cubicBezTo>
                  <a:cubicBezTo>
                    <a:pt x="6327" y="4406"/>
                    <a:pt x="7425" y="2400"/>
                    <a:pt x="5687" y="1248"/>
                  </a:cubicBezTo>
                  <a:cubicBezTo>
                    <a:pt x="3948" y="85"/>
                    <a:pt x="1612" y="0"/>
                    <a:pt x="737" y="2528"/>
                  </a:cubicBezTo>
                  <a:cubicBezTo>
                    <a:pt x="1" y="4672"/>
                    <a:pt x="2092" y="5611"/>
                    <a:pt x="2508" y="6614"/>
                  </a:cubicBezTo>
                  <a:cubicBezTo>
                    <a:pt x="2934" y="7606"/>
                    <a:pt x="1697" y="8950"/>
                    <a:pt x="3212" y="10454"/>
                  </a:cubicBezTo>
                  <a:cubicBezTo>
                    <a:pt x="4716" y="11958"/>
                    <a:pt x="6337" y="10828"/>
                    <a:pt x="6359" y="12417"/>
                  </a:cubicBezTo>
                  <a:cubicBezTo>
                    <a:pt x="6369" y="14006"/>
                    <a:pt x="7084" y="16897"/>
                    <a:pt x="8610" y="17495"/>
                  </a:cubicBezTo>
                  <a:cubicBezTo>
                    <a:pt x="10508" y="18231"/>
                    <a:pt x="15799" y="18337"/>
                    <a:pt x="16760" y="17644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06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029" name="Google Shape;2029;p73"/>
            <p:cNvSpPr/>
            <p:nvPr/>
          </p:nvSpPr>
          <p:spPr>
            <a:xfrm>
              <a:off x="972050" y="3570975"/>
              <a:ext cx="269275" cy="332475"/>
            </a:xfrm>
            <a:custGeom>
              <a:avLst/>
              <a:gdLst/>
              <a:ahLst/>
              <a:cxnLst/>
              <a:rect l="l" t="t" r="r" b="b"/>
              <a:pathLst>
                <a:path w="10771" h="13299" extrusionOk="0">
                  <a:moveTo>
                    <a:pt x="186" y="1"/>
                  </a:moveTo>
                  <a:cubicBezTo>
                    <a:pt x="91" y="1"/>
                    <a:pt x="0" y="92"/>
                    <a:pt x="75" y="188"/>
                  </a:cubicBezTo>
                  <a:cubicBezTo>
                    <a:pt x="1952" y="2770"/>
                    <a:pt x="3904" y="5298"/>
                    <a:pt x="5910" y="7773"/>
                  </a:cubicBezTo>
                  <a:cubicBezTo>
                    <a:pt x="7179" y="9352"/>
                    <a:pt x="8470" y="10909"/>
                    <a:pt x="9793" y="12435"/>
                  </a:cubicBezTo>
                  <a:cubicBezTo>
                    <a:pt x="10027" y="12712"/>
                    <a:pt x="10273" y="12979"/>
                    <a:pt x="10497" y="13256"/>
                  </a:cubicBezTo>
                  <a:cubicBezTo>
                    <a:pt x="10524" y="13286"/>
                    <a:pt x="10555" y="13298"/>
                    <a:pt x="10585" y="13298"/>
                  </a:cubicBezTo>
                  <a:cubicBezTo>
                    <a:pt x="10683" y="13298"/>
                    <a:pt x="10771" y="13162"/>
                    <a:pt x="10689" y="13064"/>
                  </a:cubicBezTo>
                  <a:cubicBezTo>
                    <a:pt x="10017" y="12264"/>
                    <a:pt x="9323" y="11485"/>
                    <a:pt x="8662" y="10696"/>
                  </a:cubicBezTo>
                  <a:cubicBezTo>
                    <a:pt x="6987" y="8712"/>
                    <a:pt x="5366" y="6696"/>
                    <a:pt x="3776" y="4658"/>
                  </a:cubicBezTo>
                  <a:cubicBezTo>
                    <a:pt x="2592" y="3143"/>
                    <a:pt x="1429" y="1607"/>
                    <a:pt x="299" y="60"/>
                  </a:cubicBezTo>
                  <a:cubicBezTo>
                    <a:pt x="269" y="18"/>
                    <a:pt x="227" y="1"/>
                    <a:pt x="186" y="1"/>
                  </a:cubicBezTo>
                  <a:close/>
                </a:path>
              </a:pathLst>
            </a:custGeom>
            <a:solidFill>
              <a:srgbClr val="6F96B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030" name="Google Shape;2030;p73"/>
            <p:cNvSpPr/>
            <p:nvPr/>
          </p:nvSpPr>
          <p:spPr>
            <a:xfrm>
              <a:off x="881100" y="2826550"/>
              <a:ext cx="729675" cy="1071850"/>
            </a:xfrm>
            <a:custGeom>
              <a:avLst/>
              <a:gdLst/>
              <a:ahLst/>
              <a:cxnLst/>
              <a:rect l="l" t="t" r="r" b="b"/>
              <a:pathLst>
                <a:path w="29187" h="42874" fill="none" extrusionOk="0">
                  <a:moveTo>
                    <a:pt x="10401" y="33475"/>
                  </a:moveTo>
                  <a:cubicBezTo>
                    <a:pt x="10540" y="32387"/>
                    <a:pt x="10710" y="31320"/>
                    <a:pt x="10806" y="30318"/>
                  </a:cubicBezTo>
                  <a:cubicBezTo>
                    <a:pt x="11201" y="26285"/>
                    <a:pt x="4438" y="27427"/>
                    <a:pt x="2219" y="22242"/>
                  </a:cubicBezTo>
                  <a:cubicBezTo>
                    <a:pt x="0" y="17058"/>
                    <a:pt x="7468" y="17197"/>
                    <a:pt x="4075" y="13666"/>
                  </a:cubicBezTo>
                  <a:cubicBezTo>
                    <a:pt x="864" y="10316"/>
                    <a:pt x="864" y="4193"/>
                    <a:pt x="4417" y="2443"/>
                  </a:cubicBezTo>
                  <a:cubicBezTo>
                    <a:pt x="9345" y="1"/>
                    <a:pt x="13761" y="4129"/>
                    <a:pt x="14348" y="8140"/>
                  </a:cubicBezTo>
                  <a:cubicBezTo>
                    <a:pt x="14807" y="11223"/>
                    <a:pt x="12737" y="13378"/>
                    <a:pt x="18124" y="15650"/>
                  </a:cubicBezTo>
                  <a:cubicBezTo>
                    <a:pt x="23522" y="17911"/>
                    <a:pt x="22690" y="20727"/>
                    <a:pt x="21581" y="26104"/>
                  </a:cubicBezTo>
                  <a:cubicBezTo>
                    <a:pt x="20471" y="31480"/>
                    <a:pt x="24120" y="29507"/>
                    <a:pt x="26946" y="34051"/>
                  </a:cubicBezTo>
                  <a:cubicBezTo>
                    <a:pt x="29187" y="37646"/>
                    <a:pt x="26040" y="41316"/>
                    <a:pt x="24632" y="42692"/>
                  </a:cubicBezTo>
                  <a:lnTo>
                    <a:pt x="13719" y="42873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06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031" name="Google Shape;2031;p73"/>
            <p:cNvSpPr/>
            <p:nvPr/>
          </p:nvSpPr>
          <p:spPr>
            <a:xfrm>
              <a:off x="1030225" y="2978125"/>
              <a:ext cx="418450" cy="917125"/>
            </a:xfrm>
            <a:custGeom>
              <a:avLst/>
              <a:gdLst/>
              <a:ahLst/>
              <a:cxnLst/>
              <a:rect l="l" t="t" r="r" b="b"/>
              <a:pathLst>
                <a:path w="16738" h="36685" extrusionOk="0">
                  <a:moveTo>
                    <a:pt x="178" y="0"/>
                  </a:moveTo>
                  <a:cubicBezTo>
                    <a:pt x="89" y="0"/>
                    <a:pt x="1" y="97"/>
                    <a:pt x="52" y="199"/>
                  </a:cubicBezTo>
                  <a:cubicBezTo>
                    <a:pt x="489" y="1010"/>
                    <a:pt x="884" y="1821"/>
                    <a:pt x="1279" y="2642"/>
                  </a:cubicBezTo>
                  <a:cubicBezTo>
                    <a:pt x="1844" y="3805"/>
                    <a:pt x="2388" y="4978"/>
                    <a:pt x="2932" y="6152"/>
                  </a:cubicBezTo>
                  <a:cubicBezTo>
                    <a:pt x="3593" y="7571"/>
                    <a:pt x="4244" y="9000"/>
                    <a:pt x="4895" y="10429"/>
                  </a:cubicBezTo>
                  <a:cubicBezTo>
                    <a:pt x="5610" y="12008"/>
                    <a:pt x="6324" y="13598"/>
                    <a:pt x="7039" y="15187"/>
                  </a:cubicBezTo>
                  <a:cubicBezTo>
                    <a:pt x="7764" y="16830"/>
                    <a:pt x="8500" y="18462"/>
                    <a:pt x="9226" y="20105"/>
                  </a:cubicBezTo>
                  <a:cubicBezTo>
                    <a:pt x="9930" y="21694"/>
                    <a:pt x="10634" y="23294"/>
                    <a:pt x="11338" y="24895"/>
                  </a:cubicBezTo>
                  <a:cubicBezTo>
                    <a:pt x="11978" y="26335"/>
                    <a:pt x="12607" y="27785"/>
                    <a:pt x="13237" y="29226"/>
                  </a:cubicBezTo>
                  <a:cubicBezTo>
                    <a:pt x="13770" y="30420"/>
                    <a:pt x="14293" y="31626"/>
                    <a:pt x="14816" y="32831"/>
                  </a:cubicBezTo>
                  <a:cubicBezTo>
                    <a:pt x="15189" y="33674"/>
                    <a:pt x="15552" y="34517"/>
                    <a:pt x="15925" y="35370"/>
                  </a:cubicBezTo>
                  <a:cubicBezTo>
                    <a:pt x="16096" y="35765"/>
                    <a:pt x="16245" y="36170"/>
                    <a:pt x="16437" y="36565"/>
                  </a:cubicBezTo>
                  <a:cubicBezTo>
                    <a:pt x="16448" y="36575"/>
                    <a:pt x="16458" y="36597"/>
                    <a:pt x="16458" y="36618"/>
                  </a:cubicBezTo>
                  <a:cubicBezTo>
                    <a:pt x="16482" y="36665"/>
                    <a:pt x="16520" y="36684"/>
                    <a:pt x="16559" y="36684"/>
                  </a:cubicBezTo>
                  <a:cubicBezTo>
                    <a:pt x="16645" y="36684"/>
                    <a:pt x="16737" y="36589"/>
                    <a:pt x="16693" y="36479"/>
                  </a:cubicBezTo>
                  <a:cubicBezTo>
                    <a:pt x="16576" y="36202"/>
                    <a:pt x="16458" y="35935"/>
                    <a:pt x="16341" y="35658"/>
                  </a:cubicBezTo>
                  <a:cubicBezTo>
                    <a:pt x="16010" y="34911"/>
                    <a:pt x="15690" y="34165"/>
                    <a:pt x="15360" y="33418"/>
                  </a:cubicBezTo>
                  <a:cubicBezTo>
                    <a:pt x="14880" y="32298"/>
                    <a:pt x="14389" y="31178"/>
                    <a:pt x="13898" y="30068"/>
                  </a:cubicBezTo>
                  <a:cubicBezTo>
                    <a:pt x="13290" y="28660"/>
                    <a:pt x="12671" y="27263"/>
                    <a:pt x="12063" y="25865"/>
                  </a:cubicBezTo>
                  <a:cubicBezTo>
                    <a:pt x="11370" y="24308"/>
                    <a:pt x="10677" y="22740"/>
                    <a:pt x="9994" y="21182"/>
                  </a:cubicBezTo>
                  <a:cubicBezTo>
                    <a:pt x="9268" y="19539"/>
                    <a:pt x="8532" y="17897"/>
                    <a:pt x="7807" y="16254"/>
                  </a:cubicBezTo>
                  <a:cubicBezTo>
                    <a:pt x="7082" y="14643"/>
                    <a:pt x="6367" y="13043"/>
                    <a:pt x="5642" y="11443"/>
                  </a:cubicBezTo>
                  <a:cubicBezTo>
                    <a:pt x="4969" y="9960"/>
                    <a:pt x="4297" y="8477"/>
                    <a:pt x="3615" y="7005"/>
                  </a:cubicBezTo>
                  <a:cubicBezTo>
                    <a:pt x="3049" y="5757"/>
                    <a:pt x="2473" y="4520"/>
                    <a:pt x="1876" y="3282"/>
                  </a:cubicBezTo>
                  <a:cubicBezTo>
                    <a:pt x="1439" y="2365"/>
                    <a:pt x="1001" y="1447"/>
                    <a:pt x="532" y="541"/>
                  </a:cubicBezTo>
                  <a:cubicBezTo>
                    <a:pt x="457" y="381"/>
                    <a:pt x="372" y="221"/>
                    <a:pt x="286" y="71"/>
                  </a:cubicBezTo>
                  <a:cubicBezTo>
                    <a:pt x="259" y="21"/>
                    <a:pt x="219" y="0"/>
                    <a:pt x="178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032" name="Google Shape;2032;p73"/>
            <p:cNvSpPr/>
            <p:nvPr/>
          </p:nvSpPr>
          <p:spPr>
            <a:xfrm>
              <a:off x="1005650" y="3308450"/>
              <a:ext cx="191500" cy="16850"/>
            </a:xfrm>
            <a:custGeom>
              <a:avLst/>
              <a:gdLst/>
              <a:ahLst/>
              <a:cxnLst/>
              <a:rect l="l" t="t" r="r" b="b"/>
              <a:pathLst>
                <a:path w="7660" h="674" extrusionOk="0">
                  <a:moveTo>
                    <a:pt x="161" y="0"/>
                  </a:moveTo>
                  <a:cubicBezTo>
                    <a:pt x="0" y="0"/>
                    <a:pt x="3" y="257"/>
                    <a:pt x="171" y="267"/>
                  </a:cubicBezTo>
                  <a:cubicBezTo>
                    <a:pt x="2304" y="385"/>
                    <a:pt x="4427" y="502"/>
                    <a:pt x="6561" y="619"/>
                  </a:cubicBezTo>
                  <a:cubicBezTo>
                    <a:pt x="6870" y="641"/>
                    <a:pt x="7179" y="651"/>
                    <a:pt x="7478" y="673"/>
                  </a:cubicBezTo>
                  <a:cubicBezTo>
                    <a:pt x="7481" y="673"/>
                    <a:pt x="7485" y="673"/>
                    <a:pt x="7488" y="673"/>
                  </a:cubicBezTo>
                  <a:cubicBezTo>
                    <a:pt x="7659" y="673"/>
                    <a:pt x="7656" y="417"/>
                    <a:pt x="7478" y="406"/>
                  </a:cubicBezTo>
                  <a:cubicBezTo>
                    <a:pt x="5355" y="289"/>
                    <a:pt x="3222" y="171"/>
                    <a:pt x="1088" y="54"/>
                  </a:cubicBezTo>
                  <a:cubicBezTo>
                    <a:pt x="779" y="33"/>
                    <a:pt x="469" y="11"/>
                    <a:pt x="171" y="1"/>
                  </a:cubicBezTo>
                  <a:cubicBezTo>
                    <a:pt x="167" y="0"/>
                    <a:pt x="164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033" name="Google Shape;2033;p73"/>
            <p:cNvSpPr/>
            <p:nvPr/>
          </p:nvSpPr>
          <p:spPr>
            <a:xfrm>
              <a:off x="1228850" y="3718850"/>
              <a:ext cx="152825" cy="23025"/>
            </a:xfrm>
            <a:custGeom>
              <a:avLst/>
              <a:gdLst/>
              <a:ahLst/>
              <a:cxnLst/>
              <a:rect l="l" t="t" r="r" b="b"/>
              <a:pathLst>
                <a:path w="6113" h="921" extrusionOk="0">
                  <a:moveTo>
                    <a:pt x="152" y="1"/>
                  </a:moveTo>
                  <a:cubicBezTo>
                    <a:pt x="1" y="1"/>
                    <a:pt x="7" y="248"/>
                    <a:pt x="171" y="269"/>
                  </a:cubicBezTo>
                  <a:cubicBezTo>
                    <a:pt x="1857" y="461"/>
                    <a:pt x="3542" y="642"/>
                    <a:pt x="5228" y="834"/>
                  </a:cubicBezTo>
                  <a:cubicBezTo>
                    <a:pt x="5473" y="866"/>
                    <a:pt x="5708" y="887"/>
                    <a:pt x="5943" y="919"/>
                  </a:cubicBezTo>
                  <a:cubicBezTo>
                    <a:pt x="5949" y="920"/>
                    <a:pt x="5955" y="921"/>
                    <a:pt x="5961" y="921"/>
                  </a:cubicBezTo>
                  <a:cubicBezTo>
                    <a:pt x="6113" y="921"/>
                    <a:pt x="6107" y="673"/>
                    <a:pt x="5943" y="653"/>
                  </a:cubicBezTo>
                  <a:cubicBezTo>
                    <a:pt x="4257" y="461"/>
                    <a:pt x="2572" y="269"/>
                    <a:pt x="886" y="77"/>
                  </a:cubicBezTo>
                  <a:cubicBezTo>
                    <a:pt x="651" y="55"/>
                    <a:pt x="406" y="23"/>
                    <a:pt x="171" y="2"/>
                  </a:cubicBezTo>
                  <a:cubicBezTo>
                    <a:pt x="165" y="1"/>
                    <a:pt x="159" y="1"/>
                    <a:pt x="152" y="1"/>
                  </a:cubicBezTo>
                  <a:close/>
                </a:path>
              </a:pathLst>
            </a:custGeom>
            <a:solidFill>
              <a:srgbClr val="6F96B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034" name="Google Shape;2034;p73"/>
            <p:cNvSpPr/>
            <p:nvPr/>
          </p:nvSpPr>
          <p:spPr>
            <a:xfrm>
              <a:off x="1279575" y="3279475"/>
              <a:ext cx="115675" cy="248125"/>
            </a:xfrm>
            <a:custGeom>
              <a:avLst/>
              <a:gdLst/>
              <a:ahLst/>
              <a:cxnLst/>
              <a:rect l="l" t="t" r="r" b="b"/>
              <a:pathLst>
                <a:path w="4627" h="9925" extrusionOk="0">
                  <a:moveTo>
                    <a:pt x="4447" y="1"/>
                  </a:moveTo>
                  <a:cubicBezTo>
                    <a:pt x="4408" y="1"/>
                    <a:pt x="4371" y="21"/>
                    <a:pt x="4351" y="72"/>
                  </a:cubicBezTo>
                  <a:cubicBezTo>
                    <a:pt x="3860" y="1160"/>
                    <a:pt x="3380" y="2248"/>
                    <a:pt x="2889" y="3336"/>
                  </a:cubicBezTo>
                  <a:cubicBezTo>
                    <a:pt x="2121" y="5064"/>
                    <a:pt x="1353" y="6803"/>
                    <a:pt x="585" y="8531"/>
                  </a:cubicBezTo>
                  <a:cubicBezTo>
                    <a:pt x="404" y="8926"/>
                    <a:pt x="223" y="9320"/>
                    <a:pt x="52" y="9726"/>
                  </a:cubicBezTo>
                  <a:cubicBezTo>
                    <a:pt x="1" y="9828"/>
                    <a:pt x="94" y="9925"/>
                    <a:pt x="179" y="9925"/>
                  </a:cubicBezTo>
                  <a:cubicBezTo>
                    <a:pt x="218" y="9925"/>
                    <a:pt x="256" y="9904"/>
                    <a:pt x="276" y="9854"/>
                  </a:cubicBezTo>
                  <a:lnTo>
                    <a:pt x="1737" y="6589"/>
                  </a:lnTo>
                  <a:cubicBezTo>
                    <a:pt x="2505" y="4861"/>
                    <a:pt x="3273" y="3133"/>
                    <a:pt x="4042" y="1405"/>
                  </a:cubicBezTo>
                  <a:cubicBezTo>
                    <a:pt x="4223" y="1000"/>
                    <a:pt x="4404" y="605"/>
                    <a:pt x="4575" y="210"/>
                  </a:cubicBezTo>
                  <a:cubicBezTo>
                    <a:pt x="4626" y="100"/>
                    <a:pt x="4532" y="1"/>
                    <a:pt x="4447" y="1"/>
                  </a:cubicBezTo>
                  <a:close/>
                </a:path>
              </a:pathLst>
            </a:custGeom>
            <a:solidFill>
              <a:srgbClr val="6F96B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035" name="Google Shape;2035;p73"/>
            <p:cNvSpPr/>
            <p:nvPr/>
          </p:nvSpPr>
          <p:spPr>
            <a:xfrm>
              <a:off x="1121650" y="2964425"/>
              <a:ext cx="55225" cy="61625"/>
            </a:xfrm>
            <a:custGeom>
              <a:avLst/>
              <a:gdLst/>
              <a:ahLst/>
              <a:cxnLst/>
              <a:rect l="l" t="t" r="r" b="b"/>
              <a:pathLst>
                <a:path w="2209" h="2465" fill="none" extrusionOk="0">
                  <a:moveTo>
                    <a:pt x="363" y="1739"/>
                  </a:moveTo>
                  <a:cubicBezTo>
                    <a:pt x="715" y="2262"/>
                    <a:pt x="1344" y="2465"/>
                    <a:pt x="1750" y="2177"/>
                  </a:cubicBezTo>
                  <a:cubicBezTo>
                    <a:pt x="2166" y="1899"/>
                    <a:pt x="2209" y="1249"/>
                    <a:pt x="1846" y="726"/>
                  </a:cubicBezTo>
                  <a:cubicBezTo>
                    <a:pt x="1494" y="193"/>
                    <a:pt x="864" y="1"/>
                    <a:pt x="459" y="278"/>
                  </a:cubicBezTo>
                  <a:cubicBezTo>
                    <a:pt x="43" y="555"/>
                    <a:pt x="0" y="1206"/>
                    <a:pt x="363" y="1739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06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036" name="Google Shape;2036;p73"/>
            <p:cNvSpPr/>
            <p:nvPr/>
          </p:nvSpPr>
          <p:spPr>
            <a:xfrm>
              <a:off x="1124050" y="3066300"/>
              <a:ext cx="25100" cy="25100"/>
            </a:xfrm>
            <a:custGeom>
              <a:avLst/>
              <a:gdLst/>
              <a:ahLst/>
              <a:cxnLst/>
              <a:rect l="l" t="t" r="r" b="b"/>
              <a:pathLst>
                <a:path w="1004" h="1004" fill="none" extrusionOk="0">
                  <a:moveTo>
                    <a:pt x="0" y="502"/>
                  </a:moveTo>
                  <a:cubicBezTo>
                    <a:pt x="0" y="779"/>
                    <a:pt x="224" y="1003"/>
                    <a:pt x="502" y="1003"/>
                  </a:cubicBezTo>
                  <a:cubicBezTo>
                    <a:pt x="779" y="1003"/>
                    <a:pt x="1003" y="779"/>
                    <a:pt x="1003" y="502"/>
                  </a:cubicBezTo>
                  <a:cubicBezTo>
                    <a:pt x="1003" y="225"/>
                    <a:pt x="779" y="1"/>
                    <a:pt x="502" y="1"/>
                  </a:cubicBezTo>
                  <a:cubicBezTo>
                    <a:pt x="224" y="1"/>
                    <a:pt x="0" y="225"/>
                    <a:pt x="0" y="502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06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961CFC3-448F-40CB-905B-A854432175D2}"/>
              </a:ext>
            </a:extLst>
          </p:cNvPr>
          <p:cNvSpPr/>
          <p:nvPr/>
        </p:nvSpPr>
        <p:spPr>
          <a:xfrm>
            <a:off x="715762" y="1962552"/>
            <a:ext cx="2318760" cy="302412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Thái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cực</a:t>
            </a:r>
            <a:endParaRPr lang="en-US" sz="16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endParaRPr lang="en-US" sz="16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Cực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đoan</a:t>
            </a:r>
            <a:endParaRPr lang="en-US" sz="16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Hải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lưu</a:t>
            </a:r>
            <a:endParaRPr lang="en-US" sz="16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8BE7DE24-AA11-4C3D-98EF-86CA818389F7}"/>
              </a:ext>
            </a:extLst>
          </p:cNvPr>
          <p:cNvSpPr/>
          <p:nvPr/>
        </p:nvSpPr>
        <p:spPr>
          <a:xfrm>
            <a:off x="3383280" y="1996440"/>
            <a:ext cx="2600893" cy="302412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Quốc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endParaRPr lang="en-US" sz="16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Thoai-lai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Dôn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Nóng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phẳng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chật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Nguyễn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Hằng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dịch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NXB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TPHCM, 2016,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trang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179-181.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D917DDBB-8AD6-470C-8375-AF99F7A6A411}"/>
              </a:ext>
            </a:extLst>
          </p:cNvPr>
          <p:cNvSpPr/>
          <p:nvPr/>
        </p:nvSpPr>
        <p:spPr>
          <a:xfrm>
            <a:off x="6319644" y="2030328"/>
            <a:ext cx="2318760" cy="302412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Min-ne-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xô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-ta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tượng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trồi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4" grpId="0"/>
      <p:bldP spid="2015" grpId="0"/>
      <p:bldP spid="2018" grpId="0"/>
      <p:bldP spid="2020" grpId="0"/>
      <p:bldP spid="8" grpId="0" animBg="1"/>
      <p:bldP spid="40" grpId="0" animBg="1"/>
      <p:bldP spid="4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" name="Google Shape;1587;p67"/>
          <p:cNvSpPr txBox="1">
            <a:spLocks noGrp="1"/>
          </p:cNvSpPr>
          <p:nvPr>
            <p:ph type="title"/>
          </p:nvPr>
        </p:nvSpPr>
        <p:spPr>
          <a:xfrm>
            <a:off x="269986" y="185274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>
                <a:solidFill>
                  <a:schemeClr val="dk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b="1" dirty="0">
                <a:solidFill>
                  <a:schemeClr val="dk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(SGK – 83)</a:t>
            </a:r>
            <a:endParaRPr lang="en-US" b="1" dirty="0">
              <a:solidFill>
                <a:schemeClr val="accent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06E200F-47C2-48FD-BAD4-64C9E63B0264}"/>
              </a:ext>
            </a:extLst>
          </p:cNvPr>
          <p:cNvGrpSpPr/>
          <p:nvPr/>
        </p:nvGrpSpPr>
        <p:grpSpPr>
          <a:xfrm>
            <a:off x="5478780" y="2312670"/>
            <a:ext cx="3993779" cy="3191048"/>
            <a:chOff x="4488892" y="1956113"/>
            <a:chExt cx="4854127" cy="3806685"/>
          </a:xfrm>
        </p:grpSpPr>
        <p:grpSp>
          <p:nvGrpSpPr>
            <p:cNvPr id="1567" name="Google Shape;1567;p67"/>
            <p:cNvGrpSpPr/>
            <p:nvPr/>
          </p:nvGrpSpPr>
          <p:grpSpPr>
            <a:xfrm flipH="1">
              <a:off x="7470327" y="2825875"/>
              <a:ext cx="1872692" cy="2723145"/>
              <a:chOff x="3047150" y="2790300"/>
              <a:chExt cx="1872692" cy="2723145"/>
            </a:xfrm>
          </p:grpSpPr>
          <p:sp>
            <p:nvSpPr>
              <p:cNvPr id="1568" name="Google Shape;1568;p67"/>
              <p:cNvSpPr/>
              <p:nvPr/>
            </p:nvSpPr>
            <p:spPr>
              <a:xfrm>
                <a:off x="3047150" y="4417053"/>
                <a:ext cx="857536" cy="1096392"/>
              </a:xfrm>
              <a:custGeom>
                <a:avLst/>
                <a:gdLst/>
                <a:ahLst/>
                <a:cxnLst/>
                <a:rect l="l" t="t" r="r" b="b"/>
                <a:pathLst>
                  <a:path w="11126" h="14225" fill="none" extrusionOk="0">
                    <a:moveTo>
                      <a:pt x="11125" y="13138"/>
                    </a:moveTo>
                    <a:cubicBezTo>
                      <a:pt x="10051" y="13424"/>
                      <a:pt x="5226" y="14224"/>
                      <a:pt x="5306" y="10383"/>
                    </a:cubicBezTo>
                    <a:cubicBezTo>
                      <a:pt x="5340" y="8416"/>
                      <a:pt x="4768" y="8485"/>
                      <a:pt x="3613" y="7719"/>
                    </a:cubicBezTo>
                    <a:cubicBezTo>
                      <a:pt x="2470" y="6941"/>
                      <a:pt x="2493" y="6449"/>
                      <a:pt x="2596" y="5352"/>
                    </a:cubicBezTo>
                    <a:cubicBezTo>
                      <a:pt x="2699" y="4254"/>
                      <a:pt x="1601" y="4780"/>
                      <a:pt x="869" y="3340"/>
                    </a:cubicBezTo>
                    <a:cubicBezTo>
                      <a:pt x="0" y="1613"/>
                      <a:pt x="1018" y="1"/>
                      <a:pt x="2744" y="12"/>
                    </a:cubicBezTo>
                    <a:cubicBezTo>
                      <a:pt x="4860" y="24"/>
                      <a:pt x="4391" y="1533"/>
                      <a:pt x="5065" y="2070"/>
                    </a:cubicBezTo>
                    <a:cubicBezTo>
                      <a:pt x="5740" y="2619"/>
                      <a:pt x="6678" y="1442"/>
                      <a:pt x="7970" y="3042"/>
                    </a:cubicBezTo>
                    <a:cubicBezTo>
                      <a:pt x="8816" y="4071"/>
                      <a:pt x="7501" y="6449"/>
                      <a:pt x="8747" y="6221"/>
                    </a:cubicBezTo>
                  </a:path>
                </a:pathLst>
              </a:custGeom>
              <a:noFill/>
              <a:ln w="19050" cap="flat" cmpd="sng">
                <a:solidFill>
                  <a:schemeClr val="dk2"/>
                </a:solidFill>
                <a:prstDash val="solid"/>
                <a:miter lim="1143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69" name="Google Shape;1569;p67"/>
              <p:cNvSpPr/>
              <p:nvPr/>
            </p:nvSpPr>
            <p:spPr>
              <a:xfrm>
                <a:off x="3305815" y="4660380"/>
                <a:ext cx="432622" cy="521644"/>
              </a:xfrm>
              <a:custGeom>
                <a:avLst/>
                <a:gdLst/>
                <a:ahLst/>
                <a:cxnLst/>
                <a:rect l="l" t="t" r="r" b="b"/>
                <a:pathLst>
                  <a:path w="5613" h="6768" extrusionOk="0">
                    <a:moveTo>
                      <a:pt x="208" y="0"/>
                    </a:moveTo>
                    <a:cubicBezTo>
                      <a:pt x="100" y="0"/>
                      <a:pt x="1" y="146"/>
                      <a:pt x="97" y="251"/>
                    </a:cubicBezTo>
                    <a:cubicBezTo>
                      <a:pt x="1915" y="2332"/>
                      <a:pt x="3642" y="4482"/>
                      <a:pt x="5288" y="6711"/>
                    </a:cubicBezTo>
                    <a:cubicBezTo>
                      <a:pt x="5321" y="6751"/>
                      <a:pt x="5365" y="6768"/>
                      <a:pt x="5408" y="6768"/>
                    </a:cubicBezTo>
                    <a:cubicBezTo>
                      <a:pt x="5513" y="6768"/>
                      <a:pt x="5613" y="6668"/>
                      <a:pt x="5540" y="6563"/>
                    </a:cubicBezTo>
                    <a:cubicBezTo>
                      <a:pt x="3882" y="4322"/>
                      <a:pt x="2133" y="2149"/>
                      <a:pt x="303" y="45"/>
                    </a:cubicBezTo>
                    <a:cubicBezTo>
                      <a:pt x="274" y="13"/>
                      <a:pt x="240" y="0"/>
                      <a:pt x="2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70" name="Google Shape;1570;p67"/>
              <p:cNvSpPr/>
              <p:nvPr/>
            </p:nvSpPr>
            <p:spPr>
              <a:xfrm>
                <a:off x="3302732" y="4645350"/>
                <a:ext cx="235772" cy="279474"/>
              </a:xfrm>
              <a:custGeom>
                <a:avLst/>
                <a:gdLst/>
                <a:ahLst/>
                <a:cxnLst/>
                <a:rect l="l" t="t" r="r" b="b"/>
                <a:pathLst>
                  <a:path w="3059" h="3626" extrusionOk="0">
                    <a:moveTo>
                      <a:pt x="2919" y="0"/>
                    </a:moveTo>
                    <a:cubicBezTo>
                      <a:pt x="2847" y="0"/>
                      <a:pt x="2773" y="46"/>
                      <a:pt x="2767" y="137"/>
                    </a:cubicBezTo>
                    <a:cubicBezTo>
                      <a:pt x="2710" y="1052"/>
                      <a:pt x="2641" y="1967"/>
                      <a:pt x="2584" y="2893"/>
                    </a:cubicBezTo>
                    <a:cubicBezTo>
                      <a:pt x="2577" y="2977"/>
                      <a:pt x="2569" y="3060"/>
                      <a:pt x="2565" y="3144"/>
                    </a:cubicBezTo>
                    <a:lnTo>
                      <a:pt x="2565" y="3144"/>
                    </a:lnTo>
                    <a:lnTo>
                      <a:pt x="183" y="3339"/>
                    </a:lnTo>
                    <a:cubicBezTo>
                      <a:pt x="7" y="3361"/>
                      <a:pt x="0" y="3626"/>
                      <a:pt x="163" y="3626"/>
                    </a:cubicBezTo>
                    <a:cubicBezTo>
                      <a:pt x="169" y="3626"/>
                      <a:pt x="176" y="3626"/>
                      <a:pt x="183" y="3625"/>
                    </a:cubicBezTo>
                    <a:lnTo>
                      <a:pt x="2698" y="3419"/>
                    </a:lnTo>
                    <a:cubicBezTo>
                      <a:pt x="2779" y="3407"/>
                      <a:pt x="2836" y="3362"/>
                      <a:pt x="2847" y="3270"/>
                    </a:cubicBezTo>
                    <a:cubicBezTo>
                      <a:pt x="2904" y="2356"/>
                      <a:pt x="2961" y="1441"/>
                      <a:pt x="3030" y="526"/>
                    </a:cubicBezTo>
                    <a:cubicBezTo>
                      <a:pt x="3030" y="400"/>
                      <a:pt x="3042" y="275"/>
                      <a:pt x="3053" y="137"/>
                    </a:cubicBezTo>
                    <a:cubicBezTo>
                      <a:pt x="3059" y="46"/>
                      <a:pt x="2990" y="0"/>
                      <a:pt x="29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71" name="Google Shape;1571;p67"/>
              <p:cNvSpPr/>
              <p:nvPr/>
            </p:nvSpPr>
            <p:spPr>
              <a:xfrm>
                <a:off x="3111508" y="2790300"/>
                <a:ext cx="1808334" cy="2655234"/>
              </a:xfrm>
              <a:custGeom>
                <a:avLst/>
                <a:gdLst/>
                <a:ahLst/>
                <a:cxnLst/>
                <a:rect l="l" t="t" r="r" b="b"/>
                <a:pathLst>
                  <a:path w="23462" h="34450" fill="none" extrusionOk="0">
                    <a:moveTo>
                      <a:pt x="2744" y="11491"/>
                    </a:moveTo>
                    <a:cubicBezTo>
                      <a:pt x="640" y="9776"/>
                      <a:pt x="412" y="4917"/>
                      <a:pt x="3133" y="2870"/>
                    </a:cubicBezTo>
                    <a:cubicBezTo>
                      <a:pt x="6952" y="0"/>
                      <a:pt x="11148" y="3419"/>
                      <a:pt x="11640" y="6586"/>
                    </a:cubicBezTo>
                    <a:cubicBezTo>
                      <a:pt x="12017" y="9033"/>
                      <a:pt x="9890" y="11274"/>
                      <a:pt x="14338" y="13069"/>
                    </a:cubicBezTo>
                    <a:cubicBezTo>
                      <a:pt x="18786" y="14853"/>
                      <a:pt x="18088" y="17082"/>
                      <a:pt x="17185" y="21336"/>
                    </a:cubicBezTo>
                    <a:cubicBezTo>
                      <a:pt x="16270" y="25589"/>
                      <a:pt x="19277" y="24034"/>
                      <a:pt x="21610" y="27613"/>
                    </a:cubicBezTo>
                    <a:cubicBezTo>
                      <a:pt x="23462" y="30460"/>
                      <a:pt x="20855" y="33364"/>
                      <a:pt x="19700" y="34450"/>
                    </a:cubicBezTo>
                    <a:lnTo>
                      <a:pt x="10599" y="34404"/>
                    </a:lnTo>
                    <a:cubicBezTo>
                      <a:pt x="10313" y="34233"/>
                      <a:pt x="10027" y="34038"/>
                      <a:pt x="9764" y="33821"/>
                    </a:cubicBezTo>
                    <a:cubicBezTo>
                      <a:pt x="6826" y="31420"/>
                      <a:pt x="7992" y="27624"/>
                      <a:pt x="8301" y="24674"/>
                    </a:cubicBezTo>
                    <a:cubicBezTo>
                      <a:pt x="8621" y="21473"/>
                      <a:pt x="3659" y="23074"/>
                      <a:pt x="1829" y="18969"/>
                    </a:cubicBezTo>
                    <a:cubicBezTo>
                      <a:pt x="0" y="14876"/>
                      <a:pt x="4848" y="13218"/>
                      <a:pt x="2744" y="1149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dk2"/>
                </a:solidFill>
                <a:prstDash val="solid"/>
                <a:miter lim="1143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72" name="Google Shape;1572;p67"/>
              <p:cNvSpPr/>
              <p:nvPr/>
            </p:nvSpPr>
            <p:spPr>
              <a:xfrm>
                <a:off x="3439695" y="3210669"/>
                <a:ext cx="1070572" cy="2241110"/>
              </a:xfrm>
              <a:custGeom>
                <a:avLst/>
                <a:gdLst/>
                <a:ahLst/>
                <a:cxnLst/>
                <a:rect l="l" t="t" r="r" b="b"/>
                <a:pathLst>
                  <a:path w="13890" h="29077" extrusionOk="0">
                    <a:moveTo>
                      <a:pt x="198" y="0"/>
                    </a:moveTo>
                    <a:cubicBezTo>
                      <a:pt x="103" y="0"/>
                      <a:pt x="0" y="106"/>
                      <a:pt x="64" y="217"/>
                    </a:cubicBezTo>
                    <a:cubicBezTo>
                      <a:pt x="921" y="1750"/>
                      <a:pt x="1676" y="3350"/>
                      <a:pt x="2442" y="4928"/>
                    </a:cubicBezTo>
                    <a:cubicBezTo>
                      <a:pt x="3586" y="7306"/>
                      <a:pt x="4706" y="9685"/>
                      <a:pt x="5827" y="12074"/>
                    </a:cubicBezTo>
                    <a:cubicBezTo>
                      <a:pt x="7016" y="14624"/>
                      <a:pt x="8193" y="17185"/>
                      <a:pt x="9371" y="19735"/>
                    </a:cubicBezTo>
                    <a:cubicBezTo>
                      <a:pt x="10331" y="21827"/>
                      <a:pt x="11280" y="23919"/>
                      <a:pt x="12229" y="26000"/>
                    </a:cubicBezTo>
                    <a:cubicBezTo>
                      <a:pt x="12538" y="26675"/>
                      <a:pt x="12847" y="27338"/>
                      <a:pt x="13144" y="28013"/>
                    </a:cubicBezTo>
                    <a:cubicBezTo>
                      <a:pt x="13281" y="28321"/>
                      <a:pt x="13407" y="28664"/>
                      <a:pt x="13579" y="28962"/>
                    </a:cubicBezTo>
                    <a:cubicBezTo>
                      <a:pt x="13579" y="28973"/>
                      <a:pt x="13590" y="28985"/>
                      <a:pt x="13590" y="29007"/>
                    </a:cubicBezTo>
                    <a:cubicBezTo>
                      <a:pt x="13614" y="29056"/>
                      <a:pt x="13653" y="29076"/>
                      <a:pt x="13694" y="29076"/>
                    </a:cubicBezTo>
                    <a:cubicBezTo>
                      <a:pt x="13787" y="29076"/>
                      <a:pt x="13889" y="28970"/>
                      <a:pt x="13842" y="28859"/>
                    </a:cubicBezTo>
                    <a:cubicBezTo>
                      <a:pt x="13476" y="28047"/>
                      <a:pt x="13110" y="27235"/>
                      <a:pt x="12744" y="26435"/>
                    </a:cubicBezTo>
                    <a:cubicBezTo>
                      <a:pt x="11829" y="24445"/>
                      <a:pt x="10926" y="22445"/>
                      <a:pt x="10011" y="20466"/>
                    </a:cubicBezTo>
                    <a:cubicBezTo>
                      <a:pt x="8856" y="17928"/>
                      <a:pt x="7679" y="15390"/>
                      <a:pt x="6513" y="12863"/>
                    </a:cubicBezTo>
                    <a:cubicBezTo>
                      <a:pt x="5369" y="10428"/>
                      <a:pt x="4226" y="7981"/>
                      <a:pt x="3060" y="5557"/>
                    </a:cubicBezTo>
                    <a:cubicBezTo>
                      <a:pt x="2236" y="3842"/>
                      <a:pt x="1425" y="2127"/>
                      <a:pt x="521" y="458"/>
                    </a:cubicBezTo>
                    <a:cubicBezTo>
                      <a:pt x="453" y="320"/>
                      <a:pt x="384" y="195"/>
                      <a:pt x="304" y="69"/>
                    </a:cubicBezTo>
                    <a:cubicBezTo>
                      <a:pt x="280" y="20"/>
                      <a:pt x="240" y="0"/>
                      <a:pt x="1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73" name="Google Shape;1573;p67"/>
              <p:cNvSpPr/>
              <p:nvPr/>
            </p:nvSpPr>
            <p:spPr>
              <a:xfrm>
                <a:off x="3789156" y="4999511"/>
                <a:ext cx="550855" cy="78617"/>
              </a:xfrm>
              <a:custGeom>
                <a:avLst/>
                <a:gdLst/>
                <a:ahLst/>
                <a:cxnLst/>
                <a:rect l="l" t="t" r="r" b="b"/>
                <a:pathLst>
                  <a:path w="7147" h="1020" extrusionOk="0">
                    <a:moveTo>
                      <a:pt x="163" y="0"/>
                    </a:moveTo>
                    <a:cubicBezTo>
                      <a:pt x="1" y="0"/>
                      <a:pt x="8" y="265"/>
                      <a:pt x="183" y="287"/>
                    </a:cubicBezTo>
                    <a:cubicBezTo>
                      <a:pt x="2161" y="493"/>
                      <a:pt x="4151" y="710"/>
                      <a:pt x="6129" y="928"/>
                    </a:cubicBezTo>
                    <a:cubicBezTo>
                      <a:pt x="6415" y="951"/>
                      <a:pt x="6689" y="985"/>
                      <a:pt x="6964" y="1019"/>
                    </a:cubicBezTo>
                    <a:cubicBezTo>
                      <a:pt x="6967" y="1019"/>
                      <a:pt x="6971" y="1019"/>
                      <a:pt x="6974" y="1019"/>
                    </a:cubicBezTo>
                    <a:cubicBezTo>
                      <a:pt x="7146" y="1019"/>
                      <a:pt x="7143" y="745"/>
                      <a:pt x="6964" y="733"/>
                    </a:cubicBezTo>
                    <a:cubicBezTo>
                      <a:pt x="4974" y="516"/>
                      <a:pt x="2996" y="299"/>
                      <a:pt x="1007" y="82"/>
                    </a:cubicBezTo>
                    <a:cubicBezTo>
                      <a:pt x="732" y="59"/>
                      <a:pt x="458" y="24"/>
                      <a:pt x="183" y="2"/>
                    </a:cubicBezTo>
                    <a:cubicBezTo>
                      <a:pt x="176" y="1"/>
                      <a:pt x="170" y="0"/>
                      <a:pt x="1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74" name="Google Shape;1574;p67"/>
              <p:cNvSpPr/>
              <p:nvPr/>
            </p:nvSpPr>
            <p:spPr>
              <a:xfrm>
                <a:off x="3538499" y="3171215"/>
                <a:ext cx="76767" cy="73221"/>
              </a:xfrm>
              <a:custGeom>
                <a:avLst/>
                <a:gdLst/>
                <a:ahLst/>
                <a:cxnLst/>
                <a:rect l="l" t="t" r="r" b="b"/>
                <a:pathLst>
                  <a:path w="996" h="950" fill="none" extrusionOk="0">
                    <a:moveTo>
                      <a:pt x="995" y="469"/>
                    </a:moveTo>
                    <a:cubicBezTo>
                      <a:pt x="995" y="732"/>
                      <a:pt x="778" y="950"/>
                      <a:pt x="504" y="950"/>
                    </a:cubicBezTo>
                    <a:cubicBezTo>
                      <a:pt x="229" y="950"/>
                      <a:pt x="1" y="732"/>
                      <a:pt x="1" y="469"/>
                    </a:cubicBezTo>
                    <a:cubicBezTo>
                      <a:pt x="1" y="206"/>
                      <a:pt x="229" y="1"/>
                      <a:pt x="504" y="1"/>
                    </a:cubicBezTo>
                    <a:cubicBezTo>
                      <a:pt x="778" y="1"/>
                      <a:pt x="995" y="206"/>
                      <a:pt x="995" y="469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dk2"/>
                </a:solidFill>
                <a:prstDash val="solid"/>
                <a:miter lim="1143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75" name="Google Shape;1575;p67"/>
              <p:cNvSpPr/>
              <p:nvPr/>
            </p:nvSpPr>
            <p:spPr>
              <a:xfrm>
                <a:off x="3655074" y="3333701"/>
                <a:ext cx="158030" cy="1507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950" fill="none" extrusionOk="0">
                    <a:moveTo>
                      <a:pt x="995" y="469"/>
                    </a:moveTo>
                    <a:cubicBezTo>
                      <a:pt x="995" y="732"/>
                      <a:pt x="778" y="950"/>
                      <a:pt x="504" y="950"/>
                    </a:cubicBezTo>
                    <a:cubicBezTo>
                      <a:pt x="229" y="950"/>
                      <a:pt x="1" y="732"/>
                      <a:pt x="1" y="469"/>
                    </a:cubicBezTo>
                    <a:cubicBezTo>
                      <a:pt x="1" y="206"/>
                      <a:pt x="229" y="1"/>
                      <a:pt x="504" y="1"/>
                    </a:cubicBezTo>
                    <a:cubicBezTo>
                      <a:pt x="778" y="1"/>
                      <a:pt x="995" y="206"/>
                      <a:pt x="995" y="469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dk2"/>
                </a:solidFill>
                <a:prstDash val="solid"/>
                <a:miter lim="1143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1576" name="Google Shape;1576;p67"/>
            <p:cNvGrpSpPr/>
            <p:nvPr/>
          </p:nvGrpSpPr>
          <p:grpSpPr>
            <a:xfrm>
              <a:off x="4488892" y="3425397"/>
              <a:ext cx="1386862" cy="1984910"/>
              <a:chOff x="858150" y="2826550"/>
              <a:chExt cx="752625" cy="1077175"/>
            </a:xfrm>
          </p:grpSpPr>
          <p:sp>
            <p:nvSpPr>
              <p:cNvPr id="1577" name="Google Shape;1577;p67"/>
              <p:cNvSpPr/>
              <p:nvPr/>
            </p:nvSpPr>
            <p:spPr>
              <a:xfrm>
                <a:off x="858150" y="3445275"/>
                <a:ext cx="452600" cy="458450"/>
              </a:xfrm>
              <a:custGeom>
                <a:avLst/>
                <a:gdLst/>
                <a:ahLst/>
                <a:cxnLst/>
                <a:rect l="l" t="t" r="r" b="b"/>
                <a:pathLst>
                  <a:path w="18104" h="18338" fill="none" extrusionOk="0">
                    <a:moveTo>
                      <a:pt x="16760" y="17644"/>
                    </a:moveTo>
                    <a:cubicBezTo>
                      <a:pt x="17986" y="16780"/>
                      <a:pt x="18104" y="11244"/>
                      <a:pt x="13090" y="10124"/>
                    </a:cubicBezTo>
                    <a:cubicBezTo>
                      <a:pt x="10530" y="9547"/>
                      <a:pt x="10935" y="8267"/>
                      <a:pt x="10423" y="6625"/>
                    </a:cubicBezTo>
                    <a:cubicBezTo>
                      <a:pt x="9900" y="4971"/>
                      <a:pt x="9250" y="4854"/>
                      <a:pt x="7788" y="4630"/>
                    </a:cubicBezTo>
                    <a:cubicBezTo>
                      <a:pt x="6327" y="4406"/>
                      <a:pt x="7425" y="2400"/>
                      <a:pt x="5687" y="1248"/>
                    </a:cubicBezTo>
                    <a:cubicBezTo>
                      <a:pt x="3948" y="85"/>
                      <a:pt x="1612" y="0"/>
                      <a:pt x="737" y="2528"/>
                    </a:cubicBezTo>
                    <a:cubicBezTo>
                      <a:pt x="1" y="4672"/>
                      <a:pt x="2092" y="5611"/>
                      <a:pt x="2508" y="6614"/>
                    </a:cubicBezTo>
                    <a:cubicBezTo>
                      <a:pt x="2934" y="7606"/>
                      <a:pt x="1697" y="8950"/>
                      <a:pt x="3212" y="10454"/>
                    </a:cubicBezTo>
                    <a:cubicBezTo>
                      <a:pt x="4716" y="11958"/>
                      <a:pt x="6337" y="10828"/>
                      <a:pt x="6359" y="12417"/>
                    </a:cubicBezTo>
                    <a:cubicBezTo>
                      <a:pt x="6369" y="14006"/>
                      <a:pt x="7084" y="16897"/>
                      <a:pt x="8610" y="17495"/>
                    </a:cubicBezTo>
                    <a:cubicBezTo>
                      <a:pt x="10508" y="18231"/>
                      <a:pt x="15799" y="18337"/>
                      <a:pt x="16760" y="17644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dk2"/>
                </a:solidFill>
                <a:prstDash val="solid"/>
                <a:miter lim="1066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78" name="Google Shape;1578;p67"/>
              <p:cNvSpPr/>
              <p:nvPr/>
            </p:nvSpPr>
            <p:spPr>
              <a:xfrm>
                <a:off x="972050" y="3570975"/>
                <a:ext cx="269275" cy="332475"/>
              </a:xfrm>
              <a:custGeom>
                <a:avLst/>
                <a:gdLst/>
                <a:ahLst/>
                <a:cxnLst/>
                <a:rect l="l" t="t" r="r" b="b"/>
                <a:pathLst>
                  <a:path w="10771" h="13299" extrusionOk="0">
                    <a:moveTo>
                      <a:pt x="186" y="1"/>
                    </a:moveTo>
                    <a:cubicBezTo>
                      <a:pt x="91" y="1"/>
                      <a:pt x="0" y="92"/>
                      <a:pt x="75" y="188"/>
                    </a:cubicBezTo>
                    <a:cubicBezTo>
                      <a:pt x="1952" y="2770"/>
                      <a:pt x="3904" y="5298"/>
                      <a:pt x="5910" y="7773"/>
                    </a:cubicBezTo>
                    <a:cubicBezTo>
                      <a:pt x="7179" y="9352"/>
                      <a:pt x="8470" y="10909"/>
                      <a:pt x="9793" y="12435"/>
                    </a:cubicBezTo>
                    <a:cubicBezTo>
                      <a:pt x="10027" y="12712"/>
                      <a:pt x="10273" y="12979"/>
                      <a:pt x="10497" y="13256"/>
                    </a:cubicBezTo>
                    <a:cubicBezTo>
                      <a:pt x="10524" y="13286"/>
                      <a:pt x="10555" y="13298"/>
                      <a:pt x="10585" y="13298"/>
                    </a:cubicBezTo>
                    <a:cubicBezTo>
                      <a:pt x="10683" y="13298"/>
                      <a:pt x="10771" y="13162"/>
                      <a:pt x="10689" y="13064"/>
                    </a:cubicBezTo>
                    <a:cubicBezTo>
                      <a:pt x="10017" y="12264"/>
                      <a:pt x="9323" y="11485"/>
                      <a:pt x="8662" y="10696"/>
                    </a:cubicBezTo>
                    <a:cubicBezTo>
                      <a:pt x="6987" y="8712"/>
                      <a:pt x="5366" y="6696"/>
                      <a:pt x="3776" y="4658"/>
                    </a:cubicBezTo>
                    <a:cubicBezTo>
                      <a:pt x="2592" y="3143"/>
                      <a:pt x="1429" y="1607"/>
                      <a:pt x="299" y="60"/>
                    </a:cubicBezTo>
                    <a:cubicBezTo>
                      <a:pt x="269" y="18"/>
                      <a:pt x="227" y="1"/>
                      <a:pt x="1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79" name="Google Shape;1579;p67"/>
              <p:cNvSpPr/>
              <p:nvPr/>
            </p:nvSpPr>
            <p:spPr>
              <a:xfrm>
                <a:off x="881100" y="2826550"/>
                <a:ext cx="729675" cy="1071850"/>
              </a:xfrm>
              <a:custGeom>
                <a:avLst/>
                <a:gdLst/>
                <a:ahLst/>
                <a:cxnLst/>
                <a:rect l="l" t="t" r="r" b="b"/>
                <a:pathLst>
                  <a:path w="29187" h="42874" fill="none" extrusionOk="0">
                    <a:moveTo>
                      <a:pt x="10401" y="33475"/>
                    </a:moveTo>
                    <a:cubicBezTo>
                      <a:pt x="10540" y="32387"/>
                      <a:pt x="10710" y="31320"/>
                      <a:pt x="10806" y="30318"/>
                    </a:cubicBezTo>
                    <a:cubicBezTo>
                      <a:pt x="11201" y="26285"/>
                      <a:pt x="4438" y="27427"/>
                      <a:pt x="2219" y="22242"/>
                    </a:cubicBezTo>
                    <a:cubicBezTo>
                      <a:pt x="0" y="17058"/>
                      <a:pt x="7468" y="17197"/>
                      <a:pt x="4075" y="13666"/>
                    </a:cubicBezTo>
                    <a:cubicBezTo>
                      <a:pt x="864" y="10316"/>
                      <a:pt x="864" y="4193"/>
                      <a:pt x="4417" y="2443"/>
                    </a:cubicBezTo>
                    <a:cubicBezTo>
                      <a:pt x="9345" y="1"/>
                      <a:pt x="13761" y="4129"/>
                      <a:pt x="14348" y="8140"/>
                    </a:cubicBezTo>
                    <a:cubicBezTo>
                      <a:pt x="14807" y="11223"/>
                      <a:pt x="12737" y="13378"/>
                      <a:pt x="18124" y="15650"/>
                    </a:cubicBezTo>
                    <a:cubicBezTo>
                      <a:pt x="23522" y="17911"/>
                      <a:pt x="22690" y="20727"/>
                      <a:pt x="21581" y="26104"/>
                    </a:cubicBezTo>
                    <a:cubicBezTo>
                      <a:pt x="20471" y="31480"/>
                      <a:pt x="24120" y="29507"/>
                      <a:pt x="26946" y="34051"/>
                    </a:cubicBezTo>
                    <a:cubicBezTo>
                      <a:pt x="29187" y="37646"/>
                      <a:pt x="26040" y="41316"/>
                      <a:pt x="24632" y="42692"/>
                    </a:cubicBezTo>
                    <a:lnTo>
                      <a:pt x="13719" y="42873"/>
                    </a:lnTo>
                  </a:path>
                </a:pathLst>
              </a:custGeom>
              <a:noFill/>
              <a:ln w="19050" cap="flat" cmpd="sng">
                <a:solidFill>
                  <a:schemeClr val="dk2"/>
                </a:solidFill>
                <a:prstDash val="solid"/>
                <a:miter lim="1066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80" name="Google Shape;1580;p67"/>
              <p:cNvSpPr/>
              <p:nvPr/>
            </p:nvSpPr>
            <p:spPr>
              <a:xfrm>
                <a:off x="1030225" y="2978125"/>
                <a:ext cx="418450" cy="917125"/>
              </a:xfrm>
              <a:custGeom>
                <a:avLst/>
                <a:gdLst/>
                <a:ahLst/>
                <a:cxnLst/>
                <a:rect l="l" t="t" r="r" b="b"/>
                <a:pathLst>
                  <a:path w="16738" h="36685" extrusionOk="0">
                    <a:moveTo>
                      <a:pt x="178" y="0"/>
                    </a:moveTo>
                    <a:cubicBezTo>
                      <a:pt x="89" y="0"/>
                      <a:pt x="1" y="97"/>
                      <a:pt x="52" y="199"/>
                    </a:cubicBezTo>
                    <a:cubicBezTo>
                      <a:pt x="489" y="1010"/>
                      <a:pt x="884" y="1821"/>
                      <a:pt x="1279" y="2642"/>
                    </a:cubicBezTo>
                    <a:cubicBezTo>
                      <a:pt x="1844" y="3805"/>
                      <a:pt x="2388" y="4978"/>
                      <a:pt x="2932" y="6152"/>
                    </a:cubicBezTo>
                    <a:cubicBezTo>
                      <a:pt x="3593" y="7571"/>
                      <a:pt x="4244" y="9000"/>
                      <a:pt x="4895" y="10429"/>
                    </a:cubicBezTo>
                    <a:cubicBezTo>
                      <a:pt x="5610" y="12008"/>
                      <a:pt x="6324" y="13598"/>
                      <a:pt x="7039" y="15187"/>
                    </a:cubicBezTo>
                    <a:cubicBezTo>
                      <a:pt x="7764" y="16830"/>
                      <a:pt x="8500" y="18462"/>
                      <a:pt x="9226" y="20105"/>
                    </a:cubicBezTo>
                    <a:cubicBezTo>
                      <a:pt x="9930" y="21694"/>
                      <a:pt x="10634" y="23294"/>
                      <a:pt x="11338" y="24895"/>
                    </a:cubicBezTo>
                    <a:cubicBezTo>
                      <a:pt x="11978" y="26335"/>
                      <a:pt x="12607" y="27785"/>
                      <a:pt x="13237" y="29226"/>
                    </a:cubicBezTo>
                    <a:cubicBezTo>
                      <a:pt x="13770" y="30420"/>
                      <a:pt x="14293" y="31626"/>
                      <a:pt x="14816" y="32831"/>
                    </a:cubicBezTo>
                    <a:cubicBezTo>
                      <a:pt x="15189" y="33674"/>
                      <a:pt x="15552" y="34517"/>
                      <a:pt x="15925" y="35370"/>
                    </a:cubicBezTo>
                    <a:cubicBezTo>
                      <a:pt x="16096" y="35765"/>
                      <a:pt x="16245" y="36170"/>
                      <a:pt x="16437" y="36565"/>
                    </a:cubicBezTo>
                    <a:cubicBezTo>
                      <a:pt x="16448" y="36575"/>
                      <a:pt x="16458" y="36597"/>
                      <a:pt x="16458" y="36618"/>
                    </a:cubicBezTo>
                    <a:cubicBezTo>
                      <a:pt x="16482" y="36665"/>
                      <a:pt x="16520" y="36684"/>
                      <a:pt x="16559" y="36684"/>
                    </a:cubicBezTo>
                    <a:cubicBezTo>
                      <a:pt x="16645" y="36684"/>
                      <a:pt x="16737" y="36589"/>
                      <a:pt x="16693" y="36479"/>
                    </a:cubicBezTo>
                    <a:cubicBezTo>
                      <a:pt x="16576" y="36202"/>
                      <a:pt x="16458" y="35935"/>
                      <a:pt x="16341" y="35658"/>
                    </a:cubicBezTo>
                    <a:cubicBezTo>
                      <a:pt x="16010" y="34911"/>
                      <a:pt x="15690" y="34165"/>
                      <a:pt x="15360" y="33418"/>
                    </a:cubicBezTo>
                    <a:cubicBezTo>
                      <a:pt x="14880" y="32298"/>
                      <a:pt x="14389" y="31178"/>
                      <a:pt x="13898" y="30068"/>
                    </a:cubicBezTo>
                    <a:cubicBezTo>
                      <a:pt x="13290" y="28660"/>
                      <a:pt x="12671" y="27263"/>
                      <a:pt x="12063" y="25865"/>
                    </a:cubicBezTo>
                    <a:cubicBezTo>
                      <a:pt x="11370" y="24308"/>
                      <a:pt x="10677" y="22740"/>
                      <a:pt x="9994" y="21182"/>
                    </a:cubicBezTo>
                    <a:cubicBezTo>
                      <a:pt x="9268" y="19539"/>
                      <a:pt x="8532" y="17897"/>
                      <a:pt x="7807" y="16254"/>
                    </a:cubicBezTo>
                    <a:cubicBezTo>
                      <a:pt x="7082" y="14643"/>
                      <a:pt x="6367" y="13043"/>
                      <a:pt x="5642" y="11443"/>
                    </a:cubicBezTo>
                    <a:cubicBezTo>
                      <a:pt x="4969" y="9960"/>
                      <a:pt x="4297" y="8477"/>
                      <a:pt x="3615" y="7005"/>
                    </a:cubicBezTo>
                    <a:cubicBezTo>
                      <a:pt x="3049" y="5757"/>
                      <a:pt x="2473" y="4520"/>
                      <a:pt x="1876" y="3282"/>
                    </a:cubicBezTo>
                    <a:cubicBezTo>
                      <a:pt x="1439" y="2365"/>
                      <a:pt x="1001" y="1447"/>
                      <a:pt x="532" y="541"/>
                    </a:cubicBezTo>
                    <a:cubicBezTo>
                      <a:pt x="457" y="381"/>
                      <a:pt x="372" y="221"/>
                      <a:pt x="286" y="71"/>
                    </a:cubicBezTo>
                    <a:cubicBezTo>
                      <a:pt x="259" y="21"/>
                      <a:pt x="219" y="0"/>
                      <a:pt x="1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81" name="Google Shape;1581;p67"/>
              <p:cNvSpPr/>
              <p:nvPr/>
            </p:nvSpPr>
            <p:spPr>
              <a:xfrm>
                <a:off x="1005650" y="3308450"/>
                <a:ext cx="191500" cy="16850"/>
              </a:xfrm>
              <a:custGeom>
                <a:avLst/>
                <a:gdLst/>
                <a:ahLst/>
                <a:cxnLst/>
                <a:rect l="l" t="t" r="r" b="b"/>
                <a:pathLst>
                  <a:path w="7660" h="674" extrusionOk="0">
                    <a:moveTo>
                      <a:pt x="161" y="0"/>
                    </a:moveTo>
                    <a:cubicBezTo>
                      <a:pt x="0" y="0"/>
                      <a:pt x="3" y="257"/>
                      <a:pt x="171" y="267"/>
                    </a:cubicBezTo>
                    <a:cubicBezTo>
                      <a:pt x="2304" y="385"/>
                      <a:pt x="4427" y="502"/>
                      <a:pt x="6561" y="619"/>
                    </a:cubicBezTo>
                    <a:cubicBezTo>
                      <a:pt x="6870" y="641"/>
                      <a:pt x="7179" y="651"/>
                      <a:pt x="7478" y="673"/>
                    </a:cubicBezTo>
                    <a:cubicBezTo>
                      <a:pt x="7481" y="673"/>
                      <a:pt x="7485" y="673"/>
                      <a:pt x="7488" y="673"/>
                    </a:cubicBezTo>
                    <a:cubicBezTo>
                      <a:pt x="7659" y="673"/>
                      <a:pt x="7656" y="417"/>
                      <a:pt x="7478" y="406"/>
                    </a:cubicBezTo>
                    <a:cubicBezTo>
                      <a:pt x="5355" y="289"/>
                      <a:pt x="3222" y="171"/>
                      <a:pt x="1088" y="54"/>
                    </a:cubicBezTo>
                    <a:cubicBezTo>
                      <a:pt x="779" y="33"/>
                      <a:pt x="469" y="11"/>
                      <a:pt x="171" y="1"/>
                    </a:cubicBezTo>
                    <a:cubicBezTo>
                      <a:pt x="167" y="0"/>
                      <a:pt x="164" y="0"/>
                      <a:pt x="1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82" name="Google Shape;1582;p67"/>
              <p:cNvSpPr/>
              <p:nvPr/>
            </p:nvSpPr>
            <p:spPr>
              <a:xfrm>
                <a:off x="1228850" y="3718850"/>
                <a:ext cx="152825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6113" h="921" extrusionOk="0">
                    <a:moveTo>
                      <a:pt x="152" y="1"/>
                    </a:moveTo>
                    <a:cubicBezTo>
                      <a:pt x="1" y="1"/>
                      <a:pt x="7" y="248"/>
                      <a:pt x="171" y="269"/>
                    </a:cubicBezTo>
                    <a:cubicBezTo>
                      <a:pt x="1857" y="461"/>
                      <a:pt x="3542" y="642"/>
                      <a:pt x="5228" y="834"/>
                    </a:cubicBezTo>
                    <a:cubicBezTo>
                      <a:pt x="5473" y="866"/>
                      <a:pt x="5708" y="887"/>
                      <a:pt x="5943" y="919"/>
                    </a:cubicBezTo>
                    <a:cubicBezTo>
                      <a:pt x="5949" y="920"/>
                      <a:pt x="5955" y="921"/>
                      <a:pt x="5961" y="921"/>
                    </a:cubicBezTo>
                    <a:cubicBezTo>
                      <a:pt x="6113" y="921"/>
                      <a:pt x="6107" y="673"/>
                      <a:pt x="5943" y="653"/>
                    </a:cubicBezTo>
                    <a:cubicBezTo>
                      <a:pt x="4257" y="461"/>
                      <a:pt x="2572" y="269"/>
                      <a:pt x="886" y="77"/>
                    </a:cubicBezTo>
                    <a:cubicBezTo>
                      <a:pt x="651" y="55"/>
                      <a:pt x="406" y="23"/>
                      <a:pt x="171" y="2"/>
                    </a:cubicBezTo>
                    <a:cubicBezTo>
                      <a:pt x="165" y="1"/>
                      <a:pt x="159" y="1"/>
                      <a:pt x="1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83" name="Google Shape;1583;p67"/>
              <p:cNvSpPr/>
              <p:nvPr/>
            </p:nvSpPr>
            <p:spPr>
              <a:xfrm>
                <a:off x="1279575" y="3279475"/>
                <a:ext cx="115675" cy="248125"/>
              </a:xfrm>
              <a:custGeom>
                <a:avLst/>
                <a:gdLst/>
                <a:ahLst/>
                <a:cxnLst/>
                <a:rect l="l" t="t" r="r" b="b"/>
                <a:pathLst>
                  <a:path w="4627" h="9925" extrusionOk="0">
                    <a:moveTo>
                      <a:pt x="4447" y="1"/>
                    </a:moveTo>
                    <a:cubicBezTo>
                      <a:pt x="4408" y="1"/>
                      <a:pt x="4371" y="21"/>
                      <a:pt x="4351" y="72"/>
                    </a:cubicBezTo>
                    <a:cubicBezTo>
                      <a:pt x="3860" y="1160"/>
                      <a:pt x="3380" y="2248"/>
                      <a:pt x="2889" y="3336"/>
                    </a:cubicBezTo>
                    <a:cubicBezTo>
                      <a:pt x="2121" y="5064"/>
                      <a:pt x="1353" y="6803"/>
                      <a:pt x="585" y="8531"/>
                    </a:cubicBezTo>
                    <a:cubicBezTo>
                      <a:pt x="404" y="8926"/>
                      <a:pt x="223" y="9320"/>
                      <a:pt x="52" y="9726"/>
                    </a:cubicBezTo>
                    <a:cubicBezTo>
                      <a:pt x="1" y="9828"/>
                      <a:pt x="94" y="9925"/>
                      <a:pt x="179" y="9925"/>
                    </a:cubicBezTo>
                    <a:cubicBezTo>
                      <a:pt x="218" y="9925"/>
                      <a:pt x="256" y="9904"/>
                      <a:pt x="276" y="9854"/>
                    </a:cubicBezTo>
                    <a:lnTo>
                      <a:pt x="1737" y="6589"/>
                    </a:lnTo>
                    <a:cubicBezTo>
                      <a:pt x="2505" y="4861"/>
                      <a:pt x="3273" y="3133"/>
                      <a:pt x="4042" y="1405"/>
                    </a:cubicBezTo>
                    <a:cubicBezTo>
                      <a:pt x="4223" y="1000"/>
                      <a:pt x="4404" y="605"/>
                      <a:pt x="4575" y="210"/>
                    </a:cubicBezTo>
                    <a:cubicBezTo>
                      <a:pt x="4626" y="100"/>
                      <a:pt x="4532" y="1"/>
                      <a:pt x="4447" y="1"/>
                    </a:cubicBezTo>
                    <a:close/>
                  </a:path>
                </a:pathLst>
              </a:custGeom>
              <a:solidFill>
                <a:srgbClr val="6F96BD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84" name="Google Shape;1584;p67"/>
              <p:cNvSpPr/>
              <p:nvPr/>
            </p:nvSpPr>
            <p:spPr>
              <a:xfrm>
                <a:off x="1121650" y="2964425"/>
                <a:ext cx="55225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2209" h="2465" fill="none" extrusionOk="0">
                    <a:moveTo>
                      <a:pt x="363" y="1739"/>
                    </a:moveTo>
                    <a:cubicBezTo>
                      <a:pt x="715" y="2262"/>
                      <a:pt x="1344" y="2465"/>
                      <a:pt x="1750" y="2177"/>
                    </a:cubicBezTo>
                    <a:cubicBezTo>
                      <a:pt x="2166" y="1899"/>
                      <a:pt x="2209" y="1249"/>
                      <a:pt x="1846" y="726"/>
                    </a:cubicBezTo>
                    <a:cubicBezTo>
                      <a:pt x="1494" y="193"/>
                      <a:pt x="864" y="1"/>
                      <a:pt x="459" y="278"/>
                    </a:cubicBezTo>
                    <a:cubicBezTo>
                      <a:pt x="43" y="555"/>
                      <a:pt x="0" y="1206"/>
                      <a:pt x="363" y="1739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dk2"/>
                </a:solidFill>
                <a:prstDash val="solid"/>
                <a:miter lim="1066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85" name="Google Shape;1585;p67"/>
              <p:cNvSpPr/>
              <p:nvPr/>
            </p:nvSpPr>
            <p:spPr>
              <a:xfrm>
                <a:off x="1124050" y="3066300"/>
                <a:ext cx="25100" cy="2510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1004" fill="none" extrusionOk="0">
                    <a:moveTo>
                      <a:pt x="0" y="502"/>
                    </a:moveTo>
                    <a:cubicBezTo>
                      <a:pt x="0" y="779"/>
                      <a:pt x="224" y="1003"/>
                      <a:pt x="502" y="1003"/>
                    </a:cubicBezTo>
                    <a:cubicBezTo>
                      <a:pt x="779" y="1003"/>
                      <a:pt x="1003" y="779"/>
                      <a:pt x="1003" y="502"/>
                    </a:cubicBezTo>
                    <a:cubicBezTo>
                      <a:pt x="1003" y="225"/>
                      <a:pt x="779" y="1"/>
                      <a:pt x="502" y="1"/>
                    </a:cubicBezTo>
                    <a:cubicBezTo>
                      <a:pt x="224" y="1"/>
                      <a:pt x="0" y="225"/>
                      <a:pt x="0" y="502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dk2"/>
                </a:solidFill>
                <a:prstDash val="solid"/>
                <a:miter lim="1066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1588" name="Google Shape;1588;p67"/>
            <p:cNvGrpSpPr/>
            <p:nvPr/>
          </p:nvGrpSpPr>
          <p:grpSpPr>
            <a:xfrm>
              <a:off x="4796225" y="1956113"/>
              <a:ext cx="2090950" cy="1821725"/>
              <a:chOff x="1247700" y="904825"/>
              <a:chExt cx="2090950" cy="1821725"/>
            </a:xfrm>
          </p:grpSpPr>
          <p:sp>
            <p:nvSpPr>
              <p:cNvPr id="1589" name="Google Shape;1589;p67"/>
              <p:cNvSpPr/>
              <p:nvPr/>
            </p:nvSpPr>
            <p:spPr>
              <a:xfrm>
                <a:off x="1975175" y="2306950"/>
                <a:ext cx="636025" cy="416500"/>
              </a:xfrm>
              <a:custGeom>
                <a:avLst/>
                <a:gdLst/>
                <a:ahLst/>
                <a:cxnLst/>
                <a:rect l="l" t="t" r="r" b="b"/>
                <a:pathLst>
                  <a:path w="25441" h="16660" extrusionOk="0">
                    <a:moveTo>
                      <a:pt x="2985" y="0"/>
                    </a:moveTo>
                    <a:lnTo>
                      <a:pt x="0" y="16659"/>
                    </a:lnTo>
                    <a:lnTo>
                      <a:pt x="25440" y="16659"/>
                    </a:lnTo>
                    <a:lnTo>
                      <a:pt x="22467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90" name="Google Shape;1590;p67"/>
              <p:cNvSpPr/>
              <p:nvPr/>
            </p:nvSpPr>
            <p:spPr>
              <a:xfrm>
                <a:off x="1972025" y="2303550"/>
                <a:ext cx="642600" cy="423000"/>
              </a:xfrm>
              <a:custGeom>
                <a:avLst/>
                <a:gdLst/>
                <a:ahLst/>
                <a:cxnLst/>
                <a:rect l="l" t="t" r="r" b="b"/>
                <a:pathLst>
                  <a:path w="25704" h="16920" extrusionOk="0">
                    <a:moveTo>
                      <a:pt x="22285" y="251"/>
                    </a:moveTo>
                    <a:cubicBezTo>
                      <a:pt x="22338" y="251"/>
                      <a:pt x="22407" y="261"/>
                      <a:pt x="22470" y="261"/>
                    </a:cubicBezTo>
                    <a:cubicBezTo>
                      <a:pt x="22479" y="261"/>
                      <a:pt x="22487" y="261"/>
                      <a:pt x="22496" y="260"/>
                    </a:cubicBezTo>
                    <a:lnTo>
                      <a:pt x="22496" y="260"/>
                    </a:lnTo>
                    <a:cubicBezTo>
                      <a:pt x="22583" y="785"/>
                      <a:pt x="22679" y="1301"/>
                      <a:pt x="22765" y="1817"/>
                    </a:cubicBezTo>
                    <a:cubicBezTo>
                      <a:pt x="23005" y="3143"/>
                      <a:pt x="23245" y="4470"/>
                      <a:pt x="23485" y="5796"/>
                    </a:cubicBezTo>
                    <a:cubicBezTo>
                      <a:pt x="23771" y="7397"/>
                      <a:pt x="24057" y="8997"/>
                      <a:pt x="24343" y="10610"/>
                    </a:cubicBezTo>
                    <a:cubicBezTo>
                      <a:pt x="24594" y="11993"/>
                      <a:pt x="24834" y="13376"/>
                      <a:pt x="25086" y="14771"/>
                    </a:cubicBezTo>
                    <a:cubicBezTo>
                      <a:pt x="25166" y="15229"/>
                      <a:pt x="25246" y="15686"/>
                      <a:pt x="25338" y="16143"/>
                    </a:cubicBezTo>
                    <a:cubicBezTo>
                      <a:pt x="25360" y="16281"/>
                      <a:pt x="25383" y="16429"/>
                      <a:pt x="25406" y="16566"/>
                    </a:cubicBezTo>
                    <a:cubicBezTo>
                      <a:pt x="25411" y="16596"/>
                      <a:pt x="25414" y="16633"/>
                      <a:pt x="25418" y="16669"/>
                    </a:cubicBezTo>
                    <a:lnTo>
                      <a:pt x="515" y="16669"/>
                    </a:lnTo>
                    <a:cubicBezTo>
                      <a:pt x="446" y="16669"/>
                      <a:pt x="363" y="16659"/>
                      <a:pt x="284" y="16659"/>
                    </a:cubicBezTo>
                    <a:cubicBezTo>
                      <a:pt x="279" y="16659"/>
                      <a:pt x="275" y="16659"/>
                      <a:pt x="270" y="16659"/>
                    </a:cubicBezTo>
                    <a:lnTo>
                      <a:pt x="270" y="16659"/>
                    </a:lnTo>
                    <a:cubicBezTo>
                      <a:pt x="363" y="16163"/>
                      <a:pt x="455" y="15667"/>
                      <a:pt x="538" y="15172"/>
                    </a:cubicBezTo>
                    <a:cubicBezTo>
                      <a:pt x="778" y="13845"/>
                      <a:pt x="1018" y="12519"/>
                      <a:pt x="1258" y="11193"/>
                    </a:cubicBezTo>
                    <a:cubicBezTo>
                      <a:pt x="1544" y="9592"/>
                      <a:pt x="1830" y="7980"/>
                      <a:pt x="2116" y="6379"/>
                    </a:cubicBezTo>
                    <a:cubicBezTo>
                      <a:pt x="2367" y="4996"/>
                      <a:pt x="2607" y="3601"/>
                      <a:pt x="2859" y="2217"/>
                    </a:cubicBezTo>
                    <a:cubicBezTo>
                      <a:pt x="2939" y="1760"/>
                      <a:pt x="3019" y="1303"/>
                      <a:pt x="3099" y="845"/>
                    </a:cubicBezTo>
                    <a:cubicBezTo>
                      <a:pt x="3141" y="647"/>
                      <a:pt x="3192" y="449"/>
                      <a:pt x="3218" y="251"/>
                    </a:cubicBezTo>
                    <a:close/>
                    <a:moveTo>
                      <a:pt x="3399" y="0"/>
                    </a:moveTo>
                    <a:cubicBezTo>
                      <a:pt x="3314" y="0"/>
                      <a:pt x="3229" y="3"/>
                      <a:pt x="3145" y="11"/>
                    </a:cubicBezTo>
                    <a:lnTo>
                      <a:pt x="3111" y="11"/>
                    </a:lnTo>
                    <a:cubicBezTo>
                      <a:pt x="3094" y="11"/>
                      <a:pt x="3079" y="13"/>
                      <a:pt x="3067" y="19"/>
                    </a:cubicBezTo>
                    <a:lnTo>
                      <a:pt x="3067" y="19"/>
                    </a:lnTo>
                    <a:cubicBezTo>
                      <a:pt x="3032" y="28"/>
                      <a:pt x="3004" y="54"/>
                      <a:pt x="2996" y="102"/>
                    </a:cubicBezTo>
                    <a:cubicBezTo>
                      <a:pt x="2893" y="651"/>
                      <a:pt x="2802" y="1200"/>
                      <a:pt x="2699" y="1760"/>
                    </a:cubicBezTo>
                    <a:cubicBezTo>
                      <a:pt x="2459" y="3075"/>
                      <a:pt x="2230" y="4401"/>
                      <a:pt x="1990" y="5727"/>
                    </a:cubicBezTo>
                    <a:cubicBezTo>
                      <a:pt x="1704" y="7339"/>
                      <a:pt x="1418" y="8940"/>
                      <a:pt x="1133" y="10541"/>
                    </a:cubicBezTo>
                    <a:cubicBezTo>
                      <a:pt x="881" y="11924"/>
                      <a:pt x="629" y="13319"/>
                      <a:pt x="389" y="14703"/>
                    </a:cubicBezTo>
                    <a:cubicBezTo>
                      <a:pt x="298" y="15160"/>
                      <a:pt x="218" y="15617"/>
                      <a:pt x="138" y="16075"/>
                    </a:cubicBezTo>
                    <a:cubicBezTo>
                      <a:pt x="103" y="16292"/>
                      <a:pt x="35" y="16509"/>
                      <a:pt x="23" y="16727"/>
                    </a:cubicBezTo>
                    <a:cubicBezTo>
                      <a:pt x="23" y="16738"/>
                      <a:pt x="12" y="16749"/>
                      <a:pt x="12" y="16761"/>
                    </a:cubicBezTo>
                    <a:cubicBezTo>
                      <a:pt x="1" y="16829"/>
                      <a:pt x="46" y="16909"/>
                      <a:pt x="126" y="16909"/>
                    </a:cubicBezTo>
                    <a:lnTo>
                      <a:pt x="24526" y="16909"/>
                    </a:lnTo>
                    <a:cubicBezTo>
                      <a:pt x="24747" y="16909"/>
                      <a:pt x="24973" y="16920"/>
                      <a:pt x="25197" y="16920"/>
                    </a:cubicBezTo>
                    <a:cubicBezTo>
                      <a:pt x="25310" y="16920"/>
                      <a:pt x="25421" y="16917"/>
                      <a:pt x="25532" y="16909"/>
                    </a:cubicBezTo>
                    <a:lnTo>
                      <a:pt x="25566" y="16909"/>
                    </a:lnTo>
                    <a:cubicBezTo>
                      <a:pt x="25658" y="16909"/>
                      <a:pt x="25703" y="16829"/>
                      <a:pt x="25681" y="16761"/>
                    </a:cubicBezTo>
                    <a:cubicBezTo>
                      <a:pt x="25589" y="16212"/>
                      <a:pt x="25486" y="15652"/>
                      <a:pt x="25383" y="15103"/>
                    </a:cubicBezTo>
                    <a:cubicBezTo>
                      <a:pt x="25155" y="13777"/>
                      <a:pt x="24915" y="12450"/>
                      <a:pt x="24674" y="11124"/>
                    </a:cubicBezTo>
                    <a:cubicBezTo>
                      <a:pt x="24389" y="9523"/>
                      <a:pt x="24103" y="7923"/>
                      <a:pt x="23817" y="6322"/>
                    </a:cubicBezTo>
                    <a:cubicBezTo>
                      <a:pt x="23565" y="4927"/>
                      <a:pt x="23325" y="3544"/>
                      <a:pt x="23074" y="2160"/>
                    </a:cubicBezTo>
                    <a:cubicBezTo>
                      <a:pt x="22994" y="1703"/>
                      <a:pt x="22902" y="1245"/>
                      <a:pt x="22822" y="777"/>
                    </a:cubicBezTo>
                    <a:cubicBezTo>
                      <a:pt x="22788" y="571"/>
                      <a:pt x="22776" y="331"/>
                      <a:pt x="22708" y="125"/>
                    </a:cubicBezTo>
                    <a:cubicBezTo>
                      <a:pt x="22708" y="125"/>
                      <a:pt x="22708" y="113"/>
                      <a:pt x="22708" y="102"/>
                    </a:cubicBezTo>
                    <a:cubicBezTo>
                      <a:pt x="22696" y="45"/>
                      <a:pt x="22639" y="11"/>
                      <a:pt x="22593" y="11"/>
                    </a:cubicBezTo>
                    <a:lnTo>
                      <a:pt x="3911" y="11"/>
                    </a:lnTo>
                    <a:cubicBezTo>
                      <a:pt x="3743" y="11"/>
                      <a:pt x="3570" y="0"/>
                      <a:pt x="3399" y="0"/>
                    </a:cubicBezTo>
                    <a:close/>
                  </a:path>
                </a:pathLst>
              </a:custGeom>
              <a:solidFill>
                <a:srgbClr val="2E4932"/>
              </a:solidFill>
              <a:ln w="9525" cap="flat" cmpd="sng">
                <a:solidFill>
                  <a:srgbClr val="5A79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91" name="Google Shape;1591;p67"/>
              <p:cNvSpPr/>
              <p:nvPr/>
            </p:nvSpPr>
            <p:spPr>
              <a:xfrm>
                <a:off x="1247700" y="904825"/>
                <a:ext cx="2090950" cy="1405450"/>
              </a:xfrm>
              <a:custGeom>
                <a:avLst/>
                <a:gdLst/>
                <a:ahLst/>
                <a:cxnLst/>
                <a:rect l="l" t="t" r="r" b="b"/>
                <a:pathLst>
                  <a:path w="83638" h="56218" extrusionOk="0">
                    <a:moveTo>
                      <a:pt x="80245" y="238"/>
                    </a:moveTo>
                    <a:cubicBezTo>
                      <a:pt x="80293" y="238"/>
                      <a:pt x="80341" y="240"/>
                      <a:pt x="80391" y="243"/>
                    </a:cubicBezTo>
                    <a:cubicBezTo>
                      <a:pt x="82071" y="266"/>
                      <a:pt x="83375" y="1615"/>
                      <a:pt x="83386" y="3285"/>
                    </a:cubicBezTo>
                    <a:cubicBezTo>
                      <a:pt x="83398" y="4234"/>
                      <a:pt x="83386" y="5171"/>
                      <a:pt x="83386" y="6120"/>
                    </a:cubicBezTo>
                    <a:lnTo>
                      <a:pt x="83386" y="12443"/>
                    </a:lnTo>
                    <a:lnTo>
                      <a:pt x="83386" y="20984"/>
                    </a:lnTo>
                    <a:lnTo>
                      <a:pt x="83386" y="30520"/>
                    </a:lnTo>
                    <a:lnTo>
                      <a:pt x="83386" y="39689"/>
                    </a:lnTo>
                    <a:lnTo>
                      <a:pt x="83386" y="47304"/>
                    </a:lnTo>
                    <a:lnTo>
                      <a:pt x="83386" y="52026"/>
                    </a:lnTo>
                    <a:cubicBezTo>
                      <a:pt x="83386" y="52324"/>
                      <a:pt x="83398" y="52609"/>
                      <a:pt x="83386" y="52907"/>
                    </a:cubicBezTo>
                    <a:cubicBezTo>
                      <a:pt x="83386" y="54587"/>
                      <a:pt x="82083" y="55925"/>
                      <a:pt x="80391" y="55960"/>
                    </a:cubicBezTo>
                    <a:lnTo>
                      <a:pt x="4906" y="55960"/>
                    </a:lnTo>
                    <a:cubicBezTo>
                      <a:pt x="4540" y="55960"/>
                      <a:pt x="4174" y="55965"/>
                      <a:pt x="3808" y="55965"/>
                    </a:cubicBezTo>
                    <a:cubicBezTo>
                      <a:pt x="3625" y="55965"/>
                      <a:pt x="3442" y="55963"/>
                      <a:pt x="3259" y="55960"/>
                    </a:cubicBezTo>
                    <a:cubicBezTo>
                      <a:pt x="1579" y="55937"/>
                      <a:pt x="275" y="54599"/>
                      <a:pt x="252" y="52930"/>
                    </a:cubicBezTo>
                    <a:cubicBezTo>
                      <a:pt x="252" y="52644"/>
                      <a:pt x="252" y="52346"/>
                      <a:pt x="252" y="52061"/>
                    </a:cubicBezTo>
                    <a:lnTo>
                      <a:pt x="252" y="47384"/>
                    </a:lnTo>
                    <a:lnTo>
                      <a:pt x="252" y="39838"/>
                    </a:lnTo>
                    <a:lnTo>
                      <a:pt x="252" y="30634"/>
                    </a:lnTo>
                    <a:lnTo>
                      <a:pt x="252" y="21144"/>
                    </a:lnTo>
                    <a:lnTo>
                      <a:pt x="252" y="12580"/>
                    </a:lnTo>
                    <a:lnTo>
                      <a:pt x="252" y="6177"/>
                    </a:lnTo>
                    <a:cubicBezTo>
                      <a:pt x="252" y="5217"/>
                      <a:pt x="252" y="4257"/>
                      <a:pt x="252" y="3296"/>
                    </a:cubicBezTo>
                    <a:cubicBezTo>
                      <a:pt x="264" y="1615"/>
                      <a:pt x="1567" y="266"/>
                      <a:pt x="3248" y="243"/>
                    </a:cubicBezTo>
                    <a:lnTo>
                      <a:pt x="79956" y="243"/>
                    </a:lnTo>
                    <a:cubicBezTo>
                      <a:pt x="80055" y="243"/>
                      <a:pt x="80149" y="238"/>
                      <a:pt x="80245" y="238"/>
                    </a:cubicBezTo>
                    <a:close/>
                    <a:moveTo>
                      <a:pt x="3316" y="0"/>
                    </a:moveTo>
                    <a:cubicBezTo>
                      <a:pt x="3216" y="0"/>
                      <a:pt x="3116" y="3"/>
                      <a:pt x="3019" y="15"/>
                    </a:cubicBezTo>
                    <a:cubicBezTo>
                      <a:pt x="1316" y="129"/>
                      <a:pt x="35" y="1570"/>
                      <a:pt x="12" y="3250"/>
                    </a:cubicBezTo>
                    <a:cubicBezTo>
                      <a:pt x="1" y="4142"/>
                      <a:pt x="12" y="5045"/>
                      <a:pt x="12" y="5937"/>
                    </a:cubicBezTo>
                    <a:lnTo>
                      <a:pt x="12" y="12237"/>
                    </a:lnTo>
                    <a:lnTo>
                      <a:pt x="12" y="20858"/>
                    </a:lnTo>
                    <a:lnTo>
                      <a:pt x="12" y="30428"/>
                    </a:lnTo>
                    <a:lnTo>
                      <a:pt x="12" y="39724"/>
                    </a:lnTo>
                    <a:lnTo>
                      <a:pt x="12" y="47384"/>
                    </a:lnTo>
                    <a:lnTo>
                      <a:pt x="12" y="52084"/>
                    </a:lnTo>
                    <a:cubicBezTo>
                      <a:pt x="12" y="52369"/>
                      <a:pt x="12" y="52655"/>
                      <a:pt x="12" y="52941"/>
                    </a:cubicBezTo>
                    <a:cubicBezTo>
                      <a:pt x="35" y="54542"/>
                      <a:pt x="1190" y="55937"/>
                      <a:pt x="2790" y="56165"/>
                    </a:cubicBezTo>
                    <a:cubicBezTo>
                      <a:pt x="3065" y="56206"/>
                      <a:pt x="3348" y="56217"/>
                      <a:pt x="3633" y="56217"/>
                    </a:cubicBezTo>
                    <a:cubicBezTo>
                      <a:pt x="3988" y="56217"/>
                      <a:pt x="4345" y="56200"/>
                      <a:pt x="4688" y="56200"/>
                    </a:cubicBezTo>
                    <a:lnTo>
                      <a:pt x="80391" y="56200"/>
                    </a:lnTo>
                    <a:cubicBezTo>
                      <a:pt x="80393" y="56200"/>
                      <a:pt x="80395" y="56200"/>
                      <a:pt x="80397" y="56200"/>
                    </a:cubicBezTo>
                    <a:lnTo>
                      <a:pt x="80397" y="56200"/>
                    </a:lnTo>
                    <a:cubicBezTo>
                      <a:pt x="82189" y="56162"/>
                      <a:pt x="83604" y="54745"/>
                      <a:pt x="83626" y="52952"/>
                    </a:cubicBezTo>
                    <a:cubicBezTo>
                      <a:pt x="83638" y="52701"/>
                      <a:pt x="83626" y="52438"/>
                      <a:pt x="83626" y="52186"/>
                    </a:cubicBezTo>
                    <a:lnTo>
                      <a:pt x="83626" y="47579"/>
                    </a:lnTo>
                    <a:lnTo>
                      <a:pt x="83626" y="40021"/>
                    </a:lnTo>
                    <a:lnTo>
                      <a:pt x="83626" y="30760"/>
                    </a:lnTo>
                    <a:lnTo>
                      <a:pt x="83626" y="21144"/>
                    </a:lnTo>
                    <a:lnTo>
                      <a:pt x="83626" y="12512"/>
                    </a:lnTo>
                    <a:lnTo>
                      <a:pt x="83626" y="6097"/>
                    </a:lnTo>
                    <a:cubicBezTo>
                      <a:pt x="83626" y="5160"/>
                      <a:pt x="83638" y="4211"/>
                      <a:pt x="83626" y="3273"/>
                    </a:cubicBezTo>
                    <a:cubicBezTo>
                      <a:pt x="83615" y="1730"/>
                      <a:pt x="82540" y="346"/>
                      <a:pt x="80997" y="60"/>
                    </a:cubicBezTo>
                    <a:cubicBezTo>
                      <a:pt x="80688" y="3"/>
                      <a:pt x="80391" y="3"/>
                      <a:pt x="80082" y="3"/>
                    </a:cubicBezTo>
                    <a:lnTo>
                      <a:pt x="3614" y="3"/>
                    </a:lnTo>
                    <a:cubicBezTo>
                      <a:pt x="3517" y="3"/>
                      <a:pt x="3416" y="0"/>
                      <a:pt x="33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92" name="Google Shape;1592;p67"/>
              <p:cNvSpPr/>
              <p:nvPr/>
            </p:nvSpPr>
            <p:spPr>
              <a:xfrm>
                <a:off x="2240725" y="2173625"/>
                <a:ext cx="101500" cy="97750"/>
              </a:xfrm>
              <a:custGeom>
                <a:avLst/>
                <a:gdLst/>
                <a:ahLst/>
                <a:cxnLst/>
                <a:rect l="l" t="t" r="r" b="b"/>
                <a:pathLst>
                  <a:path w="4060" h="3910" extrusionOk="0">
                    <a:moveTo>
                      <a:pt x="2108" y="237"/>
                    </a:moveTo>
                    <a:cubicBezTo>
                      <a:pt x="2213" y="237"/>
                      <a:pt x="2319" y="248"/>
                      <a:pt x="2424" y="268"/>
                    </a:cubicBezTo>
                    <a:cubicBezTo>
                      <a:pt x="3236" y="417"/>
                      <a:pt x="3808" y="1137"/>
                      <a:pt x="3819" y="1960"/>
                    </a:cubicBezTo>
                    <a:cubicBezTo>
                      <a:pt x="3808" y="2669"/>
                      <a:pt x="3362" y="3332"/>
                      <a:pt x="2687" y="3573"/>
                    </a:cubicBezTo>
                    <a:cubicBezTo>
                      <a:pt x="2500" y="3638"/>
                      <a:pt x="2307" y="3669"/>
                      <a:pt x="2116" y="3669"/>
                    </a:cubicBezTo>
                    <a:cubicBezTo>
                      <a:pt x="1606" y="3669"/>
                      <a:pt x="1110" y="3446"/>
                      <a:pt x="778" y="3047"/>
                    </a:cubicBezTo>
                    <a:cubicBezTo>
                      <a:pt x="320" y="2498"/>
                      <a:pt x="263" y="1686"/>
                      <a:pt x="629" y="1080"/>
                    </a:cubicBezTo>
                    <a:cubicBezTo>
                      <a:pt x="940" y="556"/>
                      <a:pt x="1514" y="237"/>
                      <a:pt x="2108" y="237"/>
                    </a:cubicBezTo>
                    <a:close/>
                    <a:moveTo>
                      <a:pt x="2121" y="0"/>
                    </a:moveTo>
                    <a:cubicBezTo>
                      <a:pt x="1541" y="0"/>
                      <a:pt x="965" y="254"/>
                      <a:pt x="595" y="714"/>
                    </a:cubicBezTo>
                    <a:cubicBezTo>
                      <a:pt x="80" y="1343"/>
                      <a:pt x="0" y="2258"/>
                      <a:pt x="423" y="2955"/>
                    </a:cubicBezTo>
                    <a:cubicBezTo>
                      <a:pt x="777" y="3555"/>
                      <a:pt x="1436" y="3910"/>
                      <a:pt x="2123" y="3910"/>
                    </a:cubicBezTo>
                    <a:cubicBezTo>
                      <a:pt x="2234" y="3910"/>
                      <a:pt x="2347" y="3900"/>
                      <a:pt x="2458" y="3881"/>
                    </a:cubicBezTo>
                    <a:cubicBezTo>
                      <a:pt x="3383" y="3710"/>
                      <a:pt x="4046" y="2889"/>
                      <a:pt x="4059" y="1964"/>
                    </a:cubicBezTo>
                    <a:lnTo>
                      <a:pt x="4059" y="1964"/>
                    </a:lnTo>
                    <a:cubicBezTo>
                      <a:pt x="4059" y="1963"/>
                      <a:pt x="4059" y="1962"/>
                      <a:pt x="4059" y="1960"/>
                    </a:cubicBezTo>
                    <a:lnTo>
                      <a:pt x="4059" y="1960"/>
                    </a:lnTo>
                    <a:cubicBezTo>
                      <a:pt x="4059" y="1960"/>
                      <a:pt x="4059" y="1960"/>
                      <a:pt x="4059" y="1960"/>
                    </a:cubicBezTo>
                    <a:cubicBezTo>
                      <a:pt x="4059" y="1959"/>
                      <a:pt x="4059" y="1957"/>
                      <a:pt x="4059" y="1956"/>
                    </a:cubicBezTo>
                    <a:lnTo>
                      <a:pt x="4059" y="1956"/>
                    </a:lnTo>
                    <a:cubicBezTo>
                      <a:pt x="4046" y="1146"/>
                      <a:pt x="3555" y="416"/>
                      <a:pt x="2790" y="120"/>
                    </a:cubicBezTo>
                    <a:cubicBezTo>
                      <a:pt x="2575" y="39"/>
                      <a:pt x="2347" y="0"/>
                      <a:pt x="2121" y="0"/>
                    </a:cubicBezTo>
                    <a:close/>
                  </a:path>
                </a:pathLst>
              </a:custGeom>
              <a:solidFill>
                <a:srgbClr val="5A79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93" name="Google Shape;1593;p67"/>
              <p:cNvSpPr/>
              <p:nvPr/>
            </p:nvSpPr>
            <p:spPr>
              <a:xfrm>
                <a:off x="1297725" y="989500"/>
                <a:ext cx="1991200" cy="1169400"/>
              </a:xfrm>
              <a:custGeom>
                <a:avLst/>
                <a:gdLst/>
                <a:ahLst/>
                <a:cxnLst/>
                <a:rect l="l" t="t" r="r" b="b"/>
                <a:pathLst>
                  <a:path w="79648" h="46776" extrusionOk="0">
                    <a:moveTo>
                      <a:pt x="1556" y="1"/>
                    </a:moveTo>
                    <a:cubicBezTo>
                      <a:pt x="698" y="1"/>
                      <a:pt x="1" y="698"/>
                      <a:pt x="1" y="1556"/>
                    </a:cubicBezTo>
                    <a:lnTo>
                      <a:pt x="1" y="45221"/>
                    </a:lnTo>
                    <a:cubicBezTo>
                      <a:pt x="1" y="46078"/>
                      <a:pt x="698" y="46776"/>
                      <a:pt x="1556" y="46776"/>
                    </a:cubicBezTo>
                    <a:lnTo>
                      <a:pt x="78092" y="46776"/>
                    </a:lnTo>
                    <a:cubicBezTo>
                      <a:pt x="78950" y="46776"/>
                      <a:pt x="79647" y="46078"/>
                      <a:pt x="79647" y="45221"/>
                    </a:cubicBezTo>
                    <a:lnTo>
                      <a:pt x="79647" y="1556"/>
                    </a:lnTo>
                    <a:cubicBezTo>
                      <a:pt x="79647" y="698"/>
                      <a:pt x="78950" y="1"/>
                      <a:pt x="78092" y="1"/>
                    </a:cubicBezTo>
                    <a:close/>
                  </a:path>
                </a:pathLst>
              </a:custGeom>
              <a:solidFill>
                <a:srgbClr val="FEFF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94" name="Google Shape;1594;p67"/>
              <p:cNvSpPr/>
              <p:nvPr/>
            </p:nvSpPr>
            <p:spPr>
              <a:xfrm>
                <a:off x="1294000" y="986525"/>
                <a:ext cx="1998075" cy="1175375"/>
              </a:xfrm>
              <a:custGeom>
                <a:avLst/>
                <a:gdLst/>
                <a:ahLst/>
                <a:cxnLst/>
                <a:rect l="l" t="t" r="r" b="b"/>
                <a:pathLst>
                  <a:path w="79923" h="47015" extrusionOk="0">
                    <a:moveTo>
                      <a:pt x="78093" y="234"/>
                    </a:moveTo>
                    <a:cubicBezTo>
                      <a:pt x="78939" y="245"/>
                      <a:pt x="79636" y="783"/>
                      <a:pt x="79671" y="1675"/>
                    </a:cubicBezTo>
                    <a:cubicBezTo>
                      <a:pt x="79682" y="1880"/>
                      <a:pt x="79671" y="2098"/>
                      <a:pt x="79671" y="2303"/>
                    </a:cubicBezTo>
                    <a:lnTo>
                      <a:pt x="79671" y="6522"/>
                    </a:lnTo>
                    <a:lnTo>
                      <a:pt x="79671" y="13611"/>
                    </a:lnTo>
                    <a:lnTo>
                      <a:pt x="79671" y="22198"/>
                    </a:lnTo>
                    <a:lnTo>
                      <a:pt x="79671" y="30968"/>
                    </a:lnTo>
                    <a:lnTo>
                      <a:pt x="79671" y="38651"/>
                    </a:lnTo>
                    <a:lnTo>
                      <a:pt x="79671" y="43853"/>
                    </a:lnTo>
                    <a:lnTo>
                      <a:pt x="79671" y="45077"/>
                    </a:lnTo>
                    <a:cubicBezTo>
                      <a:pt x="79671" y="45157"/>
                      <a:pt x="79682" y="45237"/>
                      <a:pt x="79671" y="45317"/>
                    </a:cubicBezTo>
                    <a:cubicBezTo>
                      <a:pt x="79648" y="46129"/>
                      <a:pt x="79053" y="46746"/>
                      <a:pt x="78241" y="46780"/>
                    </a:cubicBezTo>
                    <a:lnTo>
                      <a:pt x="1865" y="46780"/>
                    </a:lnTo>
                    <a:cubicBezTo>
                      <a:pt x="1019" y="46780"/>
                      <a:pt x="298" y="46243"/>
                      <a:pt x="264" y="45340"/>
                    </a:cubicBezTo>
                    <a:cubicBezTo>
                      <a:pt x="241" y="44597"/>
                      <a:pt x="264" y="43853"/>
                      <a:pt x="264" y="43110"/>
                    </a:cubicBezTo>
                    <a:lnTo>
                      <a:pt x="264" y="37370"/>
                    </a:lnTo>
                    <a:lnTo>
                      <a:pt x="264" y="29367"/>
                    </a:lnTo>
                    <a:lnTo>
                      <a:pt x="264" y="20529"/>
                    </a:lnTo>
                    <a:lnTo>
                      <a:pt x="264" y="12102"/>
                    </a:lnTo>
                    <a:lnTo>
                      <a:pt x="264" y="5471"/>
                    </a:lnTo>
                    <a:lnTo>
                      <a:pt x="264" y="1926"/>
                    </a:lnTo>
                    <a:cubicBezTo>
                      <a:pt x="264" y="1846"/>
                      <a:pt x="264" y="1766"/>
                      <a:pt x="264" y="1686"/>
                    </a:cubicBezTo>
                    <a:cubicBezTo>
                      <a:pt x="298" y="874"/>
                      <a:pt x="893" y="268"/>
                      <a:pt x="1705" y="234"/>
                    </a:cubicBezTo>
                    <a:close/>
                    <a:moveTo>
                      <a:pt x="77510" y="0"/>
                    </a:moveTo>
                    <a:cubicBezTo>
                      <a:pt x="77077" y="0"/>
                      <a:pt x="76645" y="5"/>
                      <a:pt x="76218" y="5"/>
                    </a:cubicBezTo>
                    <a:lnTo>
                      <a:pt x="2025" y="5"/>
                    </a:lnTo>
                    <a:cubicBezTo>
                      <a:pt x="1933" y="5"/>
                      <a:pt x="1842" y="2"/>
                      <a:pt x="1752" y="2"/>
                    </a:cubicBezTo>
                    <a:cubicBezTo>
                      <a:pt x="1662" y="2"/>
                      <a:pt x="1573" y="5"/>
                      <a:pt x="1487" y="17"/>
                    </a:cubicBezTo>
                    <a:cubicBezTo>
                      <a:pt x="538" y="142"/>
                      <a:pt x="35" y="954"/>
                      <a:pt x="35" y="1846"/>
                    </a:cubicBezTo>
                    <a:lnTo>
                      <a:pt x="35" y="5173"/>
                    </a:lnTo>
                    <a:lnTo>
                      <a:pt x="35" y="11759"/>
                    </a:lnTo>
                    <a:lnTo>
                      <a:pt x="35" y="20220"/>
                    </a:lnTo>
                    <a:lnTo>
                      <a:pt x="35" y="29184"/>
                    </a:lnTo>
                    <a:lnTo>
                      <a:pt x="35" y="37268"/>
                    </a:lnTo>
                    <a:lnTo>
                      <a:pt x="35" y="43099"/>
                    </a:lnTo>
                    <a:cubicBezTo>
                      <a:pt x="35" y="43865"/>
                      <a:pt x="1" y="44631"/>
                      <a:pt x="35" y="45397"/>
                    </a:cubicBezTo>
                    <a:cubicBezTo>
                      <a:pt x="81" y="46357"/>
                      <a:pt x="858" y="47009"/>
                      <a:pt x="1796" y="47009"/>
                    </a:cubicBezTo>
                    <a:cubicBezTo>
                      <a:pt x="1868" y="47013"/>
                      <a:pt x="1942" y="47014"/>
                      <a:pt x="2017" y="47014"/>
                    </a:cubicBezTo>
                    <a:cubicBezTo>
                      <a:pt x="2166" y="47014"/>
                      <a:pt x="2318" y="47009"/>
                      <a:pt x="2471" y="47009"/>
                    </a:cubicBezTo>
                    <a:lnTo>
                      <a:pt x="78220" y="47009"/>
                    </a:lnTo>
                    <a:cubicBezTo>
                      <a:pt x="78223" y="47009"/>
                      <a:pt x="78227" y="47009"/>
                      <a:pt x="78231" y="47009"/>
                    </a:cubicBezTo>
                    <a:cubicBezTo>
                      <a:pt x="78234" y="47009"/>
                      <a:pt x="78238" y="47009"/>
                      <a:pt x="78241" y="47009"/>
                    </a:cubicBezTo>
                    <a:cubicBezTo>
                      <a:pt x="78245" y="47009"/>
                      <a:pt x="78248" y="47009"/>
                      <a:pt x="78252" y="47009"/>
                    </a:cubicBezTo>
                    <a:lnTo>
                      <a:pt x="78252" y="47009"/>
                    </a:lnTo>
                    <a:cubicBezTo>
                      <a:pt x="79275" y="46969"/>
                      <a:pt x="79911" y="46171"/>
                      <a:pt x="79911" y="45191"/>
                    </a:cubicBezTo>
                    <a:cubicBezTo>
                      <a:pt x="79911" y="44814"/>
                      <a:pt x="79911" y="44436"/>
                      <a:pt x="79911" y="44048"/>
                    </a:cubicBezTo>
                    <a:lnTo>
                      <a:pt x="79911" y="38971"/>
                    </a:lnTo>
                    <a:lnTo>
                      <a:pt x="79911" y="31311"/>
                    </a:lnTo>
                    <a:lnTo>
                      <a:pt x="79911" y="22438"/>
                    </a:lnTo>
                    <a:lnTo>
                      <a:pt x="79911" y="13760"/>
                    </a:lnTo>
                    <a:lnTo>
                      <a:pt x="79911" y="6568"/>
                    </a:lnTo>
                    <a:lnTo>
                      <a:pt x="79911" y="2292"/>
                    </a:lnTo>
                    <a:cubicBezTo>
                      <a:pt x="79911" y="2086"/>
                      <a:pt x="79922" y="1880"/>
                      <a:pt x="79911" y="1675"/>
                    </a:cubicBezTo>
                    <a:cubicBezTo>
                      <a:pt x="79888" y="703"/>
                      <a:pt x="79122" y="5"/>
                      <a:pt x="78161" y="5"/>
                    </a:cubicBezTo>
                    <a:cubicBezTo>
                      <a:pt x="77944" y="1"/>
                      <a:pt x="77727" y="0"/>
                      <a:pt x="77510" y="0"/>
                    </a:cubicBezTo>
                    <a:close/>
                  </a:path>
                </a:pathLst>
              </a:custGeom>
              <a:solidFill>
                <a:srgbClr val="FEFF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95" name="Google Shape;1595;p67"/>
              <p:cNvSpPr/>
              <p:nvPr/>
            </p:nvSpPr>
            <p:spPr>
              <a:xfrm>
                <a:off x="1331175" y="1035525"/>
                <a:ext cx="30600" cy="30325"/>
              </a:xfrm>
              <a:custGeom>
                <a:avLst/>
                <a:gdLst/>
                <a:ahLst/>
                <a:cxnLst/>
                <a:rect l="l" t="t" r="r" b="b"/>
                <a:pathLst>
                  <a:path w="1224" h="1213" extrusionOk="0">
                    <a:moveTo>
                      <a:pt x="606" y="0"/>
                    </a:moveTo>
                    <a:cubicBezTo>
                      <a:pt x="275" y="0"/>
                      <a:pt x="0" y="275"/>
                      <a:pt x="0" y="606"/>
                    </a:cubicBezTo>
                    <a:cubicBezTo>
                      <a:pt x="0" y="938"/>
                      <a:pt x="275" y="1212"/>
                      <a:pt x="606" y="1212"/>
                    </a:cubicBezTo>
                    <a:cubicBezTo>
                      <a:pt x="949" y="1212"/>
                      <a:pt x="1224" y="938"/>
                      <a:pt x="1224" y="606"/>
                    </a:cubicBezTo>
                    <a:cubicBezTo>
                      <a:pt x="1224" y="275"/>
                      <a:pt x="949" y="0"/>
                      <a:pt x="606" y="0"/>
                    </a:cubicBez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96" name="Google Shape;1596;p67"/>
              <p:cNvSpPr/>
              <p:nvPr/>
            </p:nvSpPr>
            <p:spPr>
              <a:xfrm>
                <a:off x="1326875" y="1032475"/>
                <a:ext cx="37775" cy="36275"/>
              </a:xfrm>
              <a:custGeom>
                <a:avLst/>
                <a:gdLst/>
                <a:ahLst/>
                <a:cxnLst/>
                <a:rect l="l" t="t" r="r" b="b"/>
                <a:pathLst>
                  <a:path w="1511" h="1451" extrusionOk="0">
                    <a:moveTo>
                      <a:pt x="784" y="241"/>
                    </a:moveTo>
                    <a:cubicBezTo>
                      <a:pt x="812" y="241"/>
                      <a:pt x="841" y="243"/>
                      <a:pt x="870" y="248"/>
                    </a:cubicBezTo>
                    <a:cubicBezTo>
                      <a:pt x="1098" y="282"/>
                      <a:pt x="1270" y="488"/>
                      <a:pt x="1270" y="728"/>
                    </a:cubicBezTo>
                    <a:cubicBezTo>
                      <a:pt x="1270" y="934"/>
                      <a:pt x="1144" y="1117"/>
                      <a:pt x="950" y="1186"/>
                    </a:cubicBezTo>
                    <a:cubicBezTo>
                      <a:pt x="895" y="1205"/>
                      <a:pt x="838" y="1214"/>
                      <a:pt x="782" y="1214"/>
                    </a:cubicBezTo>
                    <a:cubicBezTo>
                      <a:pt x="636" y="1214"/>
                      <a:pt x="492" y="1152"/>
                      <a:pt x="401" y="1037"/>
                    </a:cubicBezTo>
                    <a:cubicBezTo>
                      <a:pt x="275" y="877"/>
                      <a:pt x="252" y="648"/>
                      <a:pt x="367" y="477"/>
                    </a:cubicBezTo>
                    <a:cubicBezTo>
                      <a:pt x="455" y="329"/>
                      <a:pt x="611" y="241"/>
                      <a:pt x="784" y="241"/>
                    </a:cubicBezTo>
                    <a:close/>
                    <a:moveTo>
                      <a:pt x="792" y="0"/>
                    </a:moveTo>
                    <a:cubicBezTo>
                      <a:pt x="578" y="0"/>
                      <a:pt x="362" y="94"/>
                      <a:pt x="229" y="260"/>
                    </a:cubicBezTo>
                    <a:cubicBezTo>
                      <a:pt x="35" y="500"/>
                      <a:pt x="1" y="831"/>
                      <a:pt x="161" y="1106"/>
                    </a:cubicBezTo>
                    <a:cubicBezTo>
                      <a:pt x="286" y="1327"/>
                      <a:pt x="524" y="1451"/>
                      <a:pt x="780" y="1451"/>
                    </a:cubicBezTo>
                    <a:cubicBezTo>
                      <a:pt x="829" y="1451"/>
                      <a:pt x="878" y="1446"/>
                      <a:pt x="927" y="1437"/>
                    </a:cubicBezTo>
                    <a:cubicBezTo>
                      <a:pt x="1259" y="1380"/>
                      <a:pt x="1510" y="1071"/>
                      <a:pt x="1510" y="728"/>
                    </a:cubicBezTo>
                    <a:cubicBezTo>
                      <a:pt x="1510" y="420"/>
                      <a:pt x="1316" y="157"/>
                      <a:pt x="1030" y="42"/>
                    </a:cubicBezTo>
                    <a:cubicBezTo>
                      <a:pt x="954" y="14"/>
                      <a:pt x="873" y="0"/>
                      <a:pt x="792" y="0"/>
                    </a:cubicBezTo>
                    <a:close/>
                  </a:path>
                </a:pathLst>
              </a:custGeom>
              <a:solidFill>
                <a:srgbClr val="5A79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97" name="Google Shape;1597;p67"/>
              <p:cNvSpPr/>
              <p:nvPr/>
            </p:nvSpPr>
            <p:spPr>
              <a:xfrm>
                <a:off x="1378900" y="1035525"/>
                <a:ext cx="30625" cy="30325"/>
              </a:xfrm>
              <a:custGeom>
                <a:avLst/>
                <a:gdLst/>
                <a:ahLst/>
                <a:cxnLst/>
                <a:rect l="l" t="t" r="r" b="b"/>
                <a:pathLst>
                  <a:path w="1225" h="1213" extrusionOk="0">
                    <a:moveTo>
                      <a:pt x="607" y="0"/>
                    </a:moveTo>
                    <a:cubicBezTo>
                      <a:pt x="275" y="0"/>
                      <a:pt x="1" y="275"/>
                      <a:pt x="1" y="606"/>
                    </a:cubicBezTo>
                    <a:cubicBezTo>
                      <a:pt x="1" y="938"/>
                      <a:pt x="275" y="1212"/>
                      <a:pt x="607" y="1212"/>
                    </a:cubicBezTo>
                    <a:cubicBezTo>
                      <a:pt x="950" y="1212"/>
                      <a:pt x="1224" y="938"/>
                      <a:pt x="1224" y="606"/>
                    </a:cubicBezTo>
                    <a:cubicBezTo>
                      <a:pt x="1224" y="275"/>
                      <a:pt x="950" y="0"/>
                      <a:pt x="607" y="0"/>
                    </a:cubicBez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98" name="Google Shape;1598;p67"/>
              <p:cNvSpPr/>
              <p:nvPr/>
            </p:nvSpPr>
            <p:spPr>
              <a:xfrm>
                <a:off x="1374625" y="1032475"/>
                <a:ext cx="37750" cy="36275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1451" extrusionOk="0">
                    <a:moveTo>
                      <a:pt x="784" y="241"/>
                    </a:moveTo>
                    <a:cubicBezTo>
                      <a:pt x="812" y="241"/>
                      <a:pt x="840" y="243"/>
                      <a:pt x="869" y="248"/>
                    </a:cubicBezTo>
                    <a:cubicBezTo>
                      <a:pt x="1098" y="282"/>
                      <a:pt x="1269" y="488"/>
                      <a:pt x="1269" y="728"/>
                    </a:cubicBezTo>
                    <a:cubicBezTo>
                      <a:pt x="1269" y="934"/>
                      <a:pt x="1144" y="1117"/>
                      <a:pt x="949" y="1186"/>
                    </a:cubicBezTo>
                    <a:cubicBezTo>
                      <a:pt x="895" y="1205"/>
                      <a:pt x="838" y="1214"/>
                      <a:pt x="781" y="1214"/>
                    </a:cubicBezTo>
                    <a:cubicBezTo>
                      <a:pt x="635" y="1214"/>
                      <a:pt x="491" y="1152"/>
                      <a:pt x="400" y="1037"/>
                    </a:cubicBezTo>
                    <a:cubicBezTo>
                      <a:pt x="275" y="877"/>
                      <a:pt x="263" y="648"/>
                      <a:pt x="366" y="477"/>
                    </a:cubicBezTo>
                    <a:cubicBezTo>
                      <a:pt x="455" y="329"/>
                      <a:pt x="611" y="241"/>
                      <a:pt x="784" y="241"/>
                    </a:cubicBezTo>
                    <a:close/>
                    <a:moveTo>
                      <a:pt x="791" y="0"/>
                    </a:moveTo>
                    <a:cubicBezTo>
                      <a:pt x="578" y="0"/>
                      <a:pt x="361" y="94"/>
                      <a:pt x="229" y="260"/>
                    </a:cubicBezTo>
                    <a:cubicBezTo>
                      <a:pt x="35" y="500"/>
                      <a:pt x="0" y="831"/>
                      <a:pt x="160" y="1106"/>
                    </a:cubicBezTo>
                    <a:cubicBezTo>
                      <a:pt x="285" y="1327"/>
                      <a:pt x="523" y="1451"/>
                      <a:pt x="779" y="1451"/>
                    </a:cubicBezTo>
                    <a:cubicBezTo>
                      <a:pt x="828" y="1451"/>
                      <a:pt x="877" y="1446"/>
                      <a:pt x="926" y="1437"/>
                    </a:cubicBezTo>
                    <a:cubicBezTo>
                      <a:pt x="1258" y="1380"/>
                      <a:pt x="1509" y="1071"/>
                      <a:pt x="1509" y="728"/>
                    </a:cubicBezTo>
                    <a:cubicBezTo>
                      <a:pt x="1509" y="420"/>
                      <a:pt x="1315" y="157"/>
                      <a:pt x="1029" y="42"/>
                    </a:cubicBezTo>
                    <a:cubicBezTo>
                      <a:pt x="954" y="14"/>
                      <a:pt x="873" y="0"/>
                      <a:pt x="791" y="0"/>
                    </a:cubicBezTo>
                    <a:close/>
                  </a:path>
                </a:pathLst>
              </a:custGeom>
              <a:solidFill>
                <a:srgbClr val="5A79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99" name="Google Shape;1599;p67"/>
              <p:cNvSpPr/>
              <p:nvPr/>
            </p:nvSpPr>
            <p:spPr>
              <a:xfrm>
                <a:off x="1426650" y="1035525"/>
                <a:ext cx="30600" cy="30325"/>
              </a:xfrm>
              <a:custGeom>
                <a:avLst/>
                <a:gdLst/>
                <a:ahLst/>
                <a:cxnLst/>
                <a:rect l="l" t="t" r="r" b="b"/>
                <a:pathLst>
                  <a:path w="1224" h="1213" extrusionOk="0">
                    <a:moveTo>
                      <a:pt x="606" y="0"/>
                    </a:moveTo>
                    <a:cubicBezTo>
                      <a:pt x="275" y="0"/>
                      <a:pt x="0" y="275"/>
                      <a:pt x="0" y="606"/>
                    </a:cubicBezTo>
                    <a:cubicBezTo>
                      <a:pt x="0" y="938"/>
                      <a:pt x="275" y="1212"/>
                      <a:pt x="606" y="1212"/>
                    </a:cubicBezTo>
                    <a:cubicBezTo>
                      <a:pt x="949" y="1212"/>
                      <a:pt x="1224" y="938"/>
                      <a:pt x="1224" y="606"/>
                    </a:cubicBezTo>
                    <a:cubicBezTo>
                      <a:pt x="1224" y="275"/>
                      <a:pt x="949" y="0"/>
                      <a:pt x="606" y="0"/>
                    </a:cubicBez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00" name="Google Shape;1600;p67"/>
              <p:cNvSpPr/>
              <p:nvPr/>
            </p:nvSpPr>
            <p:spPr>
              <a:xfrm>
                <a:off x="1422350" y="1032475"/>
                <a:ext cx="37750" cy="36275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1451" extrusionOk="0">
                    <a:moveTo>
                      <a:pt x="788" y="241"/>
                    </a:moveTo>
                    <a:cubicBezTo>
                      <a:pt x="815" y="241"/>
                      <a:pt x="842" y="243"/>
                      <a:pt x="870" y="248"/>
                    </a:cubicBezTo>
                    <a:cubicBezTo>
                      <a:pt x="1098" y="282"/>
                      <a:pt x="1270" y="488"/>
                      <a:pt x="1270" y="728"/>
                    </a:cubicBezTo>
                    <a:cubicBezTo>
                      <a:pt x="1270" y="934"/>
                      <a:pt x="1144" y="1117"/>
                      <a:pt x="950" y="1186"/>
                    </a:cubicBezTo>
                    <a:cubicBezTo>
                      <a:pt x="895" y="1205"/>
                      <a:pt x="838" y="1214"/>
                      <a:pt x="781" y="1214"/>
                    </a:cubicBezTo>
                    <a:cubicBezTo>
                      <a:pt x="635" y="1214"/>
                      <a:pt x="491" y="1152"/>
                      <a:pt x="401" y="1037"/>
                    </a:cubicBezTo>
                    <a:cubicBezTo>
                      <a:pt x="275" y="877"/>
                      <a:pt x="264" y="648"/>
                      <a:pt x="367" y="477"/>
                    </a:cubicBezTo>
                    <a:cubicBezTo>
                      <a:pt x="455" y="329"/>
                      <a:pt x="620" y="241"/>
                      <a:pt x="788" y="241"/>
                    </a:cubicBezTo>
                    <a:close/>
                    <a:moveTo>
                      <a:pt x="792" y="0"/>
                    </a:moveTo>
                    <a:cubicBezTo>
                      <a:pt x="578" y="0"/>
                      <a:pt x="362" y="94"/>
                      <a:pt x="229" y="260"/>
                    </a:cubicBezTo>
                    <a:cubicBezTo>
                      <a:pt x="35" y="500"/>
                      <a:pt x="1" y="831"/>
                      <a:pt x="161" y="1106"/>
                    </a:cubicBezTo>
                    <a:cubicBezTo>
                      <a:pt x="286" y="1327"/>
                      <a:pt x="524" y="1451"/>
                      <a:pt x="780" y="1451"/>
                    </a:cubicBezTo>
                    <a:cubicBezTo>
                      <a:pt x="828" y="1451"/>
                      <a:pt x="878" y="1446"/>
                      <a:pt x="927" y="1437"/>
                    </a:cubicBezTo>
                    <a:cubicBezTo>
                      <a:pt x="1258" y="1380"/>
                      <a:pt x="1510" y="1071"/>
                      <a:pt x="1510" y="728"/>
                    </a:cubicBezTo>
                    <a:cubicBezTo>
                      <a:pt x="1510" y="420"/>
                      <a:pt x="1316" y="157"/>
                      <a:pt x="1030" y="42"/>
                    </a:cubicBezTo>
                    <a:cubicBezTo>
                      <a:pt x="954" y="14"/>
                      <a:pt x="873" y="0"/>
                      <a:pt x="792" y="0"/>
                    </a:cubicBezTo>
                    <a:close/>
                  </a:path>
                </a:pathLst>
              </a:custGeom>
              <a:solidFill>
                <a:srgbClr val="5A79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01" name="Google Shape;1601;p67"/>
              <p:cNvSpPr/>
              <p:nvPr/>
            </p:nvSpPr>
            <p:spPr>
              <a:xfrm>
                <a:off x="1504100" y="1852450"/>
                <a:ext cx="234125" cy="234125"/>
              </a:xfrm>
              <a:custGeom>
                <a:avLst/>
                <a:gdLst/>
                <a:ahLst/>
                <a:cxnLst/>
                <a:rect l="l" t="t" r="r" b="b"/>
                <a:pathLst>
                  <a:path w="9365" h="9365" extrusionOk="0">
                    <a:moveTo>
                      <a:pt x="4688" y="1"/>
                    </a:moveTo>
                    <a:cubicBezTo>
                      <a:pt x="2093" y="1"/>
                      <a:pt x="1" y="2105"/>
                      <a:pt x="1" y="4689"/>
                    </a:cubicBezTo>
                    <a:cubicBezTo>
                      <a:pt x="1" y="7273"/>
                      <a:pt x="2093" y="9365"/>
                      <a:pt x="4688" y="9365"/>
                    </a:cubicBezTo>
                    <a:cubicBezTo>
                      <a:pt x="7272" y="9365"/>
                      <a:pt x="9365" y="7273"/>
                      <a:pt x="9365" y="4689"/>
                    </a:cubicBezTo>
                    <a:cubicBezTo>
                      <a:pt x="9365" y="2105"/>
                      <a:pt x="7272" y="1"/>
                      <a:pt x="4688" y="1"/>
                    </a:cubicBezTo>
                    <a:close/>
                  </a:path>
                </a:pathLst>
              </a:custGeom>
              <a:solidFill>
                <a:srgbClr val="ABCC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02" name="Google Shape;1602;p67"/>
              <p:cNvSpPr/>
              <p:nvPr/>
            </p:nvSpPr>
            <p:spPr>
              <a:xfrm>
                <a:off x="1492375" y="1849800"/>
                <a:ext cx="248725" cy="239900"/>
              </a:xfrm>
              <a:custGeom>
                <a:avLst/>
                <a:gdLst/>
                <a:ahLst/>
                <a:cxnLst/>
                <a:rect l="l" t="t" r="r" b="b"/>
                <a:pathLst>
                  <a:path w="9949" h="9596" extrusionOk="0">
                    <a:moveTo>
                      <a:pt x="5158" y="231"/>
                    </a:moveTo>
                    <a:cubicBezTo>
                      <a:pt x="5458" y="231"/>
                      <a:pt x="5761" y="261"/>
                      <a:pt x="6061" y="324"/>
                    </a:cubicBezTo>
                    <a:cubicBezTo>
                      <a:pt x="8176" y="759"/>
                      <a:pt x="9697" y="2645"/>
                      <a:pt x="9720" y="4795"/>
                    </a:cubicBezTo>
                    <a:cubicBezTo>
                      <a:pt x="9697" y="6693"/>
                      <a:pt x="8508" y="8442"/>
                      <a:pt x="6712" y="9082"/>
                    </a:cubicBezTo>
                    <a:cubicBezTo>
                      <a:pt x="6210" y="9264"/>
                      <a:pt x="5688" y="9351"/>
                      <a:pt x="5171" y="9351"/>
                    </a:cubicBezTo>
                    <a:cubicBezTo>
                      <a:pt x="3830" y="9351"/>
                      <a:pt x="2519" y="8763"/>
                      <a:pt x="1636" y="7699"/>
                    </a:cubicBezTo>
                    <a:cubicBezTo>
                      <a:pt x="401" y="6224"/>
                      <a:pt x="252" y="4063"/>
                      <a:pt x="1259" y="2416"/>
                    </a:cubicBezTo>
                    <a:cubicBezTo>
                      <a:pt x="2084" y="1054"/>
                      <a:pt x="3593" y="231"/>
                      <a:pt x="5158" y="231"/>
                    </a:cubicBezTo>
                    <a:close/>
                    <a:moveTo>
                      <a:pt x="5177" y="0"/>
                    </a:moveTo>
                    <a:cubicBezTo>
                      <a:pt x="3752" y="0"/>
                      <a:pt x="2344" y="635"/>
                      <a:pt x="1430" y="1765"/>
                    </a:cubicBezTo>
                    <a:cubicBezTo>
                      <a:pt x="161" y="3331"/>
                      <a:pt x="1" y="5572"/>
                      <a:pt x="1053" y="7287"/>
                    </a:cubicBezTo>
                    <a:cubicBezTo>
                      <a:pt x="1931" y="8734"/>
                      <a:pt x="3517" y="9595"/>
                      <a:pt x="5173" y="9595"/>
                    </a:cubicBezTo>
                    <a:cubicBezTo>
                      <a:pt x="5479" y="9595"/>
                      <a:pt x="5788" y="9566"/>
                      <a:pt x="6095" y="9505"/>
                    </a:cubicBezTo>
                    <a:cubicBezTo>
                      <a:pt x="8317" y="9061"/>
                      <a:pt x="9926" y="7060"/>
                      <a:pt x="9948" y="4816"/>
                    </a:cubicBezTo>
                    <a:lnTo>
                      <a:pt x="9948" y="4816"/>
                    </a:lnTo>
                    <a:cubicBezTo>
                      <a:pt x="9949" y="4809"/>
                      <a:pt x="9949" y="4802"/>
                      <a:pt x="9948" y="4795"/>
                    </a:cubicBezTo>
                    <a:lnTo>
                      <a:pt x="9948" y="4795"/>
                    </a:lnTo>
                    <a:cubicBezTo>
                      <a:pt x="9948" y="4795"/>
                      <a:pt x="9948" y="4795"/>
                      <a:pt x="9948" y="4795"/>
                    </a:cubicBezTo>
                    <a:cubicBezTo>
                      <a:pt x="9949" y="4786"/>
                      <a:pt x="9949" y="4778"/>
                      <a:pt x="9948" y="4771"/>
                    </a:cubicBezTo>
                    <a:lnTo>
                      <a:pt x="9948" y="4771"/>
                    </a:lnTo>
                    <a:cubicBezTo>
                      <a:pt x="9927" y="2768"/>
                      <a:pt x="8660" y="950"/>
                      <a:pt x="6770" y="278"/>
                    </a:cubicBezTo>
                    <a:cubicBezTo>
                      <a:pt x="6253" y="91"/>
                      <a:pt x="5714" y="0"/>
                      <a:pt x="5177" y="0"/>
                    </a:cubicBezTo>
                    <a:close/>
                  </a:path>
                </a:pathLst>
              </a:custGeom>
              <a:solidFill>
                <a:srgbClr val="5A79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03" name="Google Shape;1603;p67"/>
              <p:cNvSpPr/>
              <p:nvPr/>
            </p:nvSpPr>
            <p:spPr>
              <a:xfrm>
                <a:off x="1542700" y="1888875"/>
                <a:ext cx="157225" cy="161475"/>
              </a:xfrm>
              <a:custGeom>
                <a:avLst/>
                <a:gdLst/>
                <a:ahLst/>
                <a:cxnLst/>
                <a:rect l="l" t="t" r="r" b="b"/>
                <a:pathLst>
                  <a:path w="6289" h="6459" extrusionOk="0">
                    <a:moveTo>
                      <a:pt x="1465" y="0"/>
                    </a:moveTo>
                    <a:cubicBezTo>
                      <a:pt x="1196" y="0"/>
                      <a:pt x="920" y="195"/>
                      <a:pt x="618" y="510"/>
                    </a:cubicBezTo>
                    <a:cubicBezTo>
                      <a:pt x="103" y="1059"/>
                      <a:pt x="0" y="1654"/>
                      <a:pt x="160" y="2488"/>
                    </a:cubicBezTo>
                    <a:cubicBezTo>
                      <a:pt x="320" y="3323"/>
                      <a:pt x="1487" y="4752"/>
                      <a:pt x="1487" y="4752"/>
                    </a:cubicBezTo>
                    <a:cubicBezTo>
                      <a:pt x="1852" y="5244"/>
                      <a:pt x="3156" y="6399"/>
                      <a:pt x="4208" y="6456"/>
                    </a:cubicBezTo>
                    <a:cubicBezTo>
                      <a:pt x="4244" y="6458"/>
                      <a:pt x="4281" y="6459"/>
                      <a:pt x="4317" y="6459"/>
                    </a:cubicBezTo>
                    <a:cubicBezTo>
                      <a:pt x="5304" y="6459"/>
                      <a:pt x="6053" y="5725"/>
                      <a:pt x="6174" y="5438"/>
                    </a:cubicBezTo>
                    <a:cubicBezTo>
                      <a:pt x="6289" y="5130"/>
                      <a:pt x="5706" y="4489"/>
                      <a:pt x="5225" y="4169"/>
                    </a:cubicBezTo>
                    <a:cubicBezTo>
                      <a:pt x="5037" y="4051"/>
                      <a:pt x="4882" y="4000"/>
                      <a:pt x="4745" y="4000"/>
                    </a:cubicBezTo>
                    <a:cubicBezTo>
                      <a:pt x="4524" y="4000"/>
                      <a:pt x="4348" y="4132"/>
                      <a:pt x="4151" y="4329"/>
                    </a:cubicBezTo>
                    <a:cubicBezTo>
                      <a:pt x="3955" y="4540"/>
                      <a:pt x="3764" y="4658"/>
                      <a:pt x="3562" y="4658"/>
                    </a:cubicBezTo>
                    <a:cubicBezTo>
                      <a:pt x="3446" y="4658"/>
                      <a:pt x="3327" y="4619"/>
                      <a:pt x="3202" y="4535"/>
                    </a:cubicBezTo>
                    <a:cubicBezTo>
                      <a:pt x="2847" y="4306"/>
                      <a:pt x="2081" y="3666"/>
                      <a:pt x="1818" y="2980"/>
                    </a:cubicBezTo>
                    <a:cubicBezTo>
                      <a:pt x="1544" y="2305"/>
                      <a:pt x="2138" y="2180"/>
                      <a:pt x="2447" y="1860"/>
                    </a:cubicBezTo>
                    <a:cubicBezTo>
                      <a:pt x="2744" y="1528"/>
                      <a:pt x="2516" y="922"/>
                      <a:pt x="2058" y="350"/>
                    </a:cubicBezTo>
                    <a:cubicBezTo>
                      <a:pt x="1859" y="107"/>
                      <a:pt x="1664" y="0"/>
                      <a:pt x="1465" y="0"/>
                    </a:cubicBezTo>
                    <a:close/>
                  </a:path>
                </a:pathLst>
              </a:custGeom>
              <a:solidFill>
                <a:srgbClr val="5A79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04" name="Google Shape;1604;p67"/>
              <p:cNvSpPr/>
              <p:nvPr/>
            </p:nvSpPr>
            <p:spPr>
              <a:xfrm>
                <a:off x="1362900" y="1131850"/>
                <a:ext cx="471375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18855" h="2116" extrusionOk="0">
                    <a:moveTo>
                      <a:pt x="1018" y="1"/>
                    </a:moveTo>
                    <a:cubicBezTo>
                      <a:pt x="458" y="1"/>
                      <a:pt x="0" y="458"/>
                      <a:pt x="0" y="1018"/>
                    </a:cubicBezTo>
                    <a:lnTo>
                      <a:pt x="0" y="1087"/>
                    </a:lnTo>
                    <a:cubicBezTo>
                      <a:pt x="0" y="1658"/>
                      <a:pt x="458" y="2116"/>
                      <a:pt x="1018" y="2116"/>
                    </a:cubicBezTo>
                    <a:lnTo>
                      <a:pt x="17826" y="2116"/>
                    </a:lnTo>
                    <a:cubicBezTo>
                      <a:pt x="18397" y="2116"/>
                      <a:pt x="18855" y="1658"/>
                      <a:pt x="18855" y="1087"/>
                    </a:cubicBezTo>
                    <a:lnTo>
                      <a:pt x="18855" y="1018"/>
                    </a:lnTo>
                    <a:cubicBezTo>
                      <a:pt x="18855" y="458"/>
                      <a:pt x="18397" y="1"/>
                      <a:pt x="17826" y="1"/>
                    </a:cubicBezTo>
                    <a:close/>
                  </a:path>
                </a:pathLst>
              </a:custGeom>
              <a:solidFill>
                <a:srgbClr val="5A79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05" name="Google Shape;1605;p67"/>
              <p:cNvSpPr/>
              <p:nvPr/>
            </p:nvSpPr>
            <p:spPr>
              <a:xfrm>
                <a:off x="1362900" y="1256475"/>
                <a:ext cx="309300" cy="53200"/>
              </a:xfrm>
              <a:custGeom>
                <a:avLst/>
                <a:gdLst/>
                <a:ahLst/>
                <a:cxnLst/>
                <a:rect l="l" t="t" r="r" b="b"/>
                <a:pathLst>
                  <a:path w="12372" h="2128" extrusionOk="0">
                    <a:moveTo>
                      <a:pt x="1018" y="1"/>
                    </a:moveTo>
                    <a:cubicBezTo>
                      <a:pt x="458" y="1"/>
                      <a:pt x="0" y="469"/>
                      <a:pt x="0" y="1030"/>
                    </a:cubicBezTo>
                    <a:lnTo>
                      <a:pt x="0" y="1098"/>
                    </a:lnTo>
                    <a:cubicBezTo>
                      <a:pt x="0" y="1670"/>
                      <a:pt x="458" y="2127"/>
                      <a:pt x="1018" y="2127"/>
                    </a:cubicBezTo>
                    <a:lnTo>
                      <a:pt x="11354" y="2127"/>
                    </a:lnTo>
                    <a:cubicBezTo>
                      <a:pt x="11914" y="2127"/>
                      <a:pt x="12372" y="1670"/>
                      <a:pt x="12372" y="1098"/>
                    </a:cubicBezTo>
                    <a:lnTo>
                      <a:pt x="12372" y="1030"/>
                    </a:lnTo>
                    <a:cubicBezTo>
                      <a:pt x="12372" y="469"/>
                      <a:pt x="11914" y="1"/>
                      <a:pt x="11354" y="1"/>
                    </a:cubicBezTo>
                    <a:close/>
                  </a:path>
                </a:pathLst>
              </a:custGeom>
              <a:solidFill>
                <a:srgbClr val="5A79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06" name="Google Shape;1606;p67"/>
              <p:cNvSpPr/>
              <p:nvPr/>
            </p:nvSpPr>
            <p:spPr>
              <a:xfrm>
                <a:off x="1362900" y="1381400"/>
                <a:ext cx="375325" cy="53175"/>
              </a:xfrm>
              <a:custGeom>
                <a:avLst/>
                <a:gdLst/>
                <a:ahLst/>
                <a:cxnLst/>
                <a:rect l="l" t="t" r="r" b="b"/>
                <a:pathLst>
                  <a:path w="15013" h="2127" extrusionOk="0">
                    <a:moveTo>
                      <a:pt x="1018" y="0"/>
                    </a:moveTo>
                    <a:cubicBezTo>
                      <a:pt x="458" y="0"/>
                      <a:pt x="0" y="457"/>
                      <a:pt x="0" y="1029"/>
                    </a:cubicBezTo>
                    <a:lnTo>
                      <a:pt x="0" y="1098"/>
                    </a:lnTo>
                    <a:cubicBezTo>
                      <a:pt x="0" y="1658"/>
                      <a:pt x="458" y="2127"/>
                      <a:pt x="1018" y="2127"/>
                    </a:cubicBezTo>
                    <a:lnTo>
                      <a:pt x="13984" y="2127"/>
                    </a:lnTo>
                    <a:cubicBezTo>
                      <a:pt x="14555" y="2127"/>
                      <a:pt x="15013" y="1658"/>
                      <a:pt x="15013" y="1098"/>
                    </a:cubicBezTo>
                    <a:lnTo>
                      <a:pt x="15013" y="1029"/>
                    </a:lnTo>
                    <a:cubicBezTo>
                      <a:pt x="15013" y="457"/>
                      <a:pt x="14555" y="0"/>
                      <a:pt x="13984" y="0"/>
                    </a:cubicBezTo>
                    <a:close/>
                  </a:path>
                </a:pathLst>
              </a:custGeom>
              <a:solidFill>
                <a:srgbClr val="5A79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07" name="Google Shape;1607;p67"/>
              <p:cNvSpPr/>
              <p:nvPr/>
            </p:nvSpPr>
            <p:spPr>
              <a:xfrm>
                <a:off x="1362900" y="1506300"/>
                <a:ext cx="44365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17746" h="2116" extrusionOk="0">
                    <a:moveTo>
                      <a:pt x="1018" y="1"/>
                    </a:moveTo>
                    <a:cubicBezTo>
                      <a:pt x="458" y="1"/>
                      <a:pt x="0" y="458"/>
                      <a:pt x="0" y="1030"/>
                    </a:cubicBezTo>
                    <a:lnTo>
                      <a:pt x="0" y="1098"/>
                    </a:lnTo>
                    <a:cubicBezTo>
                      <a:pt x="0" y="1659"/>
                      <a:pt x="458" y="2116"/>
                      <a:pt x="1018" y="2116"/>
                    </a:cubicBezTo>
                    <a:lnTo>
                      <a:pt x="16716" y="2116"/>
                    </a:lnTo>
                    <a:cubicBezTo>
                      <a:pt x="17288" y="2116"/>
                      <a:pt x="17745" y="1659"/>
                      <a:pt x="17745" y="1098"/>
                    </a:cubicBezTo>
                    <a:lnTo>
                      <a:pt x="17745" y="1030"/>
                    </a:lnTo>
                    <a:cubicBezTo>
                      <a:pt x="17745" y="458"/>
                      <a:pt x="17288" y="1"/>
                      <a:pt x="16716" y="1"/>
                    </a:cubicBezTo>
                    <a:close/>
                  </a:path>
                </a:pathLst>
              </a:custGeom>
              <a:solidFill>
                <a:srgbClr val="5A79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08" name="Google Shape;1608;p67"/>
              <p:cNvSpPr/>
              <p:nvPr/>
            </p:nvSpPr>
            <p:spPr>
              <a:xfrm>
                <a:off x="1362900" y="1631225"/>
                <a:ext cx="2470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9880" h="2116" extrusionOk="0">
                    <a:moveTo>
                      <a:pt x="1018" y="0"/>
                    </a:moveTo>
                    <a:cubicBezTo>
                      <a:pt x="458" y="0"/>
                      <a:pt x="0" y="457"/>
                      <a:pt x="0" y="1018"/>
                    </a:cubicBezTo>
                    <a:lnTo>
                      <a:pt x="0" y="1098"/>
                    </a:lnTo>
                    <a:cubicBezTo>
                      <a:pt x="0" y="1658"/>
                      <a:pt x="458" y="2115"/>
                      <a:pt x="1018" y="2115"/>
                    </a:cubicBezTo>
                    <a:lnTo>
                      <a:pt x="8862" y="2115"/>
                    </a:lnTo>
                    <a:cubicBezTo>
                      <a:pt x="9422" y="2115"/>
                      <a:pt x="9879" y="1658"/>
                      <a:pt x="9879" y="1098"/>
                    </a:cubicBezTo>
                    <a:lnTo>
                      <a:pt x="9879" y="1018"/>
                    </a:lnTo>
                    <a:cubicBezTo>
                      <a:pt x="9879" y="457"/>
                      <a:pt x="9422" y="0"/>
                      <a:pt x="8862" y="0"/>
                    </a:cubicBezTo>
                    <a:close/>
                  </a:path>
                </a:pathLst>
              </a:custGeom>
              <a:solidFill>
                <a:srgbClr val="5A79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09" name="Google Shape;1609;p67"/>
              <p:cNvSpPr/>
              <p:nvPr/>
            </p:nvSpPr>
            <p:spPr>
              <a:xfrm>
                <a:off x="2137825" y="1115625"/>
                <a:ext cx="291850" cy="308125"/>
              </a:xfrm>
              <a:custGeom>
                <a:avLst/>
                <a:gdLst/>
                <a:ahLst/>
                <a:cxnLst/>
                <a:rect l="l" t="t" r="r" b="b"/>
                <a:pathLst>
                  <a:path w="11674" h="12325" extrusionOk="0">
                    <a:moveTo>
                      <a:pt x="4242" y="0"/>
                    </a:moveTo>
                    <a:cubicBezTo>
                      <a:pt x="3931" y="0"/>
                      <a:pt x="3762" y="32"/>
                      <a:pt x="3762" y="32"/>
                    </a:cubicBezTo>
                    <a:cubicBezTo>
                      <a:pt x="3762" y="32"/>
                      <a:pt x="1795" y="730"/>
                      <a:pt x="983" y="3279"/>
                    </a:cubicBezTo>
                    <a:cubicBezTo>
                      <a:pt x="217" y="5715"/>
                      <a:pt x="1704" y="6584"/>
                      <a:pt x="1704" y="6584"/>
                    </a:cubicBezTo>
                    <a:cubicBezTo>
                      <a:pt x="1704" y="6584"/>
                      <a:pt x="0" y="7304"/>
                      <a:pt x="240" y="9030"/>
                    </a:cubicBezTo>
                    <a:cubicBezTo>
                      <a:pt x="542" y="11133"/>
                      <a:pt x="1862" y="11774"/>
                      <a:pt x="3828" y="11774"/>
                    </a:cubicBezTo>
                    <a:cubicBezTo>
                      <a:pt x="4247" y="11774"/>
                      <a:pt x="4695" y="11745"/>
                      <a:pt x="5168" y="11694"/>
                    </a:cubicBezTo>
                    <a:cubicBezTo>
                      <a:pt x="5168" y="11694"/>
                      <a:pt x="6850" y="12325"/>
                      <a:pt x="8310" y="12325"/>
                    </a:cubicBezTo>
                    <a:cubicBezTo>
                      <a:pt x="9040" y="12325"/>
                      <a:pt x="9715" y="12167"/>
                      <a:pt x="10096" y="11694"/>
                    </a:cubicBezTo>
                    <a:cubicBezTo>
                      <a:pt x="11674" y="9739"/>
                      <a:pt x="10759" y="8379"/>
                      <a:pt x="9730" y="7716"/>
                    </a:cubicBezTo>
                    <a:cubicBezTo>
                      <a:pt x="9730" y="7716"/>
                      <a:pt x="11228" y="3142"/>
                      <a:pt x="8461" y="1404"/>
                    </a:cubicBezTo>
                    <a:cubicBezTo>
                      <a:pt x="6514" y="181"/>
                      <a:pt x="4980" y="0"/>
                      <a:pt x="4242" y="0"/>
                    </a:cubicBezTo>
                    <a:close/>
                  </a:path>
                </a:pathLst>
              </a:custGeom>
              <a:solidFill>
                <a:srgbClr val="5A79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10" name="Google Shape;1610;p67"/>
              <p:cNvSpPr/>
              <p:nvPr/>
            </p:nvSpPr>
            <p:spPr>
              <a:xfrm>
                <a:off x="1976600" y="1385975"/>
                <a:ext cx="504825" cy="187525"/>
              </a:xfrm>
              <a:custGeom>
                <a:avLst/>
                <a:gdLst/>
                <a:ahLst/>
                <a:cxnLst/>
                <a:rect l="l" t="t" r="r" b="b"/>
                <a:pathLst>
                  <a:path w="20193" h="7501" extrusionOk="0">
                    <a:moveTo>
                      <a:pt x="9639" y="0"/>
                    </a:moveTo>
                    <a:lnTo>
                      <a:pt x="7833" y="492"/>
                    </a:lnTo>
                    <a:cubicBezTo>
                      <a:pt x="7833" y="492"/>
                      <a:pt x="4677" y="1223"/>
                      <a:pt x="1601" y="5225"/>
                    </a:cubicBezTo>
                    <a:cubicBezTo>
                      <a:pt x="1018" y="5980"/>
                      <a:pt x="481" y="6746"/>
                      <a:pt x="1" y="7501"/>
                    </a:cubicBezTo>
                    <a:lnTo>
                      <a:pt x="20192" y="7501"/>
                    </a:lnTo>
                    <a:cubicBezTo>
                      <a:pt x="17883" y="2504"/>
                      <a:pt x="12635" y="492"/>
                      <a:pt x="12635" y="492"/>
                    </a:cubicBezTo>
                    <a:lnTo>
                      <a:pt x="12235" y="297"/>
                    </a:lnTo>
                    <a:lnTo>
                      <a:pt x="11194" y="0"/>
                    </a:lnTo>
                    <a:close/>
                  </a:path>
                </a:pathLst>
              </a:custGeom>
              <a:solidFill>
                <a:srgbClr val="ABCC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11" name="Google Shape;1611;p67"/>
              <p:cNvSpPr/>
              <p:nvPr/>
            </p:nvSpPr>
            <p:spPr>
              <a:xfrm>
                <a:off x="1972875" y="1382850"/>
                <a:ext cx="512075" cy="193775"/>
              </a:xfrm>
              <a:custGeom>
                <a:avLst/>
                <a:gdLst/>
                <a:ahLst/>
                <a:cxnLst/>
                <a:rect l="l" t="t" r="r" b="b"/>
                <a:pathLst>
                  <a:path w="20483" h="7751" extrusionOk="0">
                    <a:moveTo>
                      <a:pt x="10146" y="236"/>
                    </a:moveTo>
                    <a:cubicBezTo>
                      <a:pt x="10371" y="236"/>
                      <a:pt x="10600" y="251"/>
                      <a:pt x="10829" y="251"/>
                    </a:cubicBezTo>
                    <a:cubicBezTo>
                      <a:pt x="10935" y="251"/>
                      <a:pt x="11042" y="246"/>
                      <a:pt x="11145" y="246"/>
                    </a:cubicBezTo>
                    <a:cubicBezTo>
                      <a:pt x="11197" y="246"/>
                      <a:pt x="11248" y="247"/>
                      <a:pt x="11297" y="251"/>
                    </a:cubicBezTo>
                    <a:lnTo>
                      <a:pt x="11332" y="251"/>
                    </a:lnTo>
                    <a:cubicBezTo>
                      <a:pt x="11400" y="262"/>
                      <a:pt x="11469" y="285"/>
                      <a:pt x="11526" y="308"/>
                    </a:cubicBezTo>
                    <a:cubicBezTo>
                      <a:pt x="11732" y="365"/>
                      <a:pt x="11938" y="422"/>
                      <a:pt x="12132" y="480"/>
                    </a:cubicBezTo>
                    <a:cubicBezTo>
                      <a:pt x="12281" y="514"/>
                      <a:pt x="12326" y="525"/>
                      <a:pt x="12418" y="571"/>
                    </a:cubicBezTo>
                    <a:cubicBezTo>
                      <a:pt x="12727" y="720"/>
                      <a:pt x="13001" y="834"/>
                      <a:pt x="13298" y="983"/>
                    </a:cubicBezTo>
                    <a:cubicBezTo>
                      <a:pt x="13927" y="1280"/>
                      <a:pt x="14533" y="1623"/>
                      <a:pt x="15116" y="2000"/>
                    </a:cubicBezTo>
                    <a:cubicBezTo>
                      <a:pt x="17003" y="3224"/>
                      <a:pt x="18672" y="4847"/>
                      <a:pt x="19781" y="6802"/>
                    </a:cubicBezTo>
                    <a:cubicBezTo>
                      <a:pt x="19920" y="7033"/>
                      <a:pt x="20043" y="7271"/>
                      <a:pt x="20158" y="7511"/>
                    </a:cubicBezTo>
                    <a:lnTo>
                      <a:pt x="458" y="7511"/>
                    </a:lnTo>
                    <a:cubicBezTo>
                      <a:pt x="431" y="7511"/>
                      <a:pt x="399" y="7509"/>
                      <a:pt x="367" y="7506"/>
                    </a:cubicBezTo>
                    <a:lnTo>
                      <a:pt x="367" y="7506"/>
                    </a:lnTo>
                    <a:cubicBezTo>
                      <a:pt x="1886" y="5169"/>
                      <a:pt x="3687" y="2948"/>
                      <a:pt x="6141" y="1543"/>
                    </a:cubicBezTo>
                    <a:cubicBezTo>
                      <a:pt x="6678" y="1234"/>
                      <a:pt x="7250" y="960"/>
                      <a:pt x="7844" y="777"/>
                    </a:cubicBezTo>
                    <a:cubicBezTo>
                      <a:pt x="8256" y="651"/>
                      <a:pt x="8668" y="560"/>
                      <a:pt x="9079" y="445"/>
                    </a:cubicBezTo>
                    <a:cubicBezTo>
                      <a:pt x="9262" y="399"/>
                      <a:pt x="9445" y="354"/>
                      <a:pt x="9617" y="297"/>
                    </a:cubicBezTo>
                    <a:cubicBezTo>
                      <a:pt x="9674" y="285"/>
                      <a:pt x="9719" y="274"/>
                      <a:pt x="9777" y="262"/>
                    </a:cubicBezTo>
                    <a:cubicBezTo>
                      <a:pt x="9822" y="251"/>
                      <a:pt x="9822" y="251"/>
                      <a:pt x="9811" y="251"/>
                    </a:cubicBezTo>
                    <a:cubicBezTo>
                      <a:pt x="9921" y="239"/>
                      <a:pt x="10033" y="236"/>
                      <a:pt x="10146" y="236"/>
                    </a:cubicBezTo>
                    <a:close/>
                    <a:moveTo>
                      <a:pt x="10920" y="1"/>
                    </a:moveTo>
                    <a:cubicBezTo>
                      <a:pt x="10668" y="1"/>
                      <a:pt x="10417" y="11"/>
                      <a:pt x="10165" y="11"/>
                    </a:cubicBezTo>
                    <a:cubicBezTo>
                      <a:pt x="9948" y="11"/>
                      <a:pt x="9777" y="11"/>
                      <a:pt x="9571" y="68"/>
                    </a:cubicBezTo>
                    <a:cubicBezTo>
                      <a:pt x="8542" y="342"/>
                      <a:pt x="7536" y="571"/>
                      <a:pt x="6575" y="1051"/>
                    </a:cubicBezTo>
                    <a:cubicBezTo>
                      <a:pt x="4128" y="2263"/>
                      <a:pt x="2276" y="4333"/>
                      <a:pt x="733" y="6539"/>
                    </a:cubicBezTo>
                    <a:cubicBezTo>
                      <a:pt x="504" y="6882"/>
                      <a:pt x="275" y="7214"/>
                      <a:pt x="47" y="7568"/>
                    </a:cubicBezTo>
                    <a:cubicBezTo>
                      <a:pt x="1" y="7648"/>
                      <a:pt x="58" y="7740"/>
                      <a:pt x="150" y="7740"/>
                    </a:cubicBezTo>
                    <a:lnTo>
                      <a:pt x="19518" y="7740"/>
                    </a:lnTo>
                    <a:cubicBezTo>
                      <a:pt x="19693" y="7740"/>
                      <a:pt x="19874" y="7750"/>
                      <a:pt x="20049" y="7750"/>
                    </a:cubicBezTo>
                    <a:cubicBezTo>
                      <a:pt x="20135" y="7750"/>
                      <a:pt x="20220" y="7748"/>
                      <a:pt x="20303" y="7740"/>
                    </a:cubicBezTo>
                    <a:lnTo>
                      <a:pt x="20303" y="7740"/>
                    </a:lnTo>
                    <a:cubicBezTo>
                      <a:pt x="20312" y="7743"/>
                      <a:pt x="20322" y="7745"/>
                      <a:pt x="20333" y="7745"/>
                    </a:cubicBezTo>
                    <a:cubicBezTo>
                      <a:pt x="20348" y="7745"/>
                      <a:pt x="20364" y="7741"/>
                      <a:pt x="20379" y="7735"/>
                    </a:cubicBezTo>
                    <a:lnTo>
                      <a:pt x="20379" y="7735"/>
                    </a:lnTo>
                    <a:cubicBezTo>
                      <a:pt x="20463" y="7712"/>
                      <a:pt x="20483" y="7613"/>
                      <a:pt x="20438" y="7555"/>
                    </a:cubicBezTo>
                    <a:lnTo>
                      <a:pt x="20438" y="7555"/>
                    </a:lnTo>
                    <a:cubicBezTo>
                      <a:pt x="19431" y="5388"/>
                      <a:pt x="17776" y="3587"/>
                      <a:pt x="15836" y="2206"/>
                    </a:cubicBezTo>
                    <a:cubicBezTo>
                      <a:pt x="14888" y="1531"/>
                      <a:pt x="13881" y="971"/>
                      <a:pt x="12818" y="502"/>
                    </a:cubicBezTo>
                    <a:lnTo>
                      <a:pt x="12818" y="502"/>
                    </a:lnTo>
                    <a:cubicBezTo>
                      <a:pt x="12827" y="507"/>
                      <a:pt x="12830" y="509"/>
                      <a:pt x="12830" y="509"/>
                    </a:cubicBezTo>
                    <a:cubicBezTo>
                      <a:pt x="12827" y="509"/>
                      <a:pt x="12756" y="477"/>
                      <a:pt x="12738" y="468"/>
                    </a:cubicBezTo>
                    <a:cubicBezTo>
                      <a:pt x="12647" y="422"/>
                      <a:pt x="12555" y="377"/>
                      <a:pt x="12464" y="331"/>
                    </a:cubicBezTo>
                    <a:cubicBezTo>
                      <a:pt x="12361" y="285"/>
                      <a:pt x="12246" y="262"/>
                      <a:pt x="12143" y="228"/>
                    </a:cubicBezTo>
                    <a:cubicBezTo>
                      <a:pt x="11869" y="159"/>
                      <a:pt x="11583" y="22"/>
                      <a:pt x="11297" y="11"/>
                    </a:cubicBezTo>
                    <a:cubicBezTo>
                      <a:pt x="11172" y="3"/>
                      <a:pt x="11046" y="1"/>
                      <a:pt x="10920" y="1"/>
                    </a:cubicBezTo>
                    <a:close/>
                  </a:path>
                </a:pathLst>
              </a:custGeom>
              <a:solidFill>
                <a:srgbClr val="5A79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12" name="Google Shape;1612;p67"/>
              <p:cNvSpPr/>
              <p:nvPr/>
            </p:nvSpPr>
            <p:spPr>
              <a:xfrm>
                <a:off x="2228425" y="1395825"/>
                <a:ext cx="6025" cy="181250"/>
              </a:xfrm>
              <a:custGeom>
                <a:avLst/>
                <a:gdLst/>
                <a:ahLst/>
                <a:cxnLst/>
                <a:rect l="l" t="t" r="r" b="b"/>
                <a:pathLst>
                  <a:path w="241" h="7250" extrusionOk="0">
                    <a:moveTo>
                      <a:pt x="121" y="1"/>
                    </a:moveTo>
                    <a:cubicBezTo>
                      <a:pt x="61" y="1"/>
                      <a:pt x="1" y="41"/>
                      <a:pt x="1" y="121"/>
                    </a:cubicBezTo>
                    <a:lnTo>
                      <a:pt x="1" y="6249"/>
                    </a:lnTo>
                    <a:lnTo>
                      <a:pt x="1" y="7129"/>
                    </a:lnTo>
                    <a:cubicBezTo>
                      <a:pt x="1" y="7209"/>
                      <a:pt x="61" y="7249"/>
                      <a:pt x="121" y="7249"/>
                    </a:cubicBezTo>
                    <a:cubicBezTo>
                      <a:pt x="181" y="7249"/>
                      <a:pt x="241" y="7209"/>
                      <a:pt x="241" y="7129"/>
                    </a:cubicBezTo>
                    <a:lnTo>
                      <a:pt x="241" y="1001"/>
                    </a:lnTo>
                    <a:lnTo>
                      <a:pt x="241" y="121"/>
                    </a:lnTo>
                    <a:cubicBezTo>
                      <a:pt x="241" y="41"/>
                      <a:pt x="181" y="1"/>
                      <a:pt x="121" y="1"/>
                    </a:cubicBezTo>
                    <a:close/>
                  </a:path>
                </a:pathLst>
              </a:custGeom>
              <a:solidFill>
                <a:srgbClr val="5A79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13" name="Google Shape;1613;p67"/>
              <p:cNvSpPr/>
              <p:nvPr/>
            </p:nvSpPr>
            <p:spPr>
              <a:xfrm>
                <a:off x="2172400" y="1371100"/>
                <a:ext cx="120075" cy="81200"/>
              </a:xfrm>
              <a:custGeom>
                <a:avLst/>
                <a:gdLst/>
                <a:ahLst/>
                <a:cxnLst/>
                <a:rect l="l" t="t" r="r" b="b"/>
                <a:pathLst>
                  <a:path w="4803" h="3248" extrusionOk="0">
                    <a:moveTo>
                      <a:pt x="995" y="1"/>
                    </a:moveTo>
                    <a:lnTo>
                      <a:pt x="1" y="1087"/>
                    </a:lnTo>
                    <a:lnTo>
                      <a:pt x="778" y="3248"/>
                    </a:lnTo>
                    <a:lnTo>
                      <a:pt x="2402" y="1933"/>
                    </a:lnTo>
                    <a:lnTo>
                      <a:pt x="4014" y="3248"/>
                    </a:lnTo>
                    <a:lnTo>
                      <a:pt x="4803" y="1087"/>
                    </a:lnTo>
                    <a:lnTo>
                      <a:pt x="3808" y="1"/>
                    </a:lnTo>
                    <a:close/>
                  </a:path>
                </a:pathLst>
              </a:custGeom>
              <a:solidFill>
                <a:srgbClr val="ABCC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14" name="Google Shape;1614;p67"/>
              <p:cNvSpPr/>
              <p:nvPr/>
            </p:nvSpPr>
            <p:spPr>
              <a:xfrm>
                <a:off x="2169250" y="1367900"/>
                <a:ext cx="126550" cy="87175"/>
              </a:xfrm>
              <a:custGeom>
                <a:avLst/>
                <a:gdLst/>
                <a:ahLst/>
                <a:cxnLst/>
                <a:rect l="l" t="t" r="r" b="b"/>
                <a:pathLst>
                  <a:path w="5062" h="3487" extrusionOk="0">
                    <a:moveTo>
                      <a:pt x="3852" y="213"/>
                    </a:moveTo>
                    <a:lnTo>
                      <a:pt x="3852" y="213"/>
                    </a:lnTo>
                    <a:cubicBezTo>
                      <a:pt x="3854" y="222"/>
                      <a:pt x="3872" y="236"/>
                      <a:pt x="3885" y="248"/>
                    </a:cubicBezTo>
                    <a:lnTo>
                      <a:pt x="3885" y="248"/>
                    </a:lnTo>
                    <a:cubicBezTo>
                      <a:pt x="3891" y="247"/>
                      <a:pt x="3895" y="245"/>
                      <a:pt x="3900" y="243"/>
                    </a:cubicBezTo>
                    <a:cubicBezTo>
                      <a:pt x="3909" y="239"/>
                      <a:pt x="3915" y="237"/>
                      <a:pt x="3918" y="237"/>
                    </a:cubicBezTo>
                    <a:cubicBezTo>
                      <a:pt x="3927" y="237"/>
                      <a:pt x="3914" y="250"/>
                      <a:pt x="3897" y="260"/>
                    </a:cubicBezTo>
                    <a:lnTo>
                      <a:pt x="3897" y="260"/>
                    </a:lnTo>
                    <a:cubicBezTo>
                      <a:pt x="3895" y="257"/>
                      <a:pt x="3890" y="253"/>
                      <a:pt x="3885" y="248"/>
                    </a:cubicBezTo>
                    <a:lnTo>
                      <a:pt x="3885" y="248"/>
                    </a:lnTo>
                    <a:cubicBezTo>
                      <a:pt x="3874" y="251"/>
                      <a:pt x="3861" y="252"/>
                      <a:pt x="3846" y="253"/>
                    </a:cubicBezTo>
                    <a:lnTo>
                      <a:pt x="3846" y="253"/>
                    </a:lnTo>
                    <a:cubicBezTo>
                      <a:pt x="3848" y="266"/>
                      <a:pt x="3856" y="271"/>
                      <a:pt x="3866" y="271"/>
                    </a:cubicBezTo>
                    <a:cubicBezTo>
                      <a:pt x="3875" y="271"/>
                      <a:pt x="3887" y="266"/>
                      <a:pt x="3897" y="260"/>
                    </a:cubicBezTo>
                    <a:lnTo>
                      <a:pt x="3897" y="260"/>
                    </a:lnTo>
                    <a:cubicBezTo>
                      <a:pt x="3899" y="262"/>
                      <a:pt x="3900" y="264"/>
                      <a:pt x="3900" y="266"/>
                    </a:cubicBezTo>
                    <a:cubicBezTo>
                      <a:pt x="4037" y="483"/>
                      <a:pt x="4266" y="666"/>
                      <a:pt x="4437" y="860"/>
                    </a:cubicBezTo>
                    <a:cubicBezTo>
                      <a:pt x="4558" y="991"/>
                      <a:pt x="4678" y="1122"/>
                      <a:pt x="4791" y="1244"/>
                    </a:cubicBezTo>
                    <a:lnTo>
                      <a:pt x="4791" y="1244"/>
                    </a:lnTo>
                    <a:cubicBezTo>
                      <a:pt x="4557" y="1886"/>
                      <a:pt x="4322" y="2528"/>
                      <a:pt x="4088" y="3169"/>
                    </a:cubicBezTo>
                    <a:lnTo>
                      <a:pt x="4088" y="3169"/>
                    </a:lnTo>
                    <a:lnTo>
                      <a:pt x="2608" y="1981"/>
                    </a:lnTo>
                    <a:cubicBezTo>
                      <a:pt x="2585" y="1958"/>
                      <a:pt x="2556" y="1946"/>
                      <a:pt x="2528" y="1946"/>
                    </a:cubicBezTo>
                    <a:cubicBezTo>
                      <a:pt x="2499" y="1946"/>
                      <a:pt x="2470" y="1958"/>
                      <a:pt x="2448" y="1981"/>
                    </a:cubicBezTo>
                    <a:cubicBezTo>
                      <a:pt x="1945" y="2379"/>
                      <a:pt x="1452" y="2777"/>
                      <a:pt x="960" y="3174"/>
                    </a:cubicBezTo>
                    <a:lnTo>
                      <a:pt x="960" y="3174"/>
                    </a:lnTo>
                    <a:cubicBezTo>
                      <a:pt x="734" y="2531"/>
                      <a:pt x="499" y="1888"/>
                      <a:pt x="264" y="1245"/>
                    </a:cubicBezTo>
                    <a:lnTo>
                      <a:pt x="264" y="1245"/>
                    </a:lnTo>
                    <a:cubicBezTo>
                      <a:pt x="534" y="953"/>
                      <a:pt x="794" y="660"/>
                      <a:pt x="1064" y="357"/>
                    </a:cubicBezTo>
                    <a:cubicBezTo>
                      <a:pt x="1072" y="349"/>
                      <a:pt x="1142" y="285"/>
                      <a:pt x="1179" y="247"/>
                    </a:cubicBezTo>
                    <a:lnTo>
                      <a:pt x="1179" y="247"/>
                    </a:lnTo>
                    <a:cubicBezTo>
                      <a:pt x="1203" y="246"/>
                      <a:pt x="1229" y="243"/>
                      <a:pt x="1236" y="243"/>
                    </a:cubicBezTo>
                    <a:lnTo>
                      <a:pt x="3660" y="243"/>
                    </a:lnTo>
                    <a:cubicBezTo>
                      <a:pt x="3698" y="243"/>
                      <a:pt x="3771" y="253"/>
                      <a:pt x="3830" y="253"/>
                    </a:cubicBezTo>
                    <a:cubicBezTo>
                      <a:pt x="3835" y="253"/>
                      <a:pt x="3841" y="253"/>
                      <a:pt x="3846" y="253"/>
                    </a:cubicBezTo>
                    <a:lnTo>
                      <a:pt x="3846" y="253"/>
                    </a:lnTo>
                    <a:cubicBezTo>
                      <a:pt x="3845" y="244"/>
                      <a:pt x="3847" y="231"/>
                      <a:pt x="3852" y="213"/>
                    </a:cubicBezTo>
                    <a:close/>
                    <a:moveTo>
                      <a:pt x="1231" y="0"/>
                    </a:moveTo>
                    <a:cubicBezTo>
                      <a:pt x="1149" y="0"/>
                      <a:pt x="1076" y="10"/>
                      <a:pt x="1007" y="71"/>
                    </a:cubicBezTo>
                    <a:cubicBezTo>
                      <a:pt x="664" y="392"/>
                      <a:pt x="367" y="780"/>
                      <a:pt x="47" y="1135"/>
                    </a:cubicBezTo>
                    <a:cubicBezTo>
                      <a:pt x="12" y="1158"/>
                      <a:pt x="1" y="1203"/>
                      <a:pt x="12" y="1249"/>
                    </a:cubicBezTo>
                    <a:cubicBezTo>
                      <a:pt x="275" y="1969"/>
                      <a:pt x="538" y="2690"/>
                      <a:pt x="790" y="3399"/>
                    </a:cubicBezTo>
                    <a:cubicBezTo>
                      <a:pt x="811" y="3456"/>
                      <a:pt x="861" y="3487"/>
                      <a:pt x="911" y="3487"/>
                    </a:cubicBezTo>
                    <a:cubicBezTo>
                      <a:pt x="941" y="3487"/>
                      <a:pt x="970" y="3477"/>
                      <a:pt x="996" y="3456"/>
                    </a:cubicBezTo>
                    <a:cubicBezTo>
                      <a:pt x="1506" y="3043"/>
                      <a:pt x="2017" y="2620"/>
                      <a:pt x="2528" y="2206"/>
                    </a:cubicBezTo>
                    <a:lnTo>
                      <a:pt x="2528" y="2206"/>
                    </a:lnTo>
                    <a:cubicBezTo>
                      <a:pt x="3038" y="2620"/>
                      <a:pt x="3549" y="3043"/>
                      <a:pt x="4060" y="3456"/>
                    </a:cubicBezTo>
                    <a:cubicBezTo>
                      <a:pt x="4085" y="3477"/>
                      <a:pt x="4115" y="3487"/>
                      <a:pt x="4143" y="3487"/>
                    </a:cubicBezTo>
                    <a:cubicBezTo>
                      <a:pt x="4193" y="3487"/>
                      <a:pt x="4240" y="3456"/>
                      <a:pt x="4254" y="3399"/>
                    </a:cubicBezTo>
                    <a:cubicBezTo>
                      <a:pt x="4517" y="2690"/>
                      <a:pt x="4780" y="1969"/>
                      <a:pt x="5043" y="1249"/>
                    </a:cubicBezTo>
                    <a:cubicBezTo>
                      <a:pt x="5061" y="1191"/>
                      <a:pt x="5037" y="1146"/>
                      <a:pt x="4998" y="1122"/>
                    </a:cubicBezTo>
                    <a:lnTo>
                      <a:pt x="4998" y="1122"/>
                    </a:lnTo>
                    <a:lnTo>
                      <a:pt x="4117" y="151"/>
                    </a:lnTo>
                    <a:cubicBezTo>
                      <a:pt x="4025" y="60"/>
                      <a:pt x="3991" y="3"/>
                      <a:pt x="3854" y="3"/>
                    </a:cubicBezTo>
                    <a:lnTo>
                      <a:pt x="1361" y="3"/>
                    </a:lnTo>
                    <a:cubicBezTo>
                      <a:pt x="1316" y="3"/>
                      <a:pt x="1272" y="0"/>
                      <a:pt x="1231" y="0"/>
                    </a:cubicBezTo>
                    <a:close/>
                  </a:path>
                </a:pathLst>
              </a:custGeom>
              <a:solidFill>
                <a:srgbClr val="5A79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15" name="Google Shape;1615;p67"/>
              <p:cNvSpPr/>
              <p:nvPr/>
            </p:nvSpPr>
            <p:spPr>
              <a:xfrm>
                <a:off x="2124950" y="1131825"/>
                <a:ext cx="203200" cy="209825"/>
              </a:xfrm>
              <a:custGeom>
                <a:avLst/>
                <a:gdLst/>
                <a:ahLst/>
                <a:cxnLst/>
                <a:rect l="l" t="t" r="r" b="b"/>
                <a:pathLst>
                  <a:path w="8128" h="8393" extrusionOk="0">
                    <a:moveTo>
                      <a:pt x="4324" y="0"/>
                    </a:moveTo>
                    <a:cubicBezTo>
                      <a:pt x="4268" y="0"/>
                      <a:pt x="4214" y="1"/>
                      <a:pt x="4162" y="2"/>
                    </a:cubicBezTo>
                    <a:cubicBezTo>
                      <a:pt x="549" y="59"/>
                      <a:pt x="1" y="2437"/>
                      <a:pt x="35" y="3706"/>
                    </a:cubicBezTo>
                    <a:cubicBezTo>
                      <a:pt x="69" y="4975"/>
                      <a:pt x="995" y="6450"/>
                      <a:pt x="1007" y="6496"/>
                    </a:cubicBezTo>
                    <a:cubicBezTo>
                      <a:pt x="1502" y="8044"/>
                      <a:pt x="3214" y="8393"/>
                      <a:pt x="4547" y="8393"/>
                    </a:cubicBezTo>
                    <a:cubicBezTo>
                      <a:pt x="5399" y="8393"/>
                      <a:pt x="6096" y="8250"/>
                      <a:pt x="6220" y="8188"/>
                    </a:cubicBezTo>
                    <a:cubicBezTo>
                      <a:pt x="6552" y="8028"/>
                      <a:pt x="8004" y="6290"/>
                      <a:pt x="8061" y="3226"/>
                    </a:cubicBezTo>
                    <a:cubicBezTo>
                      <a:pt x="8127" y="308"/>
                      <a:pt x="5646" y="0"/>
                      <a:pt x="4324" y="0"/>
                    </a:cubicBezTo>
                    <a:close/>
                  </a:path>
                </a:pathLst>
              </a:custGeom>
              <a:solidFill>
                <a:srgbClr val="5A79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16" name="Google Shape;1616;p67"/>
              <p:cNvSpPr/>
              <p:nvPr/>
            </p:nvSpPr>
            <p:spPr>
              <a:xfrm>
                <a:off x="2297025" y="1269900"/>
                <a:ext cx="44625" cy="43500"/>
              </a:xfrm>
              <a:custGeom>
                <a:avLst/>
                <a:gdLst/>
                <a:ahLst/>
                <a:cxnLst/>
                <a:rect l="l" t="t" r="r" b="b"/>
                <a:pathLst>
                  <a:path w="1785" h="1740" extrusionOk="0">
                    <a:moveTo>
                      <a:pt x="885" y="0"/>
                    </a:moveTo>
                    <a:cubicBezTo>
                      <a:pt x="423" y="0"/>
                      <a:pt x="35" y="369"/>
                      <a:pt x="24" y="836"/>
                    </a:cubicBezTo>
                    <a:cubicBezTo>
                      <a:pt x="1" y="1316"/>
                      <a:pt x="378" y="1716"/>
                      <a:pt x="858" y="1739"/>
                    </a:cubicBezTo>
                    <a:cubicBezTo>
                      <a:pt x="866" y="1739"/>
                      <a:pt x="873" y="1739"/>
                      <a:pt x="881" y="1739"/>
                    </a:cubicBezTo>
                    <a:cubicBezTo>
                      <a:pt x="1362" y="1739"/>
                      <a:pt x="1750" y="1377"/>
                      <a:pt x="1773" y="904"/>
                    </a:cubicBezTo>
                    <a:cubicBezTo>
                      <a:pt x="1784" y="424"/>
                      <a:pt x="1407" y="12"/>
                      <a:pt x="927" y="1"/>
                    </a:cubicBezTo>
                    <a:cubicBezTo>
                      <a:pt x="913" y="0"/>
                      <a:pt x="899" y="0"/>
                      <a:pt x="885" y="0"/>
                    </a:cubicBezTo>
                    <a:close/>
                  </a:path>
                </a:pathLst>
              </a:custGeom>
              <a:solidFill>
                <a:srgbClr val="ABCC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17" name="Google Shape;1617;p67"/>
              <p:cNvSpPr/>
              <p:nvPr/>
            </p:nvSpPr>
            <p:spPr>
              <a:xfrm>
                <a:off x="2292450" y="1266900"/>
                <a:ext cx="51900" cy="49300"/>
              </a:xfrm>
              <a:custGeom>
                <a:avLst/>
                <a:gdLst/>
                <a:ahLst/>
                <a:cxnLst/>
                <a:rect l="l" t="t" r="r" b="b"/>
                <a:pathLst>
                  <a:path w="2076" h="1972" extrusionOk="0">
                    <a:moveTo>
                      <a:pt x="1072" y="235"/>
                    </a:moveTo>
                    <a:cubicBezTo>
                      <a:pt x="1131" y="235"/>
                      <a:pt x="1190" y="243"/>
                      <a:pt x="1247" y="258"/>
                    </a:cubicBezTo>
                    <a:cubicBezTo>
                      <a:pt x="1601" y="338"/>
                      <a:pt x="1842" y="658"/>
                      <a:pt x="1830" y="1024"/>
                    </a:cubicBezTo>
                    <a:cubicBezTo>
                      <a:pt x="1819" y="1333"/>
                      <a:pt x="1613" y="1607"/>
                      <a:pt x="1304" y="1699"/>
                    </a:cubicBezTo>
                    <a:cubicBezTo>
                      <a:pt x="1232" y="1721"/>
                      <a:pt x="1157" y="1732"/>
                      <a:pt x="1083" y="1732"/>
                    </a:cubicBezTo>
                    <a:cubicBezTo>
                      <a:pt x="849" y="1732"/>
                      <a:pt x="617" y="1627"/>
                      <a:pt x="469" y="1436"/>
                    </a:cubicBezTo>
                    <a:cubicBezTo>
                      <a:pt x="275" y="1184"/>
                      <a:pt x="275" y="841"/>
                      <a:pt x="447" y="567"/>
                    </a:cubicBezTo>
                    <a:cubicBezTo>
                      <a:pt x="585" y="364"/>
                      <a:pt x="828" y="235"/>
                      <a:pt x="1072" y="235"/>
                    </a:cubicBezTo>
                    <a:close/>
                    <a:moveTo>
                      <a:pt x="1078" y="1"/>
                    </a:moveTo>
                    <a:cubicBezTo>
                      <a:pt x="799" y="1"/>
                      <a:pt x="520" y="115"/>
                      <a:pt x="332" y="327"/>
                    </a:cubicBezTo>
                    <a:cubicBezTo>
                      <a:pt x="58" y="636"/>
                      <a:pt x="1" y="1093"/>
                      <a:pt x="207" y="1459"/>
                    </a:cubicBezTo>
                    <a:cubicBezTo>
                      <a:pt x="388" y="1782"/>
                      <a:pt x="731" y="1972"/>
                      <a:pt x="1093" y="1972"/>
                    </a:cubicBezTo>
                    <a:cubicBezTo>
                      <a:pt x="1140" y="1972"/>
                      <a:pt x="1188" y="1968"/>
                      <a:pt x="1236" y="1962"/>
                    </a:cubicBezTo>
                    <a:cubicBezTo>
                      <a:pt x="1699" y="1894"/>
                      <a:pt x="2040" y="1501"/>
                      <a:pt x="2069" y="1039"/>
                    </a:cubicBezTo>
                    <a:lnTo>
                      <a:pt x="2069" y="1039"/>
                    </a:lnTo>
                    <a:cubicBezTo>
                      <a:pt x="2070" y="1034"/>
                      <a:pt x="2070" y="1029"/>
                      <a:pt x="2070" y="1024"/>
                    </a:cubicBezTo>
                    <a:lnTo>
                      <a:pt x="2070" y="1024"/>
                    </a:lnTo>
                    <a:cubicBezTo>
                      <a:pt x="2070" y="1024"/>
                      <a:pt x="2070" y="1024"/>
                      <a:pt x="2070" y="1024"/>
                    </a:cubicBezTo>
                    <a:cubicBezTo>
                      <a:pt x="2071" y="1019"/>
                      <a:pt x="2071" y="1014"/>
                      <a:pt x="2071" y="1009"/>
                    </a:cubicBezTo>
                    <a:lnTo>
                      <a:pt x="2071" y="1009"/>
                    </a:lnTo>
                    <a:cubicBezTo>
                      <a:pt x="2075" y="603"/>
                      <a:pt x="1837" y="233"/>
                      <a:pt x="1453" y="75"/>
                    </a:cubicBezTo>
                    <a:cubicBezTo>
                      <a:pt x="1334" y="25"/>
                      <a:pt x="1206" y="1"/>
                      <a:pt x="1078" y="1"/>
                    </a:cubicBezTo>
                    <a:close/>
                  </a:path>
                </a:pathLst>
              </a:custGeom>
              <a:solidFill>
                <a:srgbClr val="5A79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18" name="Google Shape;1618;p67"/>
              <p:cNvSpPr/>
              <p:nvPr/>
            </p:nvSpPr>
            <p:spPr>
              <a:xfrm>
                <a:off x="2304450" y="1278200"/>
                <a:ext cx="20900" cy="18900"/>
              </a:xfrm>
              <a:custGeom>
                <a:avLst/>
                <a:gdLst/>
                <a:ahLst/>
                <a:cxnLst/>
                <a:rect l="l" t="t" r="r" b="b"/>
                <a:pathLst>
                  <a:path w="836" h="756" extrusionOk="0">
                    <a:moveTo>
                      <a:pt x="447" y="264"/>
                    </a:moveTo>
                    <a:cubicBezTo>
                      <a:pt x="439" y="264"/>
                      <a:pt x="427" y="269"/>
                      <a:pt x="429" y="269"/>
                    </a:cubicBezTo>
                    <a:cubicBezTo>
                      <a:pt x="430" y="269"/>
                      <a:pt x="435" y="267"/>
                      <a:pt x="447" y="264"/>
                    </a:cubicBezTo>
                    <a:close/>
                    <a:moveTo>
                      <a:pt x="324" y="343"/>
                    </a:moveTo>
                    <a:cubicBezTo>
                      <a:pt x="323" y="344"/>
                      <a:pt x="322" y="344"/>
                      <a:pt x="321" y="344"/>
                    </a:cubicBezTo>
                    <a:cubicBezTo>
                      <a:pt x="321" y="346"/>
                      <a:pt x="321" y="348"/>
                      <a:pt x="321" y="349"/>
                    </a:cubicBezTo>
                    <a:lnTo>
                      <a:pt x="321" y="349"/>
                    </a:lnTo>
                    <a:cubicBezTo>
                      <a:pt x="322" y="347"/>
                      <a:pt x="323" y="345"/>
                      <a:pt x="324" y="343"/>
                    </a:cubicBezTo>
                    <a:close/>
                    <a:moveTo>
                      <a:pt x="321" y="349"/>
                    </a:moveTo>
                    <a:cubicBezTo>
                      <a:pt x="319" y="353"/>
                      <a:pt x="317" y="357"/>
                      <a:pt x="318" y="357"/>
                    </a:cubicBezTo>
                    <a:cubicBezTo>
                      <a:pt x="318" y="357"/>
                      <a:pt x="319" y="357"/>
                      <a:pt x="321" y="355"/>
                    </a:cubicBezTo>
                    <a:cubicBezTo>
                      <a:pt x="321" y="355"/>
                      <a:pt x="321" y="355"/>
                      <a:pt x="321" y="349"/>
                    </a:cubicBezTo>
                    <a:close/>
                    <a:moveTo>
                      <a:pt x="246" y="549"/>
                    </a:moveTo>
                    <a:cubicBezTo>
                      <a:pt x="245" y="549"/>
                      <a:pt x="241" y="565"/>
                      <a:pt x="241" y="572"/>
                    </a:cubicBezTo>
                    <a:cubicBezTo>
                      <a:pt x="245" y="555"/>
                      <a:pt x="246" y="549"/>
                      <a:pt x="246" y="549"/>
                    </a:cubicBezTo>
                    <a:close/>
                    <a:moveTo>
                      <a:pt x="563" y="1"/>
                    </a:moveTo>
                    <a:cubicBezTo>
                      <a:pt x="504" y="1"/>
                      <a:pt x="447" y="6"/>
                      <a:pt x="390" y="23"/>
                    </a:cubicBezTo>
                    <a:cubicBezTo>
                      <a:pt x="310" y="58"/>
                      <a:pt x="230" y="103"/>
                      <a:pt x="161" y="172"/>
                    </a:cubicBezTo>
                    <a:cubicBezTo>
                      <a:pt x="70" y="275"/>
                      <a:pt x="24" y="412"/>
                      <a:pt x="1" y="549"/>
                    </a:cubicBezTo>
                    <a:cubicBezTo>
                      <a:pt x="1" y="584"/>
                      <a:pt x="1" y="607"/>
                      <a:pt x="1" y="629"/>
                    </a:cubicBezTo>
                    <a:cubicBezTo>
                      <a:pt x="1" y="698"/>
                      <a:pt x="58" y="755"/>
                      <a:pt x="115" y="755"/>
                    </a:cubicBezTo>
                    <a:cubicBezTo>
                      <a:pt x="184" y="744"/>
                      <a:pt x="241" y="698"/>
                      <a:pt x="241" y="629"/>
                    </a:cubicBezTo>
                    <a:cubicBezTo>
                      <a:pt x="241" y="607"/>
                      <a:pt x="241" y="595"/>
                      <a:pt x="241" y="572"/>
                    </a:cubicBezTo>
                    <a:cubicBezTo>
                      <a:pt x="241" y="572"/>
                      <a:pt x="241" y="561"/>
                      <a:pt x="241" y="549"/>
                    </a:cubicBezTo>
                    <a:cubicBezTo>
                      <a:pt x="252" y="527"/>
                      <a:pt x="252" y="492"/>
                      <a:pt x="264" y="469"/>
                    </a:cubicBezTo>
                    <a:cubicBezTo>
                      <a:pt x="264" y="460"/>
                      <a:pt x="272" y="450"/>
                      <a:pt x="274" y="441"/>
                    </a:cubicBezTo>
                    <a:lnTo>
                      <a:pt x="274" y="441"/>
                    </a:lnTo>
                    <a:cubicBezTo>
                      <a:pt x="274" y="442"/>
                      <a:pt x="274" y="442"/>
                      <a:pt x="274" y="442"/>
                    </a:cubicBezTo>
                    <a:cubicBezTo>
                      <a:pt x="273" y="442"/>
                      <a:pt x="274" y="441"/>
                      <a:pt x="275" y="439"/>
                    </a:cubicBezTo>
                    <a:lnTo>
                      <a:pt x="275" y="439"/>
                    </a:lnTo>
                    <a:cubicBezTo>
                      <a:pt x="275" y="440"/>
                      <a:pt x="275" y="440"/>
                      <a:pt x="274" y="441"/>
                    </a:cubicBezTo>
                    <a:lnTo>
                      <a:pt x="274" y="441"/>
                    </a:lnTo>
                    <a:cubicBezTo>
                      <a:pt x="276" y="439"/>
                      <a:pt x="280" y="434"/>
                      <a:pt x="287" y="424"/>
                    </a:cubicBezTo>
                    <a:lnTo>
                      <a:pt x="287" y="424"/>
                    </a:lnTo>
                    <a:cubicBezTo>
                      <a:pt x="282" y="428"/>
                      <a:pt x="277" y="435"/>
                      <a:pt x="275" y="439"/>
                    </a:cubicBezTo>
                    <a:lnTo>
                      <a:pt x="275" y="439"/>
                    </a:lnTo>
                    <a:cubicBezTo>
                      <a:pt x="275" y="438"/>
                      <a:pt x="275" y="436"/>
                      <a:pt x="275" y="435"/>
                    </a:cubicBezTo>
                    <a:cubicBezTo>
                      <a:pt x="275" y="435"/>
                      <a:pt x="275" y="424"/>
                      <a:pt x="287" y="424"/>
                    </a:cubicBezTo>
                    <a:cubicBezTo>
                      <a:pt x="298" y="389"/>
                      <a:pt x="310" y="366"/>
                      <a:pt x="321" y="344"/>
                    </a:cubicBezTo>
                    <a:cubicBezTo>
                      <a:pt x="323" y="342"/>
                      <a:pt x="324" y="341"/>
                      <a:pt x="324" y="341"/>
                    </a:cubicBezTo>
                    <a:lnTo>
                      <a:pt x="324" y="341"/>
                    </a:lnTo>
                    <a:cubicBezTo>
                      <a:pt x="325" y="341"/>
                      <a:pt x="324" y="342"/>
                      <a:pt x="324" y="343"/>
                    </a:cubicBezTo>
                    <a:lnTo>
                      <a:pt x="324" y="343"/>
                    </a:lnTo>
                    <a:cubicBezTo>
                      <a:pt x="333" y="342"/>
                      <a:pt x="334" y="332"/>
                      <a:pt x="344" y="332"/>
                    </a:cubicBezTo>
                    <a:cubicBezTo>
                      <a:pt x="355" y="321"/>
                      <a:pt x="367" y="309"/>
                      <a:pt x="378" y="298"/>
                    </a:cubicBezTo>
                    <a:cubicBezTo>
                      <a:pt x="378" y="298"/>
                      <a:pt x="390" y="286"/>
                      <a:pt x="390" y="286"/>
                    </a:cubicBezTo>
                    <a:cubicBezTo>
                      <a:pt x="413" y="275"/>
                      <a:pt x="424" y="264"/>
                      <a:pt x="447" y="264"/>
                    </a:cubicBezTo>
                    <a:cubicBezTo>
                      <a:pt x="458" y="252"/>
                      <a:pt x="470" y="252"/>
                      <a:pt x="481" y="252"/>
                    </a:cubicBezTo>
                    <a:cubicBezTo>
                      <a:pt x="493" y="252"/>
                      <a:pt x="504" y="241"/>
                      <a:pt x="515" y="241"/>
                    </a:cubicBezTo>
                    <a:lnTo>
                      <a:pt x="664" y="241"/>
                    </a:lnTo>
                    <a:cubicBezTo>
                      <a:pt x="672" y="241"/>
                      <a:pt x="689" y="246"/>
                      <a:pt x="690" y="246"/>
                    </a:cubicBezTo>
                    <a:cubicBezTo>
                      <a:pt x="691" y="246"/>
                      <a:pt x="687" y="245"/>
                      <a:pt x="676" y="241"/>
                    </a:cubicBezTo>
                    <a:lnTo>
                      <a:pt x="676" y="241"/>
                    </a:lnTo>
                    <a:cubicBezTo>
                      <a:pt x="690" y="245"/>
                      <a:pt x="702" y="248"/>
                      <a:pt x="714" y="248"/>
                    </a:cubicBezTo>
                    <a:cubicBezTo>
                      <a:pt x="731" y="248"/>
                      <a:pt x="747" y="243"/>
                      <a:pt x="767" y="229"/>
                    </a:cubicBezTo>
                    <a:cubicBezTo>
                      <a:pt x="790" y="218"/>
                      <a:pt x="813" y="184"/>
                      <a:pt x="824" y="161"/>
                    </a:cubicBezTo>
                    <a:cubicBezTo>
                      <a:pt x="836" y="103"/>
                      <a:pt x="801" y="23"/>
                      <a:pt x="744" y="12"/>
                    </a:cubicBezTo>
                    <a:cubicBezTo>
                      <a:pt x="681" y="6"/>
                      <a:pt x="621" y="1"/>
                      <a:pt x="563" y="1"/>
                    </a:cubicBezTo>
                    <a:close/>
                  </a:path>
                </a:pathLst>
              </a:custGeom>
              <a:solidFill>
                <a:srgbClr val="5A79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19" name="Google Shape;1619;p67"/>
              <p:cNvSpPr/>
              <p:nvPr/>
            </p:nvSpPr>
            <p:spPr>
              <a:xfrm>
                <a:off x="2122950" y="1266750"/>
                <a:ext cx="44900" cy="43525"/>
              </a:xfrm>
              <a:custGeom>
                <a:avLst/>
                <a:gdLst/>
                <a:ahLst/>
                <a:cxnLst/>
                <a:rect l="l" t="t" r="r" b="b"/>
                <a:pathLst>
                  <a:path w="1796" h="1741" extrusionOk="0">
                    <a:moveTo>
                      <a:pt x="885" y="0"/>
                    </a:moveTo>
                    <a:cubicBezTo>
                      <a:pt x="423" y="0"/>
                      <a:pt x="35" y="370"/>
                      <a:pt x="23" y="836"/>
                    </a:cubicBezTo>
                    <a:cubicBezTo>
                      <a:pt x="1" y="1316"/>
                      <a:pt x="378" y="1728"/>
                      <a:pt x="870" y="1739"/>
                    </a:cubicBezTo>
                    <a:cubicBezTo>
                      <a:pt x="883" y="1740"/>
                      <a:pt x="897" y="1740"/>
                      <a:pt x="911" y="1740"/>
                    </a:cubicBezTo>
                    <a:cubicBezTo>
                      <a:pt x="1373" y="1740"/>
                      <a:pt x="1762" y="1371"/>
                      <a:pt x="1773" y="905"/>
                    </a:cubicBezTo>
                    <a:cubicBezTo>
                      <a:pt x="1796" y="424"/>
                      <a:pt x="1418" y="24"/>
                      <a:pt x="927" y="1"/>
                    </a:cubicBezTo>
                    <a:cubicBezTo>
                      <a:pt x="913" y="1"/>
                      <a:pt x="899" y="0"/>
                      <a:pt x="885" y="0"/>
                    </a:cubicBezTo>
                    <a:close/>
                  </a:path>
                </a:pathLst>
              </a:custGeom>
              <a:solidFill>
                <a:srgbClr val="ABCC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20" name="Google Shape;1620;p67"/>
              <p:cNvSpPr/>
              <p:nvPr/>
            </p:nvSpPr>
            <p:spPr>
              <a:xfrm>
                <a:off x="2120375" y="1263850"/>
                <a:ext cx="52050" cy="49400"/>
              </a:xfrm>
              <a:custGeom>
                <a:avLst/>
                <a:gdLst/>
                <a:ahLst/>
                <a:cxnLst/>
                <a:rect l="l" t="t" r="r" b="b"/>
                <a:pathLst>
                  <a:path w="2082" h="1976" extrusionOk="0">
                    <a:moveTo>
                      <a:pt x="994" y="233"/>
                    </a:moveTo>
                    <a:cubicBezTo>
                      <a:pt x="1233" y="233"/>
                      <a:pt x="1465" y="338"/>
                      <a:pt x="1613" y="529"/>
                    </a:cubicBezTo>
                    <a:cubicBezTo>
                      <a:pt x="1796" y="780"/>
                      <a:pt x="1807" y="1135"/>
                      <a:pt x="1636" y="1398"/>
                    </a:cubicBezTo>
                    <a:cubicBezTo>
                      <a:pt x="1495" y="1613"/>
                      <a:pt x="1248" y="1736"/>
                      <a:pt x="999" y="1736"/>
                    </a:cubicBezTo>
                    <a:cubicBezTo>
                      <a:pt x="944" y="1736"/>
                      <a:pt x="889" y="1730"/>
                      <a:pt x="835" y="1718"/>
                    </a:cubicBezTo>
                    <a:cubicBezTo>
                      <a:pt x="481" y="1638"/>
                      <a:pt x="241" y="1318"/>
                      <a:pt x="241" y="952"/>
                    </a:cubicBezTo>
                    <a:cubicBezTo>
                      <a:pt x="241" y="952"/>
                      <a:pt x="241" y="951"/>
                      <a:pt x="241" y="951"/>
                    </a:cubicBezTo>
                    <a:lnTo>
                      <a:pt x="241" y="951"/>
                    </a:lnTo>
                    <a:cubicBezTo>
                      <a:pt x="264" y="643"/>
                      <a:pt x="470" y="369"/>
                      <a:pt x="767" y="266"/>
                    </a:cubicBezTo>
                    <a:cubicBezTo>
                      <a:pt x="841" y="244"/>
                      <a:pt x="918" y="233"/>
                      <a:pt x="994" y="233"/>
                    </a:cubicBezTo>
                    <a:close/>
                    <a:moveTo>
                      <a:pt x="1011" y="1"/>
                    </a:moveTo>
                    <a:cubicBezTo>
                      <a:pt x="957" y="1"/>
                      <a:pt x="902" y="5"/>
                      <a:pt x="847" y="14"/>
                    </a:cubicBezTo>
                    <a:cubicBezTo>
                      <a:pt x="378" y="83"/>
                      <a:pt x="35" y="483"/>
                      <a:pt x="1" y="952"/>
                    </a:cubicBezTo>
                    <a:cubicBezTo>
                      <a:pt x="1" y="1364"/>
                      <a:pt x="241" y="1741"/>
                      <a:pt x="618" y="1901"/>
                    </a:cubicBezTo>
                    <a:cubicBezTo>
                      <a:pt x="741" y="1951"/>
                      <a:pt x="870" y="1976"/>
                      <a:pt x="999" y="1976"/>
                    </a:cubicBezTo>
                    <a:cubicBezTo>
                      <a:pt x="1278" y="1976"/>
                      <a:pt x="1554" y="1861"/>
                      <a:pt x="1750" y="1649"/>
                    </a:cubicBezTo>
                    <a:cubicBezTo>
                      <a:pt x="2024" y="1329"/>
                      <a:pt x="2082" y="872"/>
                      <a:pt x="1876" y="506"/>
                    </a:cubicBezTo>
                    <a:cubicBezTo>
                      <a:pt x="1697" y="189"/>
                      <a:pt x="1365" y="1"/>
                      <a:pt x="1011" y="1"/>
                    </a:cubicBezTo>
                    <a:close/>
                  </a:path>
                </a:pathLst>
              </a:custGeom>
              <a:solidFill>
                <a:srgbClr val="5A79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21" name="Google Shape;1621;p67"/>
              <p:cNvSpPr/>
              <p:nvPr/>
            </p:nvSpPr>
            <p:spPr>
              <a:xfrm>
                <a:off x="2140400" y="1275050"/>
                <a:ext cx="20025" cy="19750"/>
              </a:xfrm>
              <a:custGeom>
                <a:avLst/>
                <a:gdLst/>
                <a:ahLst/>
                <a:cxnLst/>
                <a:rect l="l" t="t" r="r" b="b"/>
                <a:pathLst>
                  <a:path w="801" h="790" extrusionOk="0">
                    <a:moveTo>
                      <a:pt x="434" y="310"/>
                    </a:moveTo>
                    <a:cubicBezTo>
                      <a:pt x="437" y="312"/>
                      <a:pt x="437" y="313"/>
                      <a:pt x="436" y="313"/>
                    </a:cubicBezTo>
                    <a:cubicBezTo>
                      <a:pt x="435" y="313"/>
                      <a:pt x="432" y="311"/>
                      <a:pt x="429" y="310"/>
                    </a:cubicBezTo>
                    <a:close/>
                    <a:moveTo>
                      <a:pt x="126" y="1"/>
                    </a:moveTo>
                    <a:cubicBezTo>
                      <a:pt x="57" y="12"/>
                      <a:pt x="0" y="58"/>
                      <a:pt x="0" y="127"/>
                    </a:cubicBezTo>
                    <a:cubicBezTo>
                      <a:pt x="11" y="179"/>
                      <a:pt x="51" y="242"/>
                      <a:pt x="111" y="242"/>
                    </a:cubicBezTo>
                    <a:cubicBezTo>
                      <a:pt x="116" y="242"/>
                      <a:pt x="121" y="242"/>
                      <a:pt x="126" y="241"/>
                    </a:cubicBezTo>
                    <a:lnTo>
                      <a:pt x="263" y="241"/>
                    </a:lnTo>
                    <a:cubicBezTo>
                      <a:pt x="266" y="244"/>
                      <a:pt x="267" y="246"/>
                      <a:pt x="268" y="247"/>
                    </a:cubicBezTo>
                    <a:lnTo>
                      <a:pt x="268" y="247"/>
                    </a:lnTo>
                    <a:cubicBezTo>
                      <a:pt x="262" y="246"/>
                      <a:pt x="257" y="244"/>
                      <a:pt x="252" y="241"/>
                    </a:cubicBezTo>
                    <a:lnTo>
                      <a:pt x="252" y="241"/>
                    </a:lnTo>
                    <a:cubicBezTo>
                      <a:pt x="257" y="247"/>
                      <a:pt x="263" y="250"/>
                      <a:pt x="266" y="250"/>
                    </a:cubicBezTo>
                    <a:cubicBezTo>
                      <a:pt x="267" y="250"/>
                      <a:pt x="268" y="249"/>
                      <a:pt x="268" y="247"/>
                    </a:cubicBezTo>
                    <a:lnTo>
                      <a:pt x="268" y="247"/>
                    </a:lnTo>
                    <a:cubicBezTo>
                      <a:pt x="285" y="253"/>
                      <a:pt x="303" y="255"/>
                      <a:pt x="320" y="264"/>
                    </a:cubicBezTo>
                    <a:lnTo>
                      <a:pt x="343" y="264"/>
                    </a:lnTo>
                    <a:cubicBezTo>
                      <a:pt x="354" y="264"/>
                      <a:pt x="354" y="275"/>
                      <a:pt x="354" y="275"/>
                    </a:cubicBezTo>
                    <a:cubicBezTo>
                      <a:pt x="377" y="275"/>
                      <a:pt x="354" y="275"/>
                      <a:pt x="354" y="264"/>
                    </a:cubicBezTo>
                    <a:lnTo>
                      <a:pt x="354" y="264"/>
                    </a:lnTo>
                    <a:cubicBezTo>
                      <a:pt x="366" y="275"/>
                      <a:pt x="389" y="287"/>
                      <a:pt x="400" y="298"/>
                    </a:cubicBezTo>
                    <a:cubicBezTo>
                      <a:pt x="412" y="298"/>
                      <a:pt x="412" y="298"/>
                      <a:pt x="423" y="310"/>
                    </a:cubicBezTo>
                    <a:cubicBezTo>
                      <a:pt x="434" y="321"/>
                      <a:pt x="446" y="332"/>
                      <a:pt x="457" y="344"/>
                    </a:cubicBezTo>
                    <a:cubicBezTo>
                      <a:pt x="462" y="344"/>
                      <a:pt x="465" y="346"/>
                      <a:pt x="467" y="349"/>
                    </a:cubicBezTo>
                    <a:lnTo>
                      <a:pt x="467" y="349"/>
                    </a:lnTo>
                    <a:cubicBezTo>
                      <a:pt x="467" y="349"/>
                      <a:pt x="467" y="349"/>
                      <a:pt x="467" y="349"/>
                    </a:cubicBezTo>
                    <a:lnTo>
                      <a:pt x="467" y="349"/>
                    </a:lnTo>
                    <a:cubicBezTo>
                      <a:pt x="466" y="349"/>
                      <a:pt x="466" y="350"/>
                      <a:pt x="469" y="355"/>
                    </a:cubicBezTo>
                    <a:cubicBezTo>
                      <a:pt x="492" y="378"/>
                      <a:pt x="503" y="412"/>
                      <a:pt x="515" y="435"/>
                    </a:cubicBezTo>
                    <a:cubicBezTo>
                      <a:pt x="515" y="435"/>
                      <a:pt x="515" y="435"/>
                      <a:pt x="515" y="435"/>
                    </a:cubicBezTo>
                    <a:lnTo>
                      <a:pt x="515" y="435"/>
                    </a:lnTo>
                    <a:cubicBezTo>
                      <a:pt x="517" y="439"/>
                      <a:pt x="517" y="441"/>
                      <a:pt x="518" y="441"/>
                    </a:cubicBezTo>
                    <a:cubicBezTo>
                      <a:pt x="518" y="441"/>
                      <a:pt x="518" y="440"/>
                      <a:pt x="517" y="438"/>
                    </a:cubicBezTo>
                    <a:lnTo>
                      <a:pt x="517" y="438"/>
                    </a:lnTo>
                    <a:cubicBezTo>
                      <a:pt x="520" y="441"/>
                      <a:pt x="526" y="447"/>
                      <a:pt x="526" y="447"/>
                    </a:cubicBezTo>
                    <a:cubicBezTo>
                      <a:pt x="526" y="470"/>
                      <a:pt x="537" y="481"/>
                      <a:pt x="537" y="492"/>
                    </a:cubicBezTo>
                    <a:cubicBezTo>
                      <a:pt x="537" y="504"/>
                      <a:pt x="537" y="515"/>
                      <a:pt x="549" y="527"/>
                    </a:cubicBezTo>
                    <a:cubicBezTo>
                      <a:pt x="549" y="535"/>
                      <a:pt x="549" y="563"/>
                      <a:pt x="549" y="563"/>
                    </a:cubicBezTo>
                    <a:cubicBezTo>
                      <a:pt x="549" y="578"/>
                      <a:pt x="549" y="592"/>
                      <a:pt x="549" y="607"/>
                    </a:cubicBezTo>
                    <a:cubicBezTo>
                      <a:pt x="549" y="630"/>
                      <a:pt x="549" y="653"/>
                      <a:pt x="549" y="675"/>
                    </a:cubicBezTo>
                    <a:cubicBezTo>
                      <a:pt x="549" y="733"/>
                      <a:pt x="606" y="790"/>
                      <a:pt x="675" y="790"/>
                    </a:cubicBezTo>
                    <a:cubicBezTo>
                      <a:pt x="743" y="790"/>
                      <a:pt x="777" y="744"/>
                      <a:pt x="789" y="675"/>
                    </a:cubicBezTo>
                    <a:cubicBezTo>
                      <a:pt x="800" y="595"/>
                      <a:pt x="789" y="515"/>
                      <a:pt x="766" y="435"/>
                    </a:cubicBezTo>
                    <a:cubicBezTo>
                      <a:pt x="732" y="287"/>
                      <a:pt x="640" y="138"/>
                      <a:pt x="492" y="69"/>
                    </a:cubicBezTo>
                    <a:cubicBezTo>
                      <a:pt x="377" y="12"/>
                      <a:pt x="252" y="1"/>
                      <a:pt x="126" y="1"/>
                    </a:cubicBezTo>
                    <a:close/>
                  </a:path>
                </a:pathLst>
              </a:custGeom>
              <a:solidFill>
                <a:srgbClr val="5A79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22" name="Google Shape;1622;p67"/>
              <p:cNvSpPr/>
              <p:nvPr/>
            </p:nvSpPr>
            <p:spPr>
              <a:xfrm>
                <a:off x="2196975" y="1308450"/>
                <a:ext cx="68925" cy="101025"/>
              </a:xfrm>
              <a:custGeom>
                <a:avLst/>
                <a:gdLst/>
                <a:ahLst/>
                <a:cxnLst/>
                <a:rect l="l" t="t" r="r" b="b"/>
                <a:pathLst>
                  <a:path w="2757" h="4041" extrusionOk="0">
                    <a:moveTo>
                      <a:pt x="1650" y="1"/>
                    </a:moveTo>
                    <a:cubicBezTo>
                      <a:pt x="1627" y="1"/>
                      <a:pt x="1603" y="1"/>
                      <a:pt x="1579" y="3"/>
                    </a:cubicBezTo>
                    <a:lnTo>
                      <a:pt x="1110" y="25"/>
                    </a:lnTo>
                    <a:cubicBezTo>
                      <a:pt x="493" y="60"/>
                      <a:pt x="1" y="529"/>
                      <a:pt x="12" y="1077"/>
                    </a:cubicBezTo>
                    <a:lnTo>
                      <a:pt x="47" y="3113"/>
                    </a:lnTo>
                    <a:cubicBezTo>
                      <a:pt x="58" y="3640"/>
                      <a:pt x="523" y="4041"/>
                      <a:pt x="1107" y="4041"/>
                    </a:cubicBezTo>
                    <a:cubicBezTo>
                      <a:pt x="1131" y="4041"/>
                      <a:pt x="1154" y="4040"/>
                      <a:pt x="1179" y="4039"/>
                    </a:cubicBezTo>
                    <a:lnTo>
                      <a:pt x="1647" y="4016"/>
                    </a:lnTo>
                    <a:cubicBezTo>
                      <a:pt x="2265" y="3981"/>
                      <a:pt x="2756" y="3513"/>
                      <a:pt x="2745" y="2964"/>
                    </a:cubicBezTo>
                    <a:lnTo>
                      <a:pt x="2711" y="929"/>
                    </a:lnTo>
                    <a:cubicBezTo>
                      <a:pt x="2700" y="401"/>
                      <a:pt x="2235" y="1"/>
                      <a:pt x="1650" y="1"/>
                    </a:cubicBezTo>
                    <a:close/>
                  </a:path>
                </a:pathLst>
              </a:custGeom>
              <a:solidFill>
                <a:srgbClr val="ABCC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23" name="Google Shape;1623;p67"/>
              <p:cNvSpPr/>
              <p:nvPr/>
            </p:nvSpPr>
            <p:spPr>
              <a:xfrm>
                <a:off x="2193550" y="1305500"/>
                <a:ext cx="74925" cy="107025"/>
              </a:xfrm>
              <a:custGeom>
                <a:avLst/>
                <a:gdLst/>
                <a:ahLst/>
                <a:cxnLst/>
                <a:rect l="l" t="t" r="r" b="b"/>
                <a:pathLst>
                  <a:path w="2997" h="4281" extrusionOk="0">
                    <a:moveTo>
                      <a:pt x="1710" y="236"/>
                    </a:moveTo>
                    <a:cubicBezTo>
                      <a:pt x="1911" y="236"/>
                      <a:pt x="2107" y="262"/>
                      <a:pt x="2276" y="349"/>
                    </a:cubicBezTo>
                    <a:cubicBezTo>
                      <a:pt x="2619" y="532"/>
                      <a:pt x="2722" y="841"/>
                      <a:pt x="2733" y="1195"/>
                    </a:cubicBezTo>
                    <a:cubicBezTo>
                      <a:pt x="2745" y="1824"/>
                      <a:pt x="2756" y="2453"/>
                      <a:pt x="2768" y="3082"/>
                    </a:cubicBezTo>
                    <a:cubicBezTo>
                      <a:pt x="2756" y="3631"/>
                      <a:pt x="2265" y="3985"/>
                      <a:pt x="1750" y="4019"/>
                    </a:cubicBezTo>
                    <a:cubicBezTo>
                      <a:pt x="1609" y="4028"/>
                      <a:pt x="1463" y="4040"/>
                      <a:pt x="1319" y="4040"/>
                    </a:cubicBezTo>
                    <a:cubicBezTo>
                      <a:pt x="1056" y="4040"/>
                      <a:pt x="798" y="3998"/>
                      <a:pt x="584" y="3814"/>
                    </a:cubicBezTo>
                    <a:cubicBezTo>
                      <a:pt x="332" y="3596"/>
                      <a:pt x="298" y="3311"/>
                      <a:pt x="298" y="3002"/>
                    </a:cubicBezTo>
                    <a:cubicBezTo>
                      <a:pt x="298" y="2647"/>
                      <a:pt x="287" y="2304"/>
                      <a:pt x="287" y="1950"/>
                    </a:cubicBezTo>
                    <a:cubicBezTo>
                      <a:pt x="275" y="1710"/>
                      <a:pt x="264" y="1458"/>
                      <a:pt x="275" y="1207"/>
                    </a:cubicBezTo>
                    <a:cubicBezTo>
                      <a:pt x="275" y="692"/>
                      <a:pt x="721" y="315"/>
                      <a:pt x="1213" y="269"/>
                    </a:cubicBezTo>
                    <a:cubicBezTo>
                      <a:pt x="1373" y="254"/>
                      <a:pt x="1543" y="236"/>
                      <a:pt x="1710" y="236"/>
                    </a:cubicBezTo>
                    <a:close/>
                    <a:moveTo>
                      <a:pt x="1728" y="1"/>
                    </a:moveTo>
                    <a:cubicBezTo>
                      <a:pt x="1569" y="1"/>
                      <a:pt x="1407" y="16"/>
                      <a:pt x="1247" y="29"/>
                    </a:cubicBezTo>
                    <a:cubicBezTo>
                      <a:pt x="687" y="63"/>
                      <a:pt x="149" y="429"/>
                      <a:pt x="46" y="1012"/>
                    </a:cubicBezTo>
                    <a:cubicBezTo>
                      <a:pt x="1" y="1275"/>
                      <a:pt x="35" y="1573"/>
                      <a:pt x="46" y="1836"/>
                    </a:cubicBezTo>
                    <a:cubicBezTo>
                      <a:pt x="46" y="2236"/>
                      <a:pt x="58" y="2636"/>
                      <a:pt x="58" y="3036"/>
                    </a:cubicBezTo>
                    <a:cubicBezTo>
                      <a:pt x="69" y="3402"/>
                      <a:pt x="126" y="3734"/>
                      <a:pt x="412" y="3985"/>
                    </a:cubicBezTo>
                    <a:cubicBezTo>
                      <a:pt x="692" y="4225"/>
                      <a:pt x="1016" y="4280"/>
                      <a:pt x="1350" y="4280"/>
                    </a:cubicBezTo>
                    <a:cubicBezTo>
                      <a:pt x="1494" y="4280"/>
                      <a:pt x="1640" y="4270"/>
                      <a:pt x="1784" y="4260"/>
                    </a:cubicBezTo>
                    <a:cubicBezTo>
                      <a:pt x="2405" y="4203"/>
                      <a:pt x="2982" y="3756"/>
                      <a:pt x="2996" y="3106"/>
                    </a:cubicBezTo>
                    <a:lnTo>
                      <a:pt x="2996" y="3106"/>
                    </a:lnTo>
                    <a:cubicBezTo>
                      <a:pt x="2997" y="3099"/>
                      <a:pt x="2997" y="3091"/>
                      <a:pt x="2996" y="3082"/>
                    </a:cubicBezTo>
                    <a:lnTo>
                      <a:pt x="2996" y="3082"/>
                    </a:lnTo>
                    <a:cubicBezTo>
                      <a:pt x="2996" y="3082"/>
                      <a:pt x="2996" y="3082"/>
                      <a:pt x="2996" y="3082"/>
                    </a:cubicBezTo>
                    <a:cubicBezTo>
                      <a:pt x="2997" y="3073"/>
                      <a:pt x="2997" y="3065"/>
                      <a:pt x="2996" y="3058"/>
                    </a:cubicBezTo>
                    <a:lnTo>
                      <a:pt x="2996" y="3058"/>
                    </a:lnTo>
                    <a:cubicBezTo>
                      <a:pt x="2985" y="2425"/>
                      <a:pt x="2985" y="1793"/>
                      <a:pt x="2973" y="1150"/>
                    </a:cubicBezTo>
                    <a:cubicBezTo>
                      <a:pt x="2962" y="749"/>
                      <a:pt x="2802" y="395"/>
                      <a:pt x="2447" y="178"/>
                    </a:cubicBezTo>
                    <a:cubicBezTo>
                      <a:pt x="2224" y="38"/>
                      <a:pt x="1979" y="1"/>
                      <a:pt x="1728" y="1"/>
                    </a:cubicBezTo>
                    <a:close/>
                  </a:path>
                </a:pathLst>
              </a:custGeom>
              <a:solidFill>
                <a:srgbClr val="5A79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24" name="Google Shape;1624;p67"/>
              <p:cNvSpPr/>
              <p:nvPr/>
            </p:nvSpPr>
            <p:spPr>
              <a:xfrm>
                <a:off x="2160975" y="1171575"/>
                <a:ext cx="141225" cy="184125"/>
              </a:xfrm>
              <a:custGeom>
                <a:avLst/>
                <a:gdLst/>
                <a:ahLst/>
                <a:cxnLst/>
                <a:rect l="l" t="t" r="r" b="b"/>
                <a:pathLst>
                  <a:path w="5649" h="7365" extrusionOk="0">
                    <a:moveTo>
                      <a:pt x="2028" y="0"/>
                    </a:moveTo>
                    <a:cubicBezTo>
                      <a:pt x="972" y="0"/>
                      <a:pt x="103" y="861"/>
                      <a:pt x="80" y="1910"/>
                    </a:cubicBezTo>
                    <a:lnTo>
                      <a:pt x="23" y="5363"/>
                    </a:lnTo>
                    <a:cubicBezTo>
                      <a:pt x="0" y="6427"/>
                      <a:pt x="869" y="7318"/>
                      <a:pt x="1944" y="7341"/>
                    </a:cubicBezTo>
                    <a:lnTo>
                      <a:pt x="3579" y="7364"/>
                    </a:lnTo>
                    <a:cubicBezTo>
                      <a:pt x="3593" y="7364"/>
                      <a:pt x="3607" y="7365"/>
                      <a:pt x="3621" y="7365"/>
                    </a:cubicBezTo>
                    <a:cubicBezTo>
                      <a:pt x="4677" y="7365"/>
                      <a:pt x="5546" y="6515"/>
                      <a:pt x="5568" y="5455"/>
                    </a:cubicBezTo>
                    <a:lnTo>
                      <a:pt x="5626" y="2013"/>
                    </a:lnTo>
                    <a:cubicBezTo>
                      <a:pt x="5648" y="938"/>
                      <a:pt x="4779" y="47"/>
                      <a:pt x="3716" y="24"/>
                    </a:cubicBezTo>
                    <a:lnTo>
                      <a:pt x="2070" y="1"/>
                    </a:lnTo>
                    <a:cubicBezTo>
                      <a:pt x="2056" y="1"/>
                      <a:pt x="2042" y="0"/>
                      <a:pt x="2028" y="0"/>
                    </a:cubicBezTo>
                    <a:close/>
                  </a:path>
                </a:pathLst>
              </a:custGeom>
              <a:solidFill>
                <a:srgbClr val="ABCC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25" name="Google Shape;1625;p67"/>
              <p:cNvSpPr/>
              <p:nvPr/>
            </p:nvSpPr>
            <p:spPr>
              <a:xfrm>
                <a:off x="2158400" y="1168425"/>
                <a:ext cx="146375" cy="190400"/>
              </a:xfrm>
              <a:custGeom>
                <a:avLst/>
                <a:gdLst/>
                <a:ahLst/>
                <a:cxnLst/>
                <a:rect l="l" t="t" r="r" b="b"/>
                <a:pathLst>
                  <a:path w="5855" h="7616" extrusionOk="0">
                    <a:moveTo>
                      <a:pt x="2173" y="241"/>
                    </a:moveTo>
                    <a:cubicBezTo>
                      <a:pt x="2710" y="241"/>
                      <a:pt x="3247" y="253"/>
                      <a:pt x="3785" y="275"/>
                    </a:cubicBezTo>
                    <a:cubicBezTo>
                      <a:pt x="4802" y="298"/>
                      <a:pt x="5614" y="1110"/>
                      <a:pt x="5614" y="2139"/>
                    </a:cubicBezTo>
                    <a:cubicBezTo>
                      <a:pt x="5603" y="3283"/>
                      <a:pt x="5569" y="4437"/>
                      <a:pt x="5546" y="5581"/>
                    </a:cubicBezTo>
                    <a:cubicBezTo>
                      <a:pt x="5512" y="6613"/>
                      <a:pt x="4666" y="7376"/>
                      <a:pt x="3648" y="7376"/>
                    </a:cubicBezTo>
                    <a:cubicBezTo>
                      <a:pt x="3640" y="7376"/>
                      <a:pt x="3632" y="7376"/>
                      <a:pt x="3625" y="7376"/>
                    </a:cubicBezTo>
                    <a:cubicBezTo>
                      <a:pt x="3434" y="7372"/>
                      <a:pt x="3244" y="7372"/>
                      <a:pt x="3053" y="7372"/>
                    </a:cubicBezTo>
                    <a:cubicBezTo>
                      <a:pt x="2672" y="7372"/>
                      <a:pt x="2291" y="7372"/>
                      <a:pt x="1910" y="7341"/>
                    </a:cubicBezTo>
                    <a:cubicBezTo>
                      <a:pt x="926" y="7250"/>
                      <a:pt x="229" y="6392"/>
                      <a:pt x="252" y="5432"/>
                    </a:cubicBezTo>
                    <a:cubicBezTo>
                      <a:pt x="252" y="4860"/>
                      <a:pt x="263" y="4289"/>
                      <a:pt x="275" y="3717"/>
                    </a:cubicBezTo>
                    <a:cubicBezTo>
                      <a:pt x="286" y="3168"/>
                      <a:pt x="286" y="2619"/>
                      <a:pt x="309" y="2071"/>
                    </a:cubicBezTo>
                    <a:cubicBezTo>
                      <a:pt x="332" y="1053"/>
                      <a:pt x="1144" y="241"/>
                      <a:pt x="2173" y="241"/>
                    </a:cubicBezTo>
                    <a:close/>
                    <a:moveTo>
                      <a:pt x="2182" y="1"/>
                    </a:moveTo>
                    <a:cubicBezTo>
                      <a:pt x="1209" y="1"/>
                      <a:pt x="319" y="672"/>
                      <a:pt x="115" y="1648"/>
                    </a:cubicBezTo>
                    <a:cubicBezTo>
                      <a:pt x="0" y="2196"/>
                      <a:pt x="57" y="2802"/>
                      <a:pt x="46" y="3363"/>
                    </a:cubicBezTo>
                    <a:cubicBezTo>
                      <a:pt x="35" y="4037"/>
                      <a:pt x="23" y="4712"/>
                      <a:pt x="12" y="5398"/>
                    </a:cubicBezTo>
                    <a:cubicBezTo>
                      <a:pt x="0" y="6278"/>
                      <a:pt x="469" y="7101"/>
                      <a:pt x="1315" y="7444"/>
                    </a:cubicBezTo>
                    <a:cubicBezTo>
                      <a:pt x="1647" y="7570"/>
                      <a:pt x="1990" y="7582"/>
                      <a:pt x="2333" y="7593"/>
                    </a:cubicBezTo>
                    <a:cubicBezTo>
                      <a:pt x="2722" y="7593"/>
                      <a:pt x="3099" y="7604"/>
                      <a:pt x="3476" y="7616"/>
                    </a:cubicBezTo>
                    <a:cubicBezTo>
                      <a:pt x="3842" y="7616"/>
                      <a:pt x="4196" y="7593"/>
                      <a:pt x="4539" y="7444"/>
                    </a:cubicBezTo>
                    <a:cubicBezTo>
                      <a:pt x="5031" y="7227"/>
                      <a:pt x="5420" y="6827"/>
                      <a:pt x="5626" y="6335"/>
                    </a:cubicBezTo>
                    <a:cubicBezTo>
                      <a:pt x="5729" y="6095"/>
                      <a:pt x="5786" y="5844"/>
                      <a:pt x="5786" y="5581"/>
                    </a:cubicBezTo>
                    <a:cubicBezTo>
                      <a:pt x="5786" y="5576"/>
                      <a:pt x="5786" y="5571"/>
                      <a:pt x="5786" y="5566"/>
                    </a:cubicBezTo>
                    <a:lnTo>
                      <a:pt x="5786" y="5566"/>
                    </a:lnTo>
                    <a:cubicBezTo>
                      <a:pt x="5809" y="4427"/>
                      <a:pt x="5843" y="3289"/>
                      <a:pt x="5854" y="2151"/>
                    </a:cubicBezTo>
                    <a:cubicBezTo>
                      <a:pt x="5854" y="1144"/>
                      <a:pt x="5145" y="241"/>
                      <a:pt x="4139" y="70"/>
                    </a:cubicBezTo>
                    <a:cubicBezTo>
                      <a:pt x="3853" y="13"/>
                      <a:pt x="3545" y="35"/>
                      <a:pt x="3247" y="24"/>
                    </a:cubicBezTo>
                    <a:cubicBezTo>
                      <a:pt x="2904" y="24"/>
                      <a:pt x="2561" y="13"/>
                      <a:pt x="2207" y="1"/>
                    </a:cubicBezTo>
                    <a:cubicBezTo>
                      <a:pt x="2199" y="1"/>
                      <a:pt x="2191" y="1"/>
                      <a:pt x="2182" y="1"/>
                    </a:cubicBezTo>
                    <a:close/>
                  </a:path>
                </a:pathLst>
              </a:custGeom>
              <a:solidFill>
                <a:srgbClr val="5A79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26" name="Google Shape;1626;p67"/>
              <p:cNvSpPr/>
              <p:nvPr/>
            </p:nvSpPr>
            <p:spPr>
              <a:xfrm>
                <a:off x="2216700" y="1301650"/>
                <a:ext cx="3347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733" extrusionOk="0">
                    <a:moveTo>
                      <a:pt x="127" y="0"/>
                    </a:moveTo>
                    <a:cubicBezTo>
                      <a:pt x="69" y="0"/>
                      <a:pt x="1" y="57"/>
                      <a:pt x="12" y="126"/>
                    </a:cubicBezTo>
                    <a:cubicBezTo>
                      <a:pt x="47" y="457"/>
                      <a:pt x="309" y="720"/>
                      <a:pt x="653" y="732"/>
                    </a:cubicBezTo>
                    <a:cubicBezTo>
                      <a:pt x="660" y="732"/>
                      <a:pt x="667" y="732"/>
                      <a:pt x="674" y="732"/>
                    </a:cubicBezTo>
                    <a:cubicBezTo>
                      <a:pt x="997" y="732"/>
                      <a:pt x="1282" y="485"/>
                      <a:pt x="1327" y="172"/>
                    </a:cubicBezTo>
                    <a:cubicBezTo>
                      <a:pt x="1339" y="114"/>
                      <a:pt x="1316" y="46"/>
                      <a:pt x="1247" y="23"/>
                    </a:cubicBezTo>
                    <a:cubicBezTo>
                      <a:pt x="1240" y="22"/>
                      <a:pt x="1232" y="21"/>
                      <a:pt x="1224" y="21"/>
                    </a:cubicBezTo>
                    <a:cubicBezTo>
                      <a:pt x="1171" y="21"/>
                      <a:pt x="1108" y="55"/>
                      <a:pt x="1098" y="114"/>
                    </a:cubicBezTo>
                    <a:cubicBezTo>
                      <a:pt x="1064" y="332"/>
                      <a:pt x="893" y="492"/>
                      <a:pt x="675" y="492"/>
                    </a:cubicBezTo>
                    <a:cubicBezTo>
                      <a:pt x="458" y="492"/>
                      <a:pt x="275" y="332"/>
                      <a:pt x="241" y="126"/>
                    </a:cubicBezTo>
                    <a:cubicBezTo>
                      <a:pt x="241" y="57"/>
                      <a:pt x="195" y="0"/>
                      <a:pt x="127" y="0"/>
                    </a:cubicBezTo>
                    <a:close/>
                  </a:path>
                </a:pathLst>
              </a:custGeom>
              <a:solidFill>
                <a:srgbClr val="5A79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27" name="Google Shape;1627;p67"/>
              <p:cNvSpPr/>
              <p:nvPr/>
            </p:nvSpPr>
            <p:spPr>
              <a:xfrm>
                <a:off x="2180975" y="1252200"/>
                <a:ext cx="13750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286" y="0"/>
                    </a:moveTo>
                    <a:cubicBezTo>
                      <a:pt x="138" y="0"/>
                      <a:pt x="12" y="114"/>
                      <a:pt x="1" y="263"/>
                    </a:cubicBezTo>
                    <a:cubicBezTo>
                      <a:pt x="1" y="423"/>
                      <a:pt x="115" y="538"/>
                      <a:pt x="275" y="549"/>
                    </a:cubicBezTo>
                    <a:cubicBezTo>
                      <a:pt x="424" y="549"/>
                      <a:pt x="549" y="435"/>
                      <a:pt x="549" y="286"/>
                    </a:cubicBezTo>
                    <a:cubicBezTo>
                      <a:pt x="549" y="126"/>
                      <a:pt x="435" y="0"/>
                      <a:pt x="286" y="0"/>
                    </a:cubicBezTo>
                    <a:close/>
                  </a:path>
                </a:pathLst>
              </a:custGeom>
              <a:solidFill>
                <a:srgbClr val="5A79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28" name="Google Shape;1628;p67"/>
              <p:cNvSpPr/>
              <p:nvPr/>
            </p:nvSpPr>
            <p:spPr>
              <a:xfrm>
                <a:off x="2267025" y="1254475"/>
                <a:ext cx="13725" cy="1375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286" y="1"/>
                    </a:moveTo>
                    <a:cubicBezTo>
                      <a:pt x="137" y="1"/>
                      <a:pt x="12" y="115"/>
                      <a:pt x="0" y="264"/>
                    </a:cubicBezTo>
                    <a:cubicBezTo>
                      <a:pt x="0" y="424"/>
                      <a:pt x="114" y="538"/>
                      <a:pt x="263" y="549"/>
                    </a:cubicBezTo>
                    <a:cubicBezTo>
                      <a:pt x="423" y="549"/>
                      <a:pt x="549" y="435"/>
                      <a:pt x="549" y="286"/>
                    </a:cubicBezTo>
                    <a:cubicBezTo>
                      <a:pt x="549" y="126"/>
                      <a:pt x="435" y="1"/>
                      <a:pt x="286" y="1"/>
                    </a:cubicBezTo>
                    <a:close/>
                  </a:path>
                </a:pathLst>
              </a:custGeom>
              <a:solidFill>
                <a:srgbClr val="5A79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29" name="Google Shape;1629;p67"/>
              <p:cNvSpPr/>
              <p:nvPr/>
            </p:nvSpPr>
            <p:spPr>
              <a:xfrm>
                <a:off x="2265025" y="1235775"/>
                <a:ext cx="23450" cy="14625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85" extrusionOk="0">
                    <a:moveTo>
                      <a:pt x="153" y="1"/>
                    </a:moveTo>
                    <a:cubicBezTo>
                      <a:pt x="125" y="1"/>
                      <a:pt x="94" y="12"/>
                      <a:pt x="69" y="28"/>
                    </a:cubicBezTo>
                    <a:cubicBezTo>
                      <a:pt x="46" y="40"/>
                      <a:pt x="12" y="74"/>
                      <a:pt x="12" y="108"/>
                    </a:cubicBezTo>
                    <a:cubicBezTo>
                      <a:pt x="0" y="143"/>
                      <a:pt x="0" y="188"/>
                      <a:pt x="23" y="223"/>
                    </a:cubicBezTo>
                    <a:cubicBezTo>
                      <a:pt x="46" y="257"/>
                      <a:pt x="69" y="268"/>
                      <a:pt x="103" y="280"/>
                    </a:cubicBezTo>
                    <a:cubicBezTo>
                      <a:pt x="108" y="285"/>
                      <a:pt x="119" y="289"/>
                      <a:pt x="127" y="293"/>
                    </a:cubicBezTo>
                    <a:lnTo>
                      <a:pt x="127" y="293"/>
                    </a:lnTo>
                    <a:cubicBezTo>
                      <a:pt x="138" y="303"/>
                      <a:pt x="149" y="303"/>
                      <a:pt x="160" y="314"/>
                    </a:cubicBezTo>
                    <a:cubicBezTo>
                      <a:pt x="194" y="326"/>
                      <a:pt x="217" y="337"/>
                      <a:pt x="240" y="348"/>
                    </a:cubicBezTo>
                    <a:cubicBezTo>
                      <a:pt x="297" y="371"/>
                      <a:pt x="343" y="394"/>
                      <a:pt x="400" y="417"/>
                    </a:cubicBezTo>
                    <a:cubicBezTo>
                      <a:pt x="503" y="463"/>
                      <a:pt x="606" y="508"/>
                      <a:pt x="709" y="566"/>
                    </a:cubicBezTo>
                    <a:cubicBezTo>
                      <a:pt x="734" y="578"/>
                      <a:pt x="761" y="584"/>
                      <a:pt x="788" y="584"/>
                    </a:cubicBezTo>
                    <a:cubicBezTo>
                      <a:pt x="836" y="584"/>
                      <a:pt x="881" y="564"/>
                      <a:pt x="903" y="520"/>
                    </a:cubicBezTo>
                    <a:cubicBezTo>
                      <a:pt x="938" y="451"/>
                      <a:pt x="926" y="360"/>
                      <a:pt x="846" y="314"/>
                    </a:cubicBezTo>
                    <a:cubicBezTo>
                      <a:pt x="629" y="211"/>
                      <a:pt x="412" y="108"/>
                      <a:pt x="183" y="5"/>
                    </a:cubicBezTo>
                    <a:cubicBezTo>
                      <a:pt x="174" y="2"/>
                      <a:pt x="164" y="1"/>
                      <a:pt x="153" y="1"/>
                    </a:cubicBezTo>
                    <a:close/>
                  </a:path>
                </a:pathLst>
              </a:custGeom>
              <a:solidFill>
                <a:srgbClr val="5A79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30" name="Google Shape;1630;p67"/>
              <p:cNvSpPr/>
              <p:nvPr/>
            </p:nvSpPr>
            <p:spPr>
              <a:xfrm>
                <a:off x="2175250" y="1232900"/>
                <a:ext cx="28325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466" extrusionOk="0">
                    <a:moveTo>
                      <a:pt x="979" y="0"/>
                    </a:moveTo>
                    <a:cubicBezTo>
                      <a:pt x="966" y="0"/>
                      <a:pt x="952" y="2"/>
                      <a:pt x="938" y="6"/>
                    </a:cubicBezTo>
                    <a:cubicBezTo>
                      <a:pt x="664" y="63"/>
                      <a:pt x="401" y="120"/>
                      <a:pt x="127" y="189"/>
                    </a:cubicBezTo>
                    <a:cubicBezTo>
                      <a:pt x="58" y="200"/>
                      <a:pt x="1" y="292"/>
                      <a:pt x="24" y="361"/>
                    </a:cubicBezTo>
                    <a:cubicBezTo>
                      <a:pt x="54" y="431"/>
                      <a:pt x="110" y="466"/>
                      <a:pt x="177" y="466"/>
                    </a:cubicBezTo>
                    <a:cubicBezTo>
                      <a:pt x="187" y="466"/>
                      <a:pt x="197" y="465"/>
                      <a:pt x="207" y="463"/>
                    </a:cubicBezTo>
                    <a:cubicBezTo>
                      <a:pt x="470" y="406"/>
                      <a:pt x="744" y="338"/>
                      <a:pt x="1007" y="280"/>
                    </a:cubicBezTo>
                    <a:cubicBezTo>
                      <a:pt x="1087" y="258"/>
                      <a:pt x="1133" y="178"/>
                      <a:pt x="1110" y="109"/>
                    </a:cubicBezTo>
                    <a:cubicBezTo>
                      <a:pt x="1091" y="43"/>
                      <a:pt x="1041" y="0"/>
                      <a:pt x="979" y="0"/>
                    </a:cubicBezTo>
                    <a:close/>
                  </a:path>
                </a:pathLst>
              </a:custGeom>
              <a:solidFill>
                <a:srgbClr val="5A79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31" name="Google Shape;1631;p67"/>
              <p:cNvSpPr/>
              <p:nvPr/>
            </p:nvSpPr>
            <p:spPr>
              <a:xfrm>
                <a:off x="2224700" y="1255900"/>
                <a:ext cx="14900" cy="30050"/>
              </a:xfrm>
              <a:custGeom>
                <a:avLst/>
                <a:gdLst/>
                <a:ahLst/>
                <a:cxnLst/>
                <a:rect l="l" t="t" r="r" b="b"/>
                <a:pathLst>
                  <a:path w="596" h="1202" extrusionOk="0">
                    <a:moveTo>
                      <a:pt x="218" y="1"/>
                    </a:moveTo>
                    <a:cubicBezTo>
                      <a:pt x="184" y="1"/>
                      <a:pt x="161" y="35"/>
                      <a:pt x="150" y="69"/>
                    </a:cubicBezTo>
                    <a:cubicBezTo>
                      <a:pt x="115" y="412"/>
                      <a:pt x="58" y="755"/>
                      <a:pt x="1" y="1098"/>
                    </a:cubicBezTo>
                    <a:cubicBezTo>
                      <a:pt x="1" y="1144"/>
                      <a:pt x="24" y="1190"/>
                      <a:pt x="70" y="1190"/>
                    </a:cubicBezTo>
                    <a:cubicBezTo>
                      <a:pt x="218" y="1190"/>
                      <a:pt x="367" y="1201"/>
                      <a:pt x="504" y="1201"/>
                    </a:cubicBezTo>
                    <a:cubicBezTo>
                      <a:pt x="595" y="1201"/>
                      <a:pt x="595" y="1053"/>
                      <a:pt x="504" y="1053"/>
                    </a:cubicBezTo>
                    <a:lnTo>
                      <a:pt x="153" y="1053"/>
                    </a:lnTo>
                    <a:cubicBezTo>
                      <a:pt x="214" y="725"/>
                      <a:pt x="256" y="397"/>
                      <a:pt x="298" y="69"/>
                    </a:cubicBezTo>
                    <a:cubicBezTo>
                      <a:pt x="298" y="35"/>
                      <a:pt x="252" y="1"/>
                      <a:pt x="218" y="1"/>
                    </a:cubicBezTo>
                    <a:close/>
                  </a:path>
                </a:pathLst>
              </a:custGeom>
              <a:solidFill>
                <a:srgbClr val="5A79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32" name="Google Shape;1632;p67"/>
              <p:cNvSpPr/>
              <p:nvPr/>
            </p:nvSpPr>
            <p:spPr>
              <a:xfrm>
                <a:off x="2143525" y="1114125"/>
                <a:ext cx="209550" cy="122075"/>
              </a:xfrm>
              <a:custGeom>
                <a:avLst/>
                <a:gdLst/>
                <a:ahLst/>
                <a:cxnLst/>
                <a:rect l="l" t="t" r="r" b="b"/>
                <a:pathLst>
                  <a:path w="8382" h="4883" extrusionOk="0">
                    <a:moveTo>
                      <a:pt x="4178" y="1"/>
                    </a:moveTo>
                    <a:cubicBezTo>
                      <a:pt x="3291" y="1"/>
                      <a:pt x="2404" y="269"/>
                      <a:pt x="1773" y="1041"/>
                    </a:cubicBezTo>
                    <a:cubicBezTo>
                      <a:pt x="184" y="2985"/>
                      <a:pt x="1" y="4883"/>
                      <a:pt x="1" y="4883"/>
                    </a:cubicBezTo>
                    <a:cubicBezTo>
                      <a:pt x="1" y="4883"/>
                      <a:pt x="2505" y="4597"/>
                      <a:pt x="3751" y="3042"/>
                    </a:cubicBezTo>
                    <a:cubicBezTo>
                      <a:pt x="3751" y="3042"/>
                      <a:pt x="4591" y="4596"/>
                      <a:pt x="6154" y="4596"/>
                    </a:cubicBezTo>
                    <a:cubicBezTo>
                      <a:pt x="6282" y="4596"/>
                      <a:pt x="6415" y="4585"/>
                      <a:pt x="6552" y="4563"/>
                    </a:cubicBezTo>
                    <a:cubicBezTo>
                      <a:pt x="8382" y="4254"/>
                      <a:pt x="8073" y="1739"/>
                      <a:pt x="7318" y="1041"/>
                    </a:cubicBezTo>
                    <a:cubicBezTo>
                      <a:pt x="6870" y="621"/>
                      <a:pt x="5524" y="1"/>
                      <a:pt x="4178" y="1"/>
                    </a:cubicBezTo>
                    <a:close/>
                  </a:path>
                </a:pathLst>
              </a:custGeom>
              <a:solidFill>
                <a:srgbClr val="5A79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33" name="Google Shape;1633;p67"/>
              <p:cNvSpPr/>
              <p:nvPr/>
            </p:nvSpPr>
            <p:spPr>
              <a:xfrm>
                <a:off x="2649475" y="1118600"/>
                <a:ext cx="465950" cy="375425"/>
              </a:xfrm>
              <a:custGeom>
                <a:avLst/>
                <a:gdLst/>
                <a:ahLst/>
                <a:cxnLst/>
                <a:rect l="l" t="t" r="r" b="b"/>
                <a:pathLst>
                  <a:path w="18638" h="15017" extrusionOk="0">
                    <a:moveTo>
                      <a:pt x="9772" y="1"/>
                    </a:moveTo>
                    <a:cubicBezTo>
                      <a:pt x="9186" y="1"/>
                      <a:pt x="8616" y="44"/>
                      <a:pt x="8221" y="142"/>
                    </a:cubicBezTo>
                    <a:cubicBezTo>
                      <a:pt x="7455" y="336"/>
                      <a:pt x="6140" y="1228"/>
                      <a:pt x="5889" y="2726"/>
                    </a:cubicBezTo>
                    <a:cubicBezTo>
                      <a:pt x="5637" y="4212"/>
                      <a:pt x="5626" y="5619"/>
                      <a:pt x="4242" y="5916"/>
                    </a:cubicBezTo>
                    <a:cubicBezTo>
                      <a:pt x="2207" y="6350"/>
                      <a:pt x="0" y="9334"/>
                      <a:pt x="2127" y="12170"/>
                    </a:cubicBezTo>
                    <a:cubicBezTo>
                      <a:pt x="4242" y="15006"/>
                      <a:pt x="8244" y="15017"/>
                      <a:pt x="10748" y="15017"/>
                    </a:cubicBezTo>
                    <a:cubicBezTo>
                      <a:pt x="13263" y="15017"/>
                      <a:pt x="15482" y="13496"/>
                      <a:pt x="16934" y="12044"/>
                    </a:cubicBezTo>
                    <a:cubicBezTo>
                      <a:pt x="18397" y="10604"/>
                      <a:pt x="18637" y="7574"/>
                      <a:pt x="16671" y="6888"/>
                    </a:cubicBezTo>
                    <a:cubicBezTo>
                      <a:pt x="15184" y="6362"/>
                      <a:pt x="14144" y="4647"/>
                      <a:pt x="14201" y="3721"/>
                    </a:cubicBezTo>
                    <a:cubicBezTo>
                      <a:pt x="14372" y="1022"/>
                      <a:pt x="12566" y="416"/>
                      <a:pt x="11834" y="210"/>
                    </a:cubicBezTo>
                    <a:cubicBezTo>
                      <a:pt x="11375" y="79"/>
                      <a:pt x="10559" y="1"/>
                      <a:pt x="9772" y="1"/>
                    </a:cubicBezTo>
                    <a:close/>
                  </a:path>
                </a:pathLst>
              </a:custGeom>
              <a:solidFill>
                <a:srgbClr val="ABCC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34" name="Google Shape;1634;p67"/>
              <p:cNvSpPr/>
              <p:nvPr/>
            </p:nvSpPr>
            <p:spPr>
              <a:xfrm>
                <a:off x="2676050" y="1115550"/>
                <a:ext cx="437075" cy="381875"/>
              </a:xfrm>
              <a:custGeom>
                <a:avLst/>
                <a:gdLst/>
                <a:ahLst/>
                <a:cxnLst/>
                <a:rect l="l" t="t" r="r" b="b"/>
                <a:pathLst>
                  <a:path w="17483" h="15275" extrusionOk="0">
                    <a:moveTo>
                      <a:pt x="8638" y="228"/>
                    </a:moveTo>
                    <a:cubicBezTo>
                      <a:pt x="9014" y="228"/>
                      <a:pt x="9390" y="252"/>
                      <a:pt x="9754" y="287"/>
                    </a:cubicBezTo>
                    <a:cubicBezTo>
                      <a:pt x="10291" y="332"/>
                      <a:pt x="10828" y="435"/>
                      <a:pt x="11331" y="653"/>
                    </a:cubicBezTo>
                    <a:cubicBezTo>
                      <a:pt x="11835" y="870"/>
                      <a:pt x="12269" y="1213"/>
                      <a:pt x="12566" y="1682"/>
                    </a:cubicBezTo>
                    <a:cubicBezTo>
                      <a:pt x="12761" y="1990"/>
                      <a:pt x="12886" y="2333"/>
                      <a:pt x="12955" y="2699"/>
                    </a:cubicBezTo>
                    <a:cubicBezTo>
                      <a:pt x="13046" y="3134"/>
                      <a:pt x="12989" y="3557"/>
                      <a:pt x="13012" y="4003"/>
                    </a:cubicBezTo>
                    <a:cubicBezTo>
                      <a:pt x="13058" y="4689"/>
                      <a:pt x="13447" y="5363"/>
                      <a:pt x="13881" y="5878"/>
                    </a:cubicBezTo>
                    <a:cubicBezTo>
                      <a:pt x="14144" y="6209"/>
                      <a:pt x="14464" y="6507"/>
                      <a:pt x="14819" y="6735"/>
                    </a:cubicBezTo>
                    <a:cubicBezTo>
                      <a:pt x="15162" y="6964"/>
                      <a:pt x="15550" y="7067"/>
                      <a:pt x="15905" y="7273"/>
                    </a:cubicBezTo>
                    <a:cubicBezTo>
                      <a:pt x="17231" y="8050"/>
                      <a:pt x="17060" y="9994"/>
                      <a:pt x="16454" y="11172"/>
                    </a:cubicBezTo>
                    <a:cubicBezTo>
                      <a:pt x="16065" y="11926"/>
                      <a:pt x="15402" y="12498"/>
                      <a:pt x="14750" y="13012"/>
                    </a:cubicBezTo>
                    <a:cubicBezTo>
                      <a:pt x="13938" y="13664"/>
                      <a:pt x="13035" y="14224"/>
                      <a:pt x="12052" y="14579"/>
                    </a:cubicBezTo>
                    <a:cubicBezTo>
                      <a:pt x="11114" y="14922"/>
                      <a:pt x="10177" y="15025"/>
                      <a:pt x="9182" y="15025"/>
                    </a:cubicBezTo>
                    <a:cubicBezTo>
                      <a:pt x="8439" y="15013"/>
                      <a:pt x="7684" y="15002"/>
                      <a:pt x="6941" y="14922"/>
                    </a:cubicBezTo>
                    <a:cubicBezTo>
                      <a:pt x="5272" y="14762"/>
                      <a:pt x="3545" y="14350"/>
                      <a:pt x="2196" y="13287"/>
                    </a:cubicBezTo>
                    <a:cubicBezTo>
                      <a:pt x="1418" y="12681"/>
                      <a:pt x="755" y="11846"/>
                      <a:pt x="469" y="10886"/>
                    </a:cubicBezTo>
                    <a:cubicBezTo>
                      <a:pt x="195" y="9960"/>
                      <a:pt x="309" y="8965"/>
                      <a:pt x="767" y="8130"/>
                    </a:cubicBezTo>
                    <a:cubicBezTo>
                      <a:pt x="1167" y="7376"/>
                      <a:pt x="1796" y="6747"/>
                      <a:pt x="2562" y="6381"/>
                    </a:cubicBezTo>
                    <a:cubicBezTo>
                      <a:pt x="2916" y="6209"/>
                      <a:pt x="3305" y="6175"/>
                      <a:pt x="3648" y="6004"/>
                    </a:cubicBezTo>
                    <a:cubicBezTo>
                      <a:pt x="3957" y="5855"/>
                      <a:pt x="4197" y="5603"/>
                      <a:pt x="4368" y="5306"/>
                    </a:cubicBezTo>
                    <a:cubicBezTo>
                      <a:pt x="4769" y="4586"/>
                      <a:pt x="4791" y="3705"/>
                      <a:pt x="4929" y="2905"/>
                    </a:cubicBezTo>
                    <a:cubicBezTo>
                      <a:pt x="5077" y="2036"/>
                      <a:pt x="5603" y="1281"/>
                      <a:pt x="6335" y="790"/>
                    </a:cubicBezTo>
                    <a:cubicBezTo>
                      <a:pt x="6597" y="619"/>
                      <a:pt x="6882" y="471"/>
                      <a:pt x="7190" y="379"/>
                    </a:cubicBezTo>
                    <a:lnTo>
                      <a:pt x="7190" y="379"/>
                    </a:lnTo>
                    <a:cubicBezTo>
                      <a:pt x="7191" y="379"/>
                      <a:pt x="7191" y="378"/>
                      <a:pt x="7192" y="378"/>
                    </a:cubicBezTo>
                    <a:lnTo>
                      <a:pt x="7192" y="378"/>
                    </a:lnTo>
                    <a:cubicBezTo>
                      <a:pt x="7192" y="378"/>
                      <a:pt x="7192" y="378"/>
                      <a:pt x="7192" y="378"/>
                    </a:cubicBezTo>
                    <a:cubicBezTo>
                      <a:pt x="7193" y="378"/>
                      <a:pt x="7193" y="378"/>
                      <a:pt x="7194" y="378"/>
                    </a:cubicBezTo>
                    <a:lnTo>
                      <a:pt x="7194" y="378"/>
                    </a:lnTo>
                    <a:cubicBezTo>
                      <a:pt x="7659" y="268"/>
                      <a:pt x="8149" y="228"/>
                      <a:pt x="8638" y="228"/>
                    </a:cubicBezTo>
                    <a:close/>
                    <a:moveTo>
                      <a:pt x="8919" y="1"/>
                    </a:moveTo>
                    <a:cubicBezTo>
                      <a:pt x="8722" y="1"/>
                      <a:pt x="8527" y="5"/>
                      <a:pt x="8336" y="12"/>
                    </a:cubicBezTo>
                    <a:cubicBezTo>
                      <a:pt x="7936" y="24"/>
                      <a:pt x="7524" y="58"/>
                      <a:pt x="7135" y="149"/>
                    </a:cubicBezTo>
                    <a:cubicBezTo>
                      <a:pt x="6438" y="332"/>
                      <a:pt x="5798" y="813"/>
                      <a:pt x="5352" y="1384"/>
                    </a:cubicBezTo>
                    <a:cubicBezTo>
                      <a:pt x="5077" y="1739"/>
                      <a:pt x="4860" y="2150"/>
                      <a:pt x="4757" y="2596"/>
                    </a:cubicBezTo>
                    <a:cubicBezTo>
                      <a:pt x="4643" y="3065"/>
                      <a:pt x="4597" y="3557"/>
                      <a:pt x="4517" y="4025"/>
                    </a:cubicBezTo>
                    <a:cubicBezTo>
                      <a:pt x="4437" y="4437"/>
                      <a:pt x="4345" y="4872"/>
                      <a:pt x="4140" y="5237"/>
                    </a:cubicBezTo>
                    <a:cubicBezTo>
                      <a:pt x="3911" y="5615"/>
                      <a:pt x="3568" y="5821"/>
                      <a:pt x="3145" y="5923"/>
                    </a:cubicBezTo>
                    <a:cubicBezTo>
                      <a:pt x="2356" y="6118"/>
                      <a:pt x="1659" y="6575"/>
                      <a:pt x="1133" y="7193"/>
                    </a:cubicBezTo>
                    <a:cubicBezTo>
                      <a:pt x="549" y="7856"/>
                      <a:pt x="161" y="8690"/>
                      <a:pt x="92" y="9582"/>
                    </a:cubicBezTo>
                    <a:cubicBezTo>
                      <a:pt x="1" y="10634"/>
                      <a:pt x="401" y="11640"/>
                      <a:pt x="1041" y="12452"/>
                    </a:cubicBezTo>
                    <a:cubicBezTo>
                      <a:pt x="2150" y="13893"/>
                      <a:pt x="3854" y="14647"/>
                      <a:pt x="5592" y="14979"/>
                    </a:cubicBezTo>
                    <a:cubicBezTo>
                      <a:pt x="6415" y="15139"/>
                      <a:pt x="7250" y="15208"/>
                      <a:pt x="8096" y="15242"/>
                    </a:cubicBezTo>
                    <a:cubicBezTo>
                      <a:pt x="8491" y="15258"/>
                      <a:pt x="8895" y="15275"/>
                      <a:pt x="9298" y="15275"/>
                    </a:cubicBezTo>
                    <a:cubicBezTo>
                      <a:pt x="9735" y="15275"/>
                      <a:pt x="10172" y="15256"/>
                      <a:pt x="10600" y="15196"/>
                    </a:cubicBezTo>
                    <a:cubicBezTo>
                      <a:pt x="12658" y="14910"/>
                      <a:pt x="14567" y="13687"/>
                      <a:pt x="15996" y="12212"/>
                    </a:cubicBezTo>
                    <a:cubicBezTo>
                      <a:pt x="16991" y="11194"/>
                      <a:pt x="17483" y="9434"/>
                      <a:pt x="16911" y="8084"/>
                    </a:cubicBezTo>
                    <a:cubicBezTo>
                      <a:pt x="16774" y="7776"/>
                      <a:pt x="16579" y="7490"/>
                      <a:pt x="16317" y="7273"/>
                    </a:cubicBezTo>
                    <a:cubicBezTo>
                      <a:pt x="16008" y="7021"/>
                      <a:pt x="15653" y="6918"/>
                      <a:pt x="15299" y="6747"/>
                    </a:cubicBezTo>
                    <a:cubicBezTo>
                      <a:pt x="14487" y="6335"/>
                      <a:pt x="13824" y="5592"/>
                      <a:pt x="13458" y="4769"/>
                    </a:cubicBezTo>
                    <a:cubicBezTo>
                      <a:pt x="13309" y="4426"/>
                      <a:pt x="13241" y="4094"/>
                      <a:pt x="13264" y="3717"/>
                    </a:cubicBezTo>
                    <a:cubicBezTo>
                      <a:pt x="13275" y="3259"/>
                      <a:pt x="13241" y="2791"/>
                      <a:pt x="13115" y="2345"/>
                    </a:cubicBezTo>
                    <a:cubicBezTo>
                      <a:pt x="12944" y="1727"/>
                      <a:pt x="12578" y="1179"/>
                      <a:pt x="12052" y="790"/>
                    </a:cubicBezTo>
                    <a:cubicBezTo>
                      <a:pt x="11171" y="141"/>
                      <a:pt x="10011" y="1"/>
                      <a:pt x="8919" y="1"/>
                    </a:cubicBezTo>
                    <a:close/>
                  </a:path>
                </a:pathLst>
              </a:custGeom>
              <a:solidFill>
                <a:srgbClr val="5A79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35" name="Google Shape;1635;p67"/>
              <p:cNvSpPr/>
              <p:nvPr/>
            </p:nvSpPr>
            <p:spPr>
              <a:xfrm>
                <a:off x="2644600" y="1354225"/>
                <a:ext cx="492825" cy="219275"/>
              </a:xfrm>
              <a:custGeom>
                <a:avLst/>
                <a:gdLst/>
                <a:ahLst/>
                <a:cxnLst/>
                <a:rect l="l" t="t" r="r" b="b"/>
                <a:pathLst>
                  <a:path w="19713" h="8771" extrusionOk="0">
                    <a:moveTo>
                      <a:pt x="9857" y="1"/>
                    </a:moveTo>
                    <a:cubicBezTo>
                      <a:pt x="4574" y="1"/>
                      <a:pt x="253" y="3888"/>
                      <a:pt x="1" y="8771"/>
                    </a:cubicBezTo>
                    <a:lnTo>
                      <a:pt x="19713" y="8771"/>
                    </a:lnTo>
                    <a:cubicBezTo>
                      <a:pt x="19461" y="3888"/>
                      <a:pt x="15151" y="1"/>
                      <a:pt x="9857" y="1"/>
                    </a:cubicBezTo>
                    <a:close/>
                  </a:path>
                </a:pathLst>
              </a:custGeom>
              <a:solidFill>
                <a:srgbClr val="ABCC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36" name="Google Shape;1636;p67"/>
              <p:cNvSpPr/>
              <p:nvPr/>
            </p:nvSpPr>
            <p:spPr>
              <a:xfrm>
                <a:off x="2641475" y="1351250"/>
                <a:ext cx="499225" cy="225375"/>
              </a:xfrm>
              <a:custGeom>
                <a:avLst/>
                <a:gdLst/>
                <a:ahLst/>
                <a:cxnLst/>
                <a:rect l="l" t="t" r="r" b="b"/>
                <a:pathLst>
                  <a:path w="19969" h="9015" extrusionOk="0">
                    <a:moveTo>
                      <a:pt x="9961" y="242"/>
                    </a:moveTo>
                    <a:cubicBezTo>
                      <a:pt x="12697" y="242"/>
                      <a:pt x="15412" y="1311"/>
                      <a:pt x="17322" y="3344"/>
                    </a:cubicBezTo>
                    <a:cubicBezTo>
                      <a:pt x="18714" y="4826"/>
                      <a:pt x="19577" y="6748"/>
                      <a:pt x="19716" y="8775"/>
                    </a:cubicBezTo>
                    <a:lnTo>
                      <a:pt x="435" y="8775"/>
                    </a:lnTo>
                    <a:cubicBezTo>
                      <a:pt x="384" y="8775"/>
                      <a:pt x="320" y="8766"/>
                      <a:pt x="259" y="8765"/>
                    </a:cubicBezTo>
                    <a:lnTo>
                      <a:pt x="259" y="8765"/>
                    </a:lnTo>
                    <a:cubicBezTo>
                      <a:pt x="518" y="5024"/>
                      <a:pt x="3241" y="1891"/>
                      <a:pt x="6757" y="749"/>
                    </a:cubicBezTo>
                    <a:cubicBezTo>
                      <a:pt x="7796" y="409"/>
                      <a:pt x="8880" y="242"/>
                      <a:pt x="9961" y="242"/>
                    </a:cubicBezTo>
                    <a:close/>
                    <a:moveTo>
                      <a:pt x="10024" y="0"/>
                    </a:moveTo>
                    <a:cubicBezTo>
                      <a:pt x="7201" y="0"/>
                      <a:pt x="4393" y="1114"/>
                      <a:pt x="2436" y="3218"/>
                    </a:cubicBezTo>
                    <a:cubicBezTo>
                      <a:pt x="1006" y="4773"/>
                      <a:pt x="126" y="6774"/>
                      <a:pt x="12" y="8890"/>
                    </a:cubicBezTo>
                    <a:cubicBezTo>
                      <a:pt x="0" y="8958"/>
                      <a:pt x="69" y="9004"/>
                      <a:pt x="126" y="9004"/>
                    </a:cubicBezTo>
                    <a:lnTo>
                      <a:pt x="19037" y="9004"/>
                    </a:lnTo>
                    <a:cubicBezTo>
                      <a:pt x="19205" y="9004"/>
                      <a:pt x="19378" y="9014"/>
                      <a:pt x="19549" y="9014"/>
                    </a:cubicBezTo>
                    <a:cubicBezTo>
                      <a:pt x="19634" y="9014"/>
                      <a:pt x="19719" y="9012"/>
                      <a:pt x="19803" y="9004"/>
                    </a:cubicBezTo>
                    <a:lnTo>
                      <a:pt x="19838" y="9004"/>
                    </a:lnTo>
                    <a:cubicBezTo>
                      <a:pt x="19851" y="9004"/>
                      <a:pt x="19864" y="9002"/>
                      <a:pt x="19875" y="8999"/>
                    </a:cubicBezTo>
                    <a:lnTo>
                      <a:pt x="19875" y="8999"/>
                    </a:lnTo>
                    <a:cubicBezTo>
                      <a:pt x="19926" y="8991"/>
                      <a:pt x="19968" y="8954"/>
                      <a:pt x="19963" y="8890"/>
                    </a:cubicBezTo>
                    <a:cubicBezTo>
                      <a:pt x="19746" y="5002"/>
                      <a:pt x="16968" y="1755"/>
                      <a:pt x="13332" y="532"/>
                    </a:cubicBezTo>
                    <a:cubicBezTo>
                      <a:pt x="12262" y="175"/>
                      <a:pt x="11142" y="0"/>
                      <a:pt x="10024" y="0"/>
                    </a:cubicBezTo>
                    <a:close/>
                  </a:path>
                </a:pathLst>
              </a:custGeom>
              <a:solidFill>
                <a:srgbClr val="5A79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37" name="Google Shape;1637;p67"/>
              <p:cNvSpPr/>
              <p:nvPr/>
            </p:nvSpPr>
            <p:spPr>
              <a:xfrm>
                <a:off x="2834125" y="1354200"/>
                <a:ext cx="138075" cy="216725"/>
              </a:xfrm>
              <a:custGeom>
                <a:avLst/>
                <a:gdLst/>
                <a:ahLst/>
                <a:cxnLst/>
                <a:rect l="l" t="t" r="r" b="b"/>
                <a:pathLst>
                  <a:path w="5523" h="8669" extrusionOk="0">
                    <a:moveTo>
                      <a:pt x="1989" y="1"/>
                    </a:moveTo>
                    <a:cubicBezTo>
                      <a:pt x="1804" y="1"/>
                      <a:pt x="1640" y="5"/>
                      <a:pt x="1510" y="13"/>
                    </a:cubicBezTo>
                    <a:cubicBezTo>
                      <a:pt x="767" y="59"/>
                      <a:pt x="298" y="1054"/>
                      <a:pt x="149" y="1900"/>
                    </a:cubicBezTo>
                    <a:cubicBezTo>
                      <a:pt x="0" y="2757"/>
                      <a:pt x="355" y="5707"/>
                      <a:pt x="355" y="5707"/>
                    </a:cubicBezTo>
                    <a:lnTo>
                      <a:pt x="1098" y="8589"/>
                    </a:lnTo>
                    <a:lnTo>
                      <a:pt x="2847" y="8623"/>
                    </a:lnTo>
                    <a:lnTo>
                      <a:pt x="4414" y="8669"/>
                    </a:lnTo>
                    <a:cubicBezTo>
                      <a:pt x="4414" y="8669"/>
                      <a:pt x="5020" y="5101"/>
                      <a:pt x="5271" y="3375"/>
                    </a:cubicBezTo>
                    <a:cubicBezTo>
                      <a:pt x="5523" y="1648"/>
                      <a:pt x="4837" y="985"/>
                      <a:pt x="4482" y="505"/>
                    </a:cubicBezTo>
                    <a:cubicBezTo>
                      <a:pt x="4190" y="109"/>
                      <a:pt x="2862" y="1"/>
                      <a:pt x="1989" y="1"/>
                    </a:cubicBezTo>
                    <a:close/>
                  </a:path>
                </a:pathLst>
              </a:custGeom>
              <a:solidFill>
                <a:srgbClr val="ABCC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38" name="Google Shape;1638;p67"/>
              <p:cNvSpPr/>
              <p:nvPr/>
            </p:nvSpPr>
            <p:spPr>
              <a:xfrm>
                <a:off x="2844025" y="1411150"/>
                <a:ext cx="117125" cy="35775"/>
              </a:xfrm>
              <a:custGeom>
                <a:avLst/>
                <a:gdLst/>
                <a:ahLst/>
                <a:cxnLst/>
                <a:rect l="l" t="t" r="r" b="b"/>
                <a:pathLst>
                  <a:path w="4685" h="1431" extrusionOk="0">
                    <a:moveTo>
                      <a:pt x="2208" y="0"/>
                    </a:moveTo>
                    <a:cubicBezTo>
                      <a:pt x="2174" y="0"/>
                      <a:pt x="2141" y="7"/>
                      <a:pt x="2108" y="22"/>
                    </a:cubicBezTo>
                    <a:cubicBezTo>
                      <a:pt x="1754" y="182"/>
                      <a:pt x="1422" y="365"/>
                      <a:pt x="1079" y="537"/>
                    </a:cubicBezTo>
                    <a:cubicBezTo>
                      <a:pt x="759" y="685"/>
                      <a:pt x="439" y="845"/>
                      <a:pt x="119" y="1005"/>
                    </a:cubicBezTo>
                    <a:cubicBezTo>
                      <a:pt x="1" y="1064"/>
                      <a:pt x="69" y="1225"/>
                      <a:pt x="178" y="1225"/>
                    </a:cubicBezTo>
                    <a:cubicBezTo>
                      <a:pt x="195" y="1225"/>
                      <a:pt x="214" y="1221"/>
                      <a:pt x="233" y="1211"/>
                    </a:cubicBezTo>
                    <a:cubicBezTo>
                      <a:pt x="899" y="889"/>
                      <a:pt x="1554" y="557"/>
                      <a:pt x="2209" y="234"/>
                    </a:cubicBezTo>
                    <a:lnTo>
                      <a:pt x="2209" y="234"/>
                    </a:lnTo>
                    <a:cubicBezTo>
                      <a:pt x="2946" y="625"/>
                      <a:pt x="3693" y="1015"/>
                      <a:pt x="4441" y="1417"/>
                    </a:cubicBezTo>
                    <a:cubicBezTo>
                      <a:pt x="4460" y="1427"/>
                      <a:pt x="4479" y="1431"/>
                      <a:pt x="4497" y="1431"/>
                    </a:cubicBezTo>
                    <a:cubicBezTo>
                      <a:pt x="4608" y="1431"/>
                      <a:pt x="4685" y="1270"/>
                      <a:pt x="4567" y="1211"/>
                    </a:cubicBezTo>
                    <a:cubicBezTo>
                      <a:pt x="3915" y="868"/>
                      <a:pt x="3275" y="525"/>
                      <a:pt x="2623" y="194"/>
                    </a:cubicBezTo>
                    <a:cubicBezTo>
                      <a:pt x="2503" y="120"/>
                      <a:pt x="2352" y="0"/>
                      <a:pt x="2208" y="0"/>
                    </a:cubicBezTo>
                    <a:close/>
                  </a:path>
                </a:pathLst>
              </a:custGeom>
              <a:solidFill>
                <a:srgbClr val="5A79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39" name="Google Shape;1639;p67"/>
              <p:cNvSpPr/>
              <p:nvPr/>
            </p:nvSpPr>
            <p:spPr>
              <a:xfrm>
                <a:off x="2892725" y="1412125"/>
                <a:ext cx="9300" cy="160650"/>
              </a:xfrm>
              <a:custGeom>
                <a:avLst/>
                <a:gdLst/>
                <a:ahLst/>
                <a:cxnLst/>
                <a:rect l="l" t="t" r="r" b="b"/>
                <a:pathLst>
                  <a:path w="372" h="6426" extrusionOk="0">
                    <a:moveTo>
                      <a:pt x="255" y="0"/>
                    </a:moveTo>
                    <a:cubicBezTo>
                      <a:pt x="195" y="0"/>
                      <a:pt x="132" y="40"/>
                      <a:pt x="126" y="120"/>
                    </a:cubicBezTo>
                    <a:cubicBezTo>
                      <a:pt x="92" y="1927"/>
                      <a:pt x="58" y="3733"/>
                      <a:pt x="23" y="5540"/>
                    </a:cubicBezTo>
                    <a:cubicBezTo>
                      <a:pt x="12" y="5791"/>
                      <a:pt x="12" y="6054"/>
                      <a:pt x="0" y="6306"/>
                    </a:cubicBezTo>
                    <a:cubicBezTo>
                      <a:pt x="0" y="6386"/>
                      <a:pt x="60" y="6426"/>
                      <a:pt x="120" y="6426"/>
                    </a:cubicBezTo>
                    <a:cubicBezTo>
                      <a:pt x="180" y="6426"/>
                      <a:pt x="240" y="6386"/>
                      <a:pt x="240" y="6306"/>
                    </a:cubicBezTo>
                    <a:cubicBezTo>
                      <a:pt x="275" y="4499"/>
                      <a:pt x="321" y="2693"/>
                      <a:pt x="355" y="886"/>
                    </a:cubicBezTo>
                    <a:lnTo>
                      <a:pt x="366" y="120"/>
                    </a:lnTo>
                    <a:cubicBezTo>
                      <a:pt x="372" y="40"/>
                      <a:pt x="315" y="0"/>
                      <a:pt x="255" y="0"/>
                    </a:cubicBezTo>
                    <a:close/>
                  </a:path>
                </a:pathLst>
              </a:custGeom>
              <a:solidFill>
                <a:srgbClr val="5A79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40" name="Google Shape;1640;p67"/>
              <p:cNvSpPr/>
              <p:nvPr/>
            </p:nvSpPr>
            <p:spPr>
              <a:xfrm>
                <a:off x="2878725" y="1447125"/>
                <a:ext cx="10025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402" extrusionOk="0">
                    <a:moveTo>
                      <a:pt x="195" y="1"/>
                    </a:moveTo>
                    <a:cubicBezTo>
                      <a:pt x="92" y="1"/>
                      <a:pt x="0" y="92"/>
                      <a:pt x="0" y="195"/>
                    </a:cubicBezTo>
                    <a:cubicBezTo>
                      <a:pt x="0" y="310"/>
                      <a:pt x="92" y="401"/>
                      <a:pt x="195" y="401"/>
                    </a:cubicBezTo>
                    <a:cubicBezTo>
                      <a:pt x="309" y="401"/>
                      <a:pt x="400" y="310"/>
                      <a:pt x="400" y="195"/>
                    </a:cubicBezTo>
                    <a:cubicBezTo>
                      <a:pt x="400" y="92"/>
                      <a:pt x="309" y="1"/>
                      <a:pt x="195" y="1"/>
                    </a:cubicBezTo>
                    <a:close/>
                  </a:path>
                </a:pathLst>
              </a:custGeom>
              <a:solidFill>
                <a:srgbClr val="5A79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41" name="Google Shape;1641;p67"/>
              <p:cNvSpPr/>
              <p:nvPr/>
            </p:nvSpPr>
            <p:spPr>
              <a:xfrm>
                <a:off x="2876725" y="1494000"/>
                <a:ext cx="1030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02" extrusionOk="0">
                    <a:moveTo>
                      <a:pt x="206" y="1"/>
                    </a:moveTo>
                    <a:cubicBezTo>
                      <a:pt x="92" y="1"/>
                      <a:pt x="0" y="92"/>
                      <a:pt x="0" y="207"/>
                    </a:cubicBezTo>
                    <a:cubicBezTo>
                      <a:pt x="0" y="321"/>
                      <a:pt x="92" y="401"/>
                      <a:pt x="206" y="401"/>
                    </a:cubicBezTo>
                    <a:cubicBezTo>
                      <a:pt x="320" y="401"/>
                      <a:pt x="412" y="321"/>
                      <a:pt x="412" y="207"/>
                    </a:cubicBezTo>
                    <a:cubicBezTo>
                      <a:pt x="412" y="92"/>
                      <a:pt x="320" y="1"/>
                      <a:pt x="206" y="1"/>
                    </a:cubicBezTo>
                    <a:close/>
                  </a:path>
                </a:pathLst>
              </a:custGeom>
              <a:solidFill>
                <a:srgbClr val="5A79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42" name="Google Shape;1642;p67"/>
              <p:cNvSpPr/>
              <p:nvPr/>
            </p:nvSpPr>
            <p:spPr>
              <a:xfrm>
                <a:off x="2878725" y="1541175"/>
                <a:ext cx="10025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401" h="401" extrusionOk="0">
                    <a:moveTo>
                      <a:pt x="195" y="1"/>
                    </a:moveTo>
                    <a:cubicBezTo>
                      <a:pt x="92" y="1"/>
                      <a:pt x="0" y="92"/>
                      <a:pt x="0" y="206"/>
                    </a:cubicBezTo>
                    <a:cubicBezTo>
                      <a:pt x="0" y="309"/>
                      <a:pt x="92" y="401"/>
                      <a:pt x="195" y="401"/>
                    </a:cubicBezTo>
                    <a:cubicBezTo>
                      <a:pt x="309" y="401"/>
                      <a:pt x="400" y="309"/>
                      <a:pt x="400" y="206"/>
                    </a:cubicBezTo>
                    <a:cubicBezTo>
                      <a:pt x="400" y="92"/>
                      <a:pt x="309" y="1"/>
                      <a:pt x="195" y="1"/>
                    </a:cubicBezTo>
                    <a:close/>
                  </a:path>
                </a:pathLst>
              </a:custGeom>
              <a:solidFill>
                <a:srgbClr val="6F96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43" name="Google Shape;1643;p67"/>
              <p:cNvSpPr/>
              <p:nvPr/>
            </p:nvSpPr>
            <p:spPr>
              <a:xfrm>
                <a:off x="2783825" y="1339275"/>
                <a:ext cx="106625" cy="234800"/>
              </a:xfrm>
              <a:custGeom>
                <a:avLst/>
                <a:gdLst/>
                <a:ahLst/>
                <a:cxnLst/>
                <a:rect l="l" t="t" r="r" b="b"/>
                <a:pathLst>
                  <a:path w="4265" h="9392" extrusionOk="0">
                    <a:moveTo>
                      <a:pt x="3317" y="0"/>
                    </a:moveTo>
                    <a:cubicBezTo>
                      <a:pt x="3258" y="0"/>
                      <a:pt x="3203" y="8"/>
                      <a:pt x="3156" y="27"/>
                    </a:cubicBezTo>
                    <a:cubicBezTo>
                      <a:pt x="3156" y="27"/>
                      <a:pt x="2001" y="313"/>
                      <a:pt x="1075" y="2085"/>
                    </a:cubicBezTo>
                    <a:cubicBezTo>
                      <a:pt x="149" y="3869"/>
                      <a:pt x="0" y="4658"/>
                      <a:pt x="0" y="4658"/>
                    </a:cubicBezTo>
                    <a:lnTo>
                      <a:pt x="1750" y="4658"/>
                    </a:lnTo>
                    <a:lnTo>
                      <a:pt x="835" y="6727"/>
                    </a:lnTo>
                    <a:lnTo>
                      <a:pt x="2779" y="9391"/>
                    </a:lnTo>
                    <a:lnTo>
                      <a:pt x="4002" y="9391"/>
                    </a:lnTo>
                    <a:cubicBezTo>
                      <a:pt x="3865" y="8637"/>
                      <a:pt x="3362" y="5630"/>
                      <a:pt x="3156" y="4555"/>
                    </a:cubicBezTo>
                    <a:cubicBezTo>
                      <a:pt x="2801" y="2646"/>
                      <a:pt x="2424" y="1308"/>
                      <a:pt x="3339" y="1045"/>
                    </a:cubicBezTo>
                    <a:cubicBezTo>
                      <a:pt x="4265" y="782"/>
                      <a:pt x="3991" y="199"/>
                      <a:pt x="3991" y="199"/>
                    </a:cubicBezTo>
                    <a:cubicBezTo>
                      <a:pt x="3991" y="199"/>
                      <a:pt x="3609" y="0"/>
                      <a:pt x="3317" y="0"/>
                    </a:cubicBezTo>
                    <a:close/>
                  </a:path>
                </a:pathLst>
              </a:custGeom>
              <a:solidFill>
                <a:srgbClr val="ABCC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44" name="Google Shape;1644;p67"/>
              <p:cNvSpPr/>
              <p:nvPr/>
            </p:nvSpPr>
            <p:spPr>
              <a:xfrm>
                <a:off x="2780375" y="1336425"/>
                <a:ext cx="107825" cy="239575"/>
              </a:xfrm>
              <a:custGeom>
                <a:avLst/>
                <a:gdLst/>
                <a:ahLst/>
                <a:cxnLst/>
                <a:rect l="l" t="t" r="r" b="b"/>
                <a:pathLst>
                  <a:path w="4313" h="9583" extrusionOk="0">
                    <a:moveTo>
                      <a:pt x="3470" y="1"/>
                    </a:moveTo>
                    <a:cubicBezTo>
                      <a:pt x="3384" y="1"/>
                      <a:pt x="3298" y="12"/>
                      <a:pt x="3214" y="38"/>
                    </a:cubicBezTo>
                    <a:cubicBezTo>
                      <a:pt x="2917" y="141"/>
                      <a:pt x="2654" y="313"/>
                      <a:pt x="2402" y="507"/>
                    </a:cubicBezTo>
                    <a:cubicBezTo>
                      <a:pt x="1865" y="930"/>
                      <a:pt x="1453" y="1502"/>
                      <a:pt x="1133" y="2108"/>
                    </a:cubicBezTo>
                    <a:cubicBezTo>
                      <a:pt x="801" y="2714"/>
                      <a:pt x="504" y="3354"/>
                      <a:pt x="264" y="4006"/>
                    </a:cubicBezTo>
                    <a:cubicBezTo>
                      <a:pt x="172" y="4246"/>
                      <a:pt x="70" y="4486"/>
                      <a:pt x="24" y="4738"/>
                    </a:cubicBezTo>
                    <a:cubicBezTo>
                      <a:pt x="1" y="4818"/>
                      <a:pt x="58" y="4886"/>
                      <a:pt x="138" y="4886"/>
                    </a:cubicBezTo>
                    <a:lnTo>
                      <a:pt x="1706" y="4886"/>
                    </a:lnTo>
                    <a:cubicBezTo>
                      <a:pt x="1529" y="5277"/>
                      <a:pt x="1360" y="5675"/>
                      <a:pt x="1190" y="6064"/>
                    </a:cubicBezTo>
                    <a:cubicBezTo>
                      <a:pt x="1087" y="6281"/>
                      <a:pt x="984" y="6498"/>
                      <a:pt x="893" y="6727"/>
                    </a:cubicBezTo>
                    <a:cubicBezTo>
                      <a:pt x="847" y="6841"/>
                      <a:pt x="858" y="6887"/>
                      <a:pt x="927" y="6990"/>
                    </a:cubicBezTo>
                    <a:cubicBezTo>
                      <a:pt x="1259" y="7436"/>
                      <a:pt x="1579" y="7882"/>
                      <a:pt x="1910" y="8316"/>
                    </a:cubicBezTo>
                    <a:cubicBezTo>
                      <a:pt x="2185" y="8705"/>
                      <a:pt x="2448" y="9140"/>
                      <a:pt x="2756" y="9494"/>
                    </a:cubicBezTo>
                    <a:cubicBezTo>
                      <a:pt x="2829" y="9567"/>
                      <a:pt x="2937" y="9582"/>
                      <a:pt x="3045" y="9582"/>
                    </a:cubicBezTo>
                    <a:cubicBezTo>
                      <a:pt x="3124" y="9582"/>
                      <a:pt x="3204" y="9574"/>
                      <a:pt x="3271" y="9574"/>
                    </a:cubicBezTo>
                    <a:lnTo>
                      <a:pt x="4129" y="9574"/>
                    </a:lnTo>
                    <a:cubicBezTo>
                      <a:pt x="4220" y="9574"/>
                      <a:pt x="4254" y="9494"/>
                      <a:pt x="4243" y="9425"/>
                    </a:cubicBezTo>
                    <a:cubicBezTo>
                      <a:pt x="3911" y="7413"/>
                      <a:pt x="3568" y="5412"/>
                      <a:pt x="3225" y="3411"/>
                    </a:cubicBezTo>
                    <a:cubicBezTo>
                      <a:pt x="3145" y="2920"/>
                      <a:pt x="3065" y="2439"/>
                      <a:pt x="2974" y="1959"/>
                    </a:cubicBezTo>
                    <a:cubicBezTo>
                      <a:pt x="2965" y="1895"/>
                      <a:pt x="2922" y="1867"/>
                      <a:pt x="2876" y="1867"/>
                    </a:cubicBezTo>
                    <a:cubicBezTo>
                      <a:pt x="2807" y="1867"/>
                      <a:pt x="2731" y="1928"/>
                      <a:pt x="2745" y="2016"/>
                    </a:cubicBezTo>
                    <a:cubicBezTo>
                      <a:pt x="3134" y="4246"/>
                      <a:pt x="3511" y="6476"/>
                      <a:pt x="3888" y="8705"/>
                    </a:cubicBezTo>
                    <a:cubicBezTo>
                      <a:pt x="3916" y="8909"/>
                      <a:pt x="3952" y="9121"/>
                      <a:pt x="3988" y="9334"/>
                    </a:cubicBezTo>
                    <a:lnTo>
                      <a:pt x="2943" y="9334"/>
                    </a:lnTo>
                    <a:cubicBezTo>
                      <a:pt x="2328" y="8498"/>
                      <a:pt x="1723" y="7663"/>
                      <a:pt x="1108" y="6828"/>
                    </a:cubicBezTo>
                    <a:lnTo>
                      <a:pt x="1108" y="6828"/>
                    </a:lnTo>
                    <a:cubicBezTo>
                      <a:pt x="1405" y="6165"/>
                      <a:pt x="1692" y="5502"/>
                      <a:pt x="1990" y="4829"/>
                    </a:cubicBezTo>
                    <a:cubicBezTo>
                      <a:pt x="2025" y="4749"/>
                      <a:pt x="1979" y="4658"/>
                      <a:pt x="1888" y="4658"/>
                    </a:cubicBezTo>
                    <a:lnTo>
                      <a:pt x="285" y="4658"/>
                    </a:lnTo>
                    <a:cubicBezTo>
                      <a:pt x="439" y="4021"/>
                      <a:pt x="755" y="3390"/>
                      <a:pt x="1041" y="2817"/>
                    </a:cubicBezTo>
                    <a:cubicBezTo>
                      <a:pt x="1510" y="1845"/>
                      <a:pt x="2116" y="759"/>
                      <a:pt x="3168" y="313"/>
                    </a:cubicBezTo>
                    <a:cubicBezTo>
                      <a:pt x="3275" y="269"/>
                      <a:pt x="3381" y="250"/>
                      <a:pt x="3487" y="250"/>
                    </a:cubicBezTo>
                    <a:cubicBezTo>
                      <a:pt x="3687" y="250"/>
                      <a:pt x="3884" y="318"/>
                      <a:pt x="4071" y="416"/>
                    </a:cubicBezTo>
                    <a:cubicBezTo>
                      <a:pt x="4093" y="428"/>
                      <a:pt x="4114" y="434"/>
                      <a:pt x="4135" y="434"/>
                    </a:cubicBezTo>
                    <a:cubicBezTo>
                      <a:pt x="4242" y="434"/>
                      <a:pt x="4313" y="277"/>
                      <a:pt x="4197" y="210"/>
                    </a:cubicBezTo>
                    <a:cubicBezTo>
                      <a:pt x="3975" y="99"/>
                      <a:pt x="3722" y="1"/>
                      <a:pt x="3470" y="1"/>
                    </a:cubicBezTo>
                    <a:close/>
                  </a:path>
                </a:pathLst>
              </a:custGeom>
              <a:solidFill>
                <a:srgbClr val="5A79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45" name="Google Shape;1645;p67"/>
              <p:cNvSpPr/>
              <p:nvPr/>
            </p:nvSpPr>
            <p:spPr>
              <a:xfrm>
                <a:off x="2897000" y="1339275"/>
                <a:ext cx="106650" cy="234800"/>
              </a:xfrm>
              <a:custGeom>
                <a:avLst/>
                <a:gdLst/>
                <a:ahLst/>
                <a:cxnLst/>
                <a:rect l="l" t="t" r="r" b="b"/>
                <a:pathLst>
                  <a:path w="4266" h="9392" extrusionOk="0">
                    <a:moveTo>
                      <a:pt x="949" y="0"/>
                    </a:moveTo>
                    <a:cubicBezTo>
                      <a:pt x="656" y="0"/>
                      <a:pt x="275" y="199"/>
                      <a:pt x="275" y="199"/>
                    </a:cubicBezTo>
                    <a:cubicBezTo>
                      <a:pt x="275" y="199"/>
                      <a:pt x="1" y="782"/>
                      <a:pt x="927" y="1045"/>
                    </a:cubicBezTo>
                    <a:cubicBezTo>
                      <a:pt x="1842" y="1308"/>
                      <a:pt x="1464" y="2646"/>
                      <a:pt x="1110" y="4555"/>
                    </a:cubicBezTo>
                    <a:cubicBezTo>
                      <a:pt x="904" y="5630"/>
                      <a:pt x="401" y="8637"/>
                      <a:pt x="264" y="9391"/>
                    </a:cubicBezTo>
                    <a:lnTo>
                      <a:pt x="1487" y="9391"/>
                    </a:lnTo>
                    <a:lnTo>
                      <a:pt x="3431" y="6727"/>
                    </a:lnTo>
                    <a:lnTo>
                      <a:pt x="2516" y="4658"/>
                    </a:lnTo>
                    <a:lnTo>
                      <a:pt x="4266" y="4658"/>
                    </a:lnTo>
                    <a:cubicBezTo>
                      <a:pt x="4266" y="4658"/>
                      <a:pt x="4117" y="3869"/>
                      <a:pt x="3191" y="2085"/>
                    </a:cubicBezTo>
                    <a:cubicBezTo>
                      <a:pt x="2276" y="313"/>
                      <a:pt x="1110" y="27"/>
                      <a:pt x="1110" y="27"/>
                    </a:cubicBezTo>
                    <a:cubicBezTo>
                      <a:pt x="1062" y="8"/>
                      <a:pt x="1007" y="0"/>
                      <a:pt x="949" y="0"/>
                    </a:cubicBezTo>
                    <a:close/>
                  </a:path>
                </a:pathLst>
              </a:custGeom>
              <a:solidFill>
                <a:srgbClr val="ABCC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46" name="Google Shape;1646;p67"/>
              <p:cNvSpPr/>
              <p:nvPr/>
            </p:nvSpPr>
            <p:spPr>
              <a:xfrm>
                <a:off x="2899275" y="1336600"/>
                <a:ext cx="107800" cy="239700"/>
              </a:xfrm>
              <a:custGeom>
                <a:avLst/>
                <a:gdLst/>
                <a:ahLst/>
                <a:cxnLst/>
                <a:rect l="l" t="t" r="r" b="b"/>
                <a:pathLst>
                  <a:path w="4312" h="9588" extrusionOk="0">
                    <a:moveTo>
                      <a:pt x="838" y="1"/>
                    </a:moveTo>
                    <a:cubicBezTo>
                      <a:pt x="588" y="1"/>
                      <a:pt x="341" y="90"/>
                      <a:pt x="116" y="203"/>
                    </a:cubicBezTo>
                    <a:cubicBezTo>
                      <a:pt x="0" y="270"/>
                      <a:pt x="71" y="427"/>
                      <a:pt x="178" y="427"/>
                    </a:cubicBezTo>
                    <a:cubicBezTo>
                      <a:pt x="198" y="427"/>
                      <a:pt x="220" y="421"/>
                      <a:pt x="241" y="409"/>
                    </a:cubicBezTo>
                    <a:cubicBezTo>
                      <a:pt x="421" y="319"/>
                      <a:pt x="624" y="241"/>
                      <a:pt x="829" y="241"/>
                    </a:cubicBezTo>
                    <a:cubicBezTo>
                      <a:pt x="911" y="241"/>
                      <a:pt x="994" y="253"/>
                      <a:pt x="1076" y="283"/>
                    </a:cubicBezTo>
                    <a:cubicBezTo>
                      <a:pt x="1385" y="397"/>
                      <a:pt x="1671" y="592"/>
                      <a:pt x="1922" y="820"/>
                    </a:cubicBezTo>
                    <a:cubicBezTo>
                      <a:pt x="2448" y="1289"/>
                      <a:pt x="2803" y="1872"/>
                      <a:pt x="3123" y="2501"/>
                    </a:cubicBezTo>
                    <a:cubicBezTo>
                      <a:pt x="3397" y="3050"/>
                      <a:pt x="3660" y="3610"/>
                      <a:pt x="3866" y="4182"/>
                    </a:cubicBezTo>
                    <a:cubicBezTo>
                      <a:pt x="3928" y="4331"/>
                      <a:pt x="3989" y="4488"/>
                      <a:pt x="4030" y="4651"/>
                    </a:cubicBezTo>
                    <a:lnTo>
                      <a:pt x="2425" y="4651"/>
                    </a:lnTo>
                    <a:cubicBezTo>
                      <a:pt x="2334" y="4651"/>
                      <a:pt x="2288" y="4742"/>
                      <a:pt x="2322" y="4822"/>
                    </a:cubicBezTo>
                    <a:cubicBezTo>
                      <a:pt x="2620" y="5495"/>
                      <a:pt x="2908" y="6158"/>
                      <a:pt x="3205" y="6821"/>
                    </a:cubicBezTo>
                    <a:lnTo>
                      <a:pt x="3205" y="6821"/>
                    </a:lnTo>
                    <a:lnTo>
                      <a:pt x="1370" y="9327"/>
                    </a:lnTo>
                    <a:lnTo>
                      <a:pt x="324" y="9327"/>
                    </a:lnTo>
                    <a:cubicBezTo>
                      <a:pt x="658" y="7375"/>
                      <a:pt x="982" y="5413"/>
                      <a:pt x="1316" y="3461"/>
                    </a:cubicBezTo>
                    <a:cubicBezTo>
                      <a:pt x="1396" y="2981"/>
                      <a:pt x="1476" y="2501"/>
                      <a:pt x="1568" y="2009"/>
                    </a:cubicBezTo>
                    <a:cubicBezTo>
                      <a:pt x="1581" y="1921"/>
                      <a:pt x="1505" y="1860"/>
                      <a:pt x="1437" y="1860"/>
                    </a:cubicBezTo>
                    <a:cubicBezTo>
                      <a:pt x="1391" y="1860"/>
                      <a:pt x="1348" y="1888"/>
                      <a:pt x="1339" y="1952"/>
                    </a:cubicBezTo>
                    <a:cubicBezTo>
                      <a:pt x="950" y="4170"/>
                      <a:pt x="573" y="6400"/>
                      <a:pt x="196" y="8629"/>
                    </a:cubicBezTo>
                    <a:cubicBezTo>
                      <a:pt x="150" y="8892"/>
                      <a:pt x="116" y="9155"/>
                      <a:pt x="70" y="9418"/>
                    </a:cubicBezTo>
                    <a:cubicBezTo>
                      <a:pt x="59" y="9487"/>
                      <a:pt x="93" y="9567"/>
                      <a:pt x="184" y="9567"/>
                    </a:cubicBezTo>
                    <a:lnTo>
                      <a:pt x="905" y="9567"/>
                    </a:lnTo>
                    <a:cubicBezTo>
                      <a:pt x="992" y="9567"/>
                      <a:pt x="1130" y="9587"/>
                      <a:pt x="1260" y="9587"/>
                    </a:cubicBezTo>
                    <a:cubicBezTo>
                      <a:pt x="1369" y="9587"/>
                      <a:pt x="1471" y="9573"/>
                      <a:pt x="1533" y="9521"/>
                    </a:cubicBezTo>
                    <a:cubicBezTo>
                      <a:pt x="1614" y="9441"/>
                      <a:pt x="1682" y="9304"/>
                      <a:pt x="1751" y="9224"/>
                    </a:cubicBezTo>
                    <a:cubicBezTo>
                      <a:pt x="1922" y="8984"/>
                      <a:pt x="2094" y="8744"/>
                      <a:pt x="2265" y="8504"/>
                    </a:cubicBezTo>
                    <a:cubicBezTo>
                      <a:pt x="2620" y="8023"/>
                      <a:pt x="2963" y="7543"/>
                      <a:pt x="3317" y="7063"/>
                    </a:cubicBezTo>
                    <a:cubicBezTo>
                      <a:pt x="3386" y="6972"/>
                      <a:pt x="3477" y="6892"/>
                      <a:pt x="3443" y="6766"/>
                    </a:cubicBezTo>
                    <a:cubicBezTo>
                      <a:pt x="3397" y="6606"/>
                      <a:pt x="3294" y="6434"/>
                      <a:pt x="3226" y="6274"/>
                    </a:cubicBezTo>
                    <a:cubicBezTo>
                      <a:pt x="3022" y="5805"/>
                      <a:pt x="2818" y="5346"/>
                      <a:pt x="2606" y="4879"/>
                    </a:cubicBezTo>
                    <a:lnTo>
                      <a:pt x="4175" y="4879"/>
                    </a:lnTo>
                    <a:cubicBezTo>
                      <a:pt x="4255" y="4879"/>
                      <a:pt x="4312" y="4811"/>
                      <a:pt x="4289" y="4731"/>
                    </a:cubicBezTo>
                    <a:cubicBezTo>
                      <a:pt x="4255" y="4536"/>
                      <a:pt x="4186" y="4342"/>
                      <a:pt x="4117" y="4159"/>
                    </a:cubicBezTo>
                    <a:cubicBezTo>
                      <a:pt x="3900" y="3564"/>
                      <a:pt x="3626" y="2981"/>
                      <a:pt x="3351" y="2421"/>
                    </a:cubicBezTo>
                    <a:cubicBezTo>
                      <a:pt x="2871" y="1472"/>
                      <a:pt x="2197" y="443"/>
                      <a:pt x="1156" y="54"/>
                    </a:cubicBezTo>
                    <a:cubicBezTo>
                      <a:pt x="1051" y="17"/>
                      <a:pt x="944" y="1"/>
                      <a:pt x="838" y="1"/>
                    </a:cubicBezTo>
                    <a:close/>
                  </a:path>
                </a:pathLst>
              </a:custGeom>
              <a:solidFill>
                <a:srgbClr val="5A79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47" name="Google Shape;1647;p67"/>
              <p:cNvSpPr/>
              <p:nvPr/>
            </p:nvSpPr>
            <p:spPr>
              <a:xfrm>
                <a:off x="2861575" y="1290700"/>
                <a:ext cx="69475" cy="97575"/>
              </a:xfrm>
              <a:custGeom>
                <a:avLst/>
                <a:gdLst/>
                <a:ahLst/>
                <a:cxnLst/>
                <a:rect l="l" t="t" r="r" b="b"/>
                <a:pathLst>
                  <a:path w="2779" h="3903" extrusionOk="0">
                    <a:moveTo>
                      <a:pt x="1712" y="0"/>
                    </a:moveTo>
                    <a:cubicBezTo>
                      <a:pt x="1679" y="0"/>
                      <a:pt x="1646" y="1"/>
                      <a:pt x="1612" y="4"/>
                    </a:cubicBezTo>
                    <a:lnTo>
                      <a:pt x="1132" y="38"/>
                    </a:lnTo>
                    <a:cubicBezTo>
                      <a:pt x="503" y="84"/>
                      <a:pt x="0" y="541"/>
                      <a:pt x="0" y="1067"/>
                    </a:cubicBezTo>
                    <a:lnTo>
                      <a:pt x="23" y="2793"/>
                    </a:lnTo>
                    <a:cubicBezTo>
                      <a:pt x="23" y="3319"/>
                      <a:pt x="389" y="3857"/>
                      <a:pt x="1166" y="3903"/>
                    </a:cubicBezTo>
                    <a:lnTo>
                      <a:pt x="1704" y="3903"/>
                    </a:lnTo>
                    <a:cubicBezTo>
                      <a:pt x="2470" y="3903"/>
                      <a:pt x="2779" y="3354"/>
                      <a:pt x="2779" y="2839"/>
                    </a:cubicBezTo>
                    <a:lnTo>
                      <a:pt x="2756" y="873"/>
                    </a:lnTo>
                    <a:cubicBezTo>
                      <a:pt x="2756" y="375"/>
                      <a:pt x="2295" y="0"/>
                      <a:pt x="1712" y="0"/>
                    </a:cubicBezTo>
                    <a:close/>
                  </a:path>
                </a:pathLst>
              </a:custGeom>
              <a:solidFill>
                <a:srgbClr val="ABCC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48" name="Google Shape;1648;p67"/>
              <p:cNvSpPr/>
              <p:nvPr/>
            </p:nvSpPr>
            <p:spPr>
              <a:xfrm>
                <a:off x="2858425" y="1288325"/>
                <a:ext cx="74900" cy="102375"/>
              </a:xfrm>
              <a:custGeom>
                <a:avLst/>
                <a:gdLst/>
                <a:ahLst/>
                <a:cxnLst/>
                <a:rect l="l" t="t" r="r" b="b"/>
                <a:pathLst>
                  <a:path w="2996" h="4095" extrusionOk="0">
                    <a:moveTo>
                      <a:pt x="1719" y="182"/>
                    </a:moveTo>
                    <a:cubicBezTo>
                      <a:pt x="1892" y="182"/>
                      <a:pt x="2063" y="201"/>
                      <a:pt x="2207" y="247"/>
                    </a:cubicBezTo>
                    <a:cubicBezTo>
                      <a:pt x="2584" y="385"/>
                      <a:pt x="2790" y="682"/>
                      <a:pt x="2790" y="1071"/>
                    </a:cubicBezTo>
                    <a:lnTo>
                      <a:pt x="2813" y="2934"/>
                    </a:lnTo>
                    <a:cubicBezTo>
                      <a:pt x="2802" y="3449"/>
                      <a:pt x="2481" y="3849"/>
                      <a:pt x="1944" y="3895"/>
                    </a:cubicBezTo>
                    <a:cubicBezTo>
                      <a:pt x="1825" y="3903"/>
                      <a:pt x="1694" y="3910"/>
                      <a:pt x="1561" y="3910"/>
                    </a:cubicBezTo>
                    <a:cubicBezTo>
                      <a:pt x="1338" y="3910"/>
                      <a:pt x="1109" y="3891"/>
                      <a:pt x="915" y="3826"/>
                    </a:cubicBezTo>
                    <a:cubicBezTo>
                      <a:pt x="503" y="3677"/>
                      <a:pt x="252" y="3312"/>
                      <a:pt x="240" y="2866"/>
                    </a:cubicBezTo>
                    <a:cubicBezTo>
                      <a:pt x="229" y="2591"/>
                      <a:pt x="229" y="2317"/>
                      <a:pt x="229" y="2042"/>
                    </a:cubicBezTo>
                    <a:cubicBezTo>
                      <a:pt x="229" y="1757"/>
                      <a:pt x="218" y="1471"/>
                      <a:pt x="229" y="1185"/>
                    </a:cubicBezTo>
                    <a:cubicBezTo>
                      <a:pt x="229" y="693"/>
                      <a:pt x="641" y="339"/>
                      <a:pt x="1109" y="247"/>
                    </a:cubicBezTo>
                    <a:cubicBezTo>
                      <a:pt x="1291" y="210"/>
                      <a:pt x="1508" y="182"/>
                      <a:pt x="1719" y="182"/>
                    </a:cubicBezTo>
                    <a:close/>
                    <a:moveTo>
                      <a:pt x="1753" y="0"/>
                    </a:moveTo>
                    <a:cubicBezTo>
                      <a:pt x="1547" y="0"/>
                      <a:pt x="1338" y="25"/>
                      <a:pt x="1144" y="53"/>
                    </a:cubicBezTo>
                    <a:cubicBezTo>
                      <a:pt x="629" y="122"/>
                      <a:pt x="115" y="499"/>
                      <a:pt x="46" y="1036"/>
                    </a:cubicBezTo>
                    <a:cubicBezTo>
                      <a:pt x="0" y="1334"/>
                      <a:pt x="35" y="1642"/>
                      <a:pt x="46" y="1928"/>
                    </a:cubicBezTo>
                    <a:cubicBezTo>
                      <a:pt x="46" y="2248"/>
                      <a:pt x="46" y="2557"/>
                      <a:pt x="46" y="2877"/>
                    </a:cubicBezTo>
                    <a:cubicBezTo>
                      <a:pt x="58" y="3323"/>
                      <a:pt x="298" y="3735"/>
                      <a:pt x="698" y="3940"/>
                    </a:cubicBezTo>
                    <a:cubicBezTo>
                      <a:pt x="926" y="4055"/>
                      <a:pt x="1178" y="4089"/>
                      <a:pt x="1430" y="4089"/>
                    </a:cubicBezTo>
                    <a:cubicBezTo>
                      <a:pt x="1538" y="4089"/>
                      <a:pt x="1650" y="4095"/>
                      <a:pt x="1760" y="4095"/>
                    </a:cubicBezTo>
                    <a:cubicBezTo>
                      <a:pt x="1870" y="4095"/>
                      <a:pt x="1978" y="4089"/>
                      <a:pt x="2081" y="4066"/>
                    </a:cubicBezTo>
                    <a:cubicBezTo>
                      <a:pt x="2653" y="3975"/>
                      <a:pt x="2996" y="3494"/>
                      <a:pt x="2996" y="2934"/>
                    </a:cubicBezTo>
                    <a:cubicBezTo>
                      <a:pt x="2996" y="2294"/>
                      <a:pt x="2996" y="1665"/>
                      <a:pt x="2985" y="1036"/>
                    </a:cubicBezTo>
                    <a:cubicBezTo>
                      <a:pt x="2973" y="625"/>
                      <a:pt x="2767" y="282"/>
                      <a:pt x="2379" y="110"/>
                    </a:cubicBezTo>
                    <a:cubicBezTo>
                      <a:pt x="2185" y="28"/>
                      <a:pt x="1970" y="0"/>
                      <a:pt x="1753" y="0"/>
                    </a:cubicBezTo>
                    <a:close/>
                  </a:path>
                </a:pathLst>
              </a:custGeom>
              <a:solidFill>
                <a:srgbClr val="5A79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49" name="Google Shape;1649;p67"/>
              <p:cNvSpPr/>
              <p:nvPr/>
            </p:nvSpPr>
            <p:spPr>
              <a:xfrm>
                <a:off x="2794675" y="1241900"/>
                <a:ext cx="42625" cy="41475"/>
              </a:xfrm>
              <a:custGeom>
                <a:avLst/>
                <a:gdLst/>
                <a:ahLst/>
                <a:cxnLst/>
                <a:rect l="l" t="t" r="r" b="b"/>
                <a:pathLst>
                  <a:path w="1705" h="1659" extrusionOk="0">
                    <a:moveTo>
                      <a:pt x="859" y="0"/>
                    </a:moveTo>
                    <a:cubicBezTo>
                      <a:pt x="400" y="0"/>
                      <a:pt x="35" y="351"/>
                      <a:pt x="12" y="801"/>
                    </a:cubicBezTo>
                    <a:cubicBezTo>
                      <a:pt x="1" y="1258"/>
                      <a:pt x="367" y="1647"/>
                      <a:pt x="824" y="1658"/>
                    </a:cubicBezTo>
                    <a:cubicBezTo>
                      <a:pt x="831" y="1659"/>
                      <a:pt x="839" y="1659"/>
                      <a:pt x="846" y="1659"/>
                    </a:cubicBezTo>
                    <a:cubicBezTo>
                      <a:pt x="1304" y="1659"/>
                      <a:pt x="1670" y="1308"/>
                      <a:pt x="1693" y="858"/>
                    </a:cubicBezTo>
                    <a:cubicBezTo>
                      <a:pt x="1704" y="401"/>
                      <a:pt x="1338" y="12"/>
                      <a:pt x="881" y="1"/>
                    </a:cubicBezTo>
                    <a:cubicBezTo>
                      <a:pt x="874" y="0"/>
                      <a:pt x="866" y="0"/>
                      <a:pt x="859" y="0"/>
                    </a:cubicBezTo>
                    <a:close/>
                  </a:path>
                </a:pathLst>
              </a:custGeom>
              <a:solidFill>
                <a:srgbClr val="ABCC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50" name="Google Shape;1650;p67"/>
              <p:cNvSpPr/>
              <p:nvPr/>
            </p:nvSpPr>
            <p:spPr>
              <a:xfrm>
                <a:off x="2792675" y="1239625"/>
                <a:ext cx="48325" cy="46025"/>
              </a:xfrm>
              <a:custGeom>
                <a:avLst/>
                <a:gdLst/>
                <a:ahLst/>
                <a:cxnLst/>
                <a:rect l="l" t="t" r="r" b="b"/>
                <a:pathLst>
                  <a:path w="1933" h="1841" extrusionOk="0">
                    <a:moveTo>
                      <a:pt x="919" y="184"/>
                    </a:moveTo>
                    <a:cubicBezTo>
                      <a:pt x="1149" y="184"/>
                      <a:pt x="1374" y="287"/>
                      <a:pt x="1521" y="469"/>
                    </a:cubicBezTo>
                    <a:cubicBezTo>
                      <a:pt x="1704" y="720"/>
                      <a:pt x="1716" y="1063"/>
                      <a:pt x="1556" y="1315"/>
                    </a:cubicBezTo>
                    <a:cubicBezTo>
                      <a:pt x="1425" y="1530"/>
                      <a:pt x="1179" y="1654"/>
                      <a:pt x="937" y="1654"/>
                    </a:cubicBezTo>
                    <a:cubicBezTo>
                      <a:pt x="883" y="1654"/>
                      <a:pt x="830" y="1648"/>
                      <a:pt x="778" y="1635"/>
                    </a:cubicBezTo>
                    <a:cubicBezTo>
                      <a:pt x="424" y="1555"/>
                      <a:pt x="184" y="1246"/>
                      <a:pt x="195" y="892"/>
                    </a:cubicBezTo>
                    <a:cubicBezTo>
                      <a:pt x="206" y="583"/>
                      <a:pt x="412" y="320"/>
                      <a:pt x="698" y="217"/>
                    </a:cubicBezTo>
                    <a:cubicBezTo>
                      <a:pt x="771" y="195"/>
                      <a:pt x="845" y="184"/>
                      <a:pt x="919" y="184"/>
                    </a:cubicBezTo>
                    <a:close/>
                    <a:moveTo>
                      <a:pt x="926" y="1"/>
                    </a:moveTo>
                    <a:cubicBezTo>
                      <a:pt x="877" y="1"/>
                      <a:pt x="827" y="4"/>
                      <a:pt x="778" y="11"/>
                    </a:cubicBezTo>
                    <a:cubicBezTo>
                      <a:pt x="348" y="79"/>
                      <a:pt x="30" y="449"/>
                      <a:pt x="1" y="878"/>
                    </a:cubicBezTo>
                    <a:lnTo>
                      <a:pt x="1" y="878"/>
                    </a:lnTo>
                    <a:cubicBezTo>
                      <a:pt x="1" y="882"/>
                      <a:pt x="1" y="887"/>
                      <a:pt x="1" y="892"/>
                    </a:cubicBezTo>
                    <a:cubicBezTo>
                      <a:pt x="1" y="1281"/>
                      <a:pt x="229" y="1635"/>
                      <a:pt x="584" y="1772"/>
                    </a:cubicBezTo>
                    <a:cubicBezTo>
                      <a:pt x="697" y="1818"/>
                      <a:pt x="815" y="1840"/>
                      <a:pt x="932" y="1840"/>
                    </a:cubicBezTo>
                    <a:cubicBezTo>
                      <a:pt x="1195" y="1840"/>
                      <a:pt x="1454" y="1730"/>
                      <a:pt x="1636" y="1532"/>
                    </a:cubicBezTo>
                    <a:cubicBezTo>
                      <a:pt x="1887" y="1235"/>
                      <a:pt x="1933" y="812"/>
                      <a:pt x="1750" y="469"/>
                    </a:cubicBezTo>
                    <a:cubicBezTo>
                      <a:pt x="1580" y="169"/>
                      <a:pt x="1262" y="1"/>
                      <a:pt x="926" y="1"/>
                    </a:cubicBezTo>
                    <a:close/>
                  </a:path>
                </a:pathLst>
              </a:custGeom>
              <a:solidFill>
                <a:srgbClr val="5A79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51" name="Google Shape;1651;p67"/>
              <p:cNvSpPr/>
              <p:nvPr/>
            </p:nvSpPr>
            <p:spPr>
              <a:xfrm>
                <a:off x="2812400" y="1251000"/>
                <a:ext cx="16600" cy="16375"/>
              </a:xfrm>
              <a:custGeom>
                <a:avLst/>
                <a:gdLst/>
                <a:ahLst/>
                <a:cxnLst/>
                <a:rect l="l" t="t" r="r" b="b"/>
                <a:pathLst>
                  <a:path w="664" h="655" extrusionOk="0">
                    <a:moveTo>
                      <a:pt x="122" y="1"/>
                    </a:moveTo>
                    <a:cubicBezTo>
                      <a:pt x="104" y="1"/>
                      <a:pt x="87" y="1"/>
                      <a:pt x="69" y="2"/>
                    </a:cubicBezTo>
                    <a:cubicBezTo>
                      <a:pt x="35" y="14"/>
                      <a:pt x="1" y="37"/>
                      <a:pt x="1" y="71"/>
                    </a:cubicBezTo>
                    <a:cubicBezTo>
                      <a:pt x="1" y="105"/>
                      <a:pt x="35" y="140"/>
                      <a:pt x="69" y="140"/>
                    </a:cubicBezTo>
                    <a:cubicBezTo>
                      <a:pt x="92" y="128"/>
                      <a:pt x="126" y="128"/>
                      <a:pt x="161" y="128"/>
                    </a:cubicBezTo>
                    <a:cubicBezTo>
                      <a:pt x="172" y="128"/>
                      <a:pt x="183" y="140"/>
                      <a:pt x="195" y="140"/>
                    </a:cubicBezTo>
                    <a:lnTo>
                      <a:pt x="218" y="140"/>
                    </a:lnTo>
                    <a:cubicBezTo>
                      <a:pt x="241" y="140"/>
                      <a:pt x="264" y="151"/>
                      <a:pt x="286" y="151"/>
                    </a:cubicBezTo>
                    <a:cubicBezTo>
                      <a:pt x="298" y="162"/>
                      <a:pt x="309" y="162"/>
                      <a:pt x="321" y="162"/>
                    </a:cubicBezTo>
                    <a:lnTo>
                      <a:pt x="309" y="162"/>
                    </a:lnTo>
                    <a:cubicBezTo>
                      <a:pt x="321" y="162"/>
                      <a:pt x="321" y="162"/>
                      <a:pt x="321" y="174"/>
                    </a:cubicBezTo>
                    <a:lnTo>
                      <a:pt x="332" y="174"/>
                    </a:lnTo>
                    <a:cubicBezTo>
                      <a:pt x="355" y="185"/>
                      <a:pt x="366" y="197"/>
                      <a:pt x="378" y="197"/>
                    </a:cubicBezTo>
                    <a:cubicBezTo>
                      <a:pt x="389" y="208"/>
                      <a:pt x="389" y="208"/>
                      <a:pt x="389" y="208"/>
                    </a:cubicBezTo>
                    <a:cubicBezTo>
                      <a:pt x="389" y="208"/>
                      <a:pt x="401" y="220"/>
                      <a:pt x="401" y="220"/>
                    </a:cubicBezTo>
                    <a:cubicBezTo>
                      <a:pt x="412" y="231"/>
                      <a:pt x="424" y="243"/>
                      <a:pt x="435" y="254"/>
                    </a:cubicBezTo>
                    <a:cubicBezTo>
                      <a:pt x="439" y="262"/>
                      <a:pt x="440" y="265"/>
                      <a:pt x="441" y="265"/>
                    </a:cubicBezTo>
                    <a:cubicBezTo>
                      <a:pt x="441" y="265"/>
                      <a:pt x="440" y="262"/>
                      <a:pt x="442" y="262"/>
                    </a:cubicBezTo>
                    <a:cubicBezTo>
                      <a:pt x="442" y="262"/>
                      <a:pt x="444" y="263"/>
                      <a:pt x="446" y="265"/>
                    </a:cubicBezTo>
                    <a:cubicBezTo>
                      <a:pt x="446" y="265"/>
                      <a:pt x="458" y="277"/>
                      <a:pt x="458" y="277"/>
                    </a:cubicBezTo>
                    <a:cubicBezTo>
                      <a:pt x="469" y="300"/>
                      <a:pt x="469" y="311"/>
                      <a:pt x="481" y="323"/>
                    </a:cubicBezTo>
                    <a:cubicBezTo>
                      <a:pt x="481" y="323"/>
                      <a:pt x="481" y="334"/>
                      <a:pt x="492" y="334"/>
                    </a:cubicBezTo>
                    <a:cubicBezTo>
                      <a:pt x="492" y="340"/>
                      <a:pt x="491" y="343"/>
                      <a:pt x="491" y="344"/>
                    </a:cubicBezTo>
                    <a:lnTo>
                      <a:pt x="491" y="344"/>
                    </a:lnTo>
                    <a:cubicBezTo>
                      <a:pt x="489" y="342"/>
                      <a:pt x="488" y="342"/>
                      <a:pt x="488" y="342"/>
                    </a:cubicBezTo>
                    <a:lnTo>
                      <a:pt x="488" y="342"/>
                    </a:lnTo>
                    <a:cubicBezTo>
                      <a:pt x="486" y="342"/>
                      <a:pt x="488" y="345"/>
                      <a:pt x="489" y="345"/>
                    </a:cubicBezTo>
                    <a:cubicBezTo>
                      <a:pt x="490" y="345"/>
                      <a:pt x="490" y="344"/>
                      <a:pt x="491" y="344"/>
                    </a:cubicBezTo>
                    <a:lnTo>
                      <a:pt x="491" y="344"/>
                    </a:lnTo>
                    <a:cubicBezTo>
                      <a:pt x="491" y="344"/>
                      <a:pt x="492" y="345"/>
                      <a:pt x="492" y="345"/>
                    </a:cubicBezTo>
                    <a:cubicBezTo>
                      <a:pt x="504" y="368"/>
                      <a:pt x="504" y="391"/>
                      <a:pt x="515" y="425"/>
                    </a:cubicBezTo>
                    <a:cubicBezTo>
                      <a:pt x="515" y="437"/>
                      <a:pt x="515" y="448"/>
                      <a:pt x="526" y="460"/>
                    </a:cubicBezTo>
                    <a:cubicBezTo>
                      <a:pt x="526" y="460"/>
                      <a:pt x="526" y="471"/>
                      <a:pt x="526" y="471"/>
                    </a:cubicBezTo>
                    <a:cubicBezTo>
                      <a:pt x="526" y="474"/>
                      <a:pt x="526" y="478"/>
                      <a:pt x="526" y="483"/>
                    </a:cubicBezTo>
                    <a:cubicBezTo>
                      <a:pt x="526" y="494"/>
                      <a:pt x="526" y="517"/>
                      <a:pt x="526" y="540"/>
                    </a:cubicBezTo>
                    <a:cubicBezTo>
                      <a:pt x="526" y="551"/>
                      <a:pt x="526" y="574"/>
                      <a:pt x="526" y="586"/>
                    </a:cubicBezTo>
                    <a:cubicBezTo>
                      <a:pt x="526" y="620"/>
                      <a:pt x="561" y="654"/>
                      <a:pt x="595" y="654"/>
                    </a:cubicBezTo>
                    <a:cubicBezTo>
                      <a:pt x="629" y="654"/>
                      <a:pt x="652" y="620"/>
                      <a:pt x="652" y="586"/>
                    </a:cubicBezTo>
                    <a:cubicBezTo>
                      <a:pt x="664" y="563"/>
                      <a:pt x="664" y="540"/>
                      <a:pt x="652" y="517"/>
                    </a:cubicBezTo>
                    <a:cubicBezTo>
                      <a:pt x="652" y="403"/>
                      <a:pt x="618" y="277"/>
                      <a:pt x="549" y="185"/>
                    </a:cubicBezTo>
                    <a:cubicBezTo>
                      <a:pt x="446" y="51"/>
                      <a:pt x="287" y="1"/>
                      <a:pt x="122" y="1"/>
                    </a:cubicBezTo>
                    <a:close/>
                  </a:path>
                </a:pathLst>
              </a:custGeom>
              <a:solidFill>
                <a:srgbClr val="5A79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52" name="Google Shape;1652;p67"/>
              <p:cNvSpPr/>
              <p:nvPr/>
            </p:nvSpPr>
            <p:spPr>
              <a:xfrm>
                <a:off x="2957900" y="1243600"/>
                <a:ext cx="42600" cy="41500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1660" extrusionOk="0">
                    <a:moveTo>
                      <a:pt x="859" y="1"/>
                    </a:moveTo>
                    <a:cubicBezTo>
                      <a:pt x="400" y="1"/>
                      <a:pt x="23" y="351"/>
                      <a:pt x="12" y="801"/>
                    </a:cubicBezTo>
                    <a:cubicBezTo>
                      <a:pt x="0" y="1259"/>
                      <a:pt x="366" y="1648"/>
                      <a:pt x="823" y="1659"/>
                    </a:cubicBezTo>
                    <a:cubicBezTo>
                      <a:pt x="831" y="1659"/>
                      <a:pt x="838" y="1659"/>
                      <a:pt x="845" y="1659"/>
                    </a:cubicBezTo>
                    <a:cubicBezTo>
                      <a:pt x="1293" y="1659"/>
                      <a:pt x="1670" y="1309"/>
                      <a:pt x="1681" y="847"/>
                    </a:cubicBezTo>
                    <a:cubicBezTo>
                      <a:pt x="1704" y="390"/>
                      <a:pt x="1338" y="13"/>
                      <a:pt x="881" y="1"/>
                    </a:cubicBezTo>
                    <a:cubicBezTo>
                      <a:pt x="873" y="1"/>
                      <a:pt x="866" y="1"/>
                      <a:pt x="859" y="1"/>
                    </a:cubicBezTo>
                    <a:close/>
                  </a:path>
                </a:pathLst>
              </a:custGeom>
              <a:solidFill>
                <a:srgbClr val="ABCC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53" name="Google Shape;1653;p67"/>
              <p:cNvSpPr/>
              <p:nvPr/>
            </p:nvSpPr>
            <p:spPr>
              <a:xfrm>
                <a:off x="2954175" y="1241200"/>
                <a:ext cx="48325" cy="46150"/>
              </a:xfrm>
              <a:custGeom>
                <a:avLst/>
                <a:gdLst/>
                <a:ahLst/>
                <a:cxnLst/>
                <a:rect l="l" t="t" r="r" b="b"/>
                <a:pathLst>
                  <a:path w="1933" h="1846" extrusionOk="0">
                    <a:moveTo>
                      <a:pt x="992" y="193"/>
                    </a:moveTo>
                    <a:cubicBezTo>
                      <a:pt x="1046" y="193"/>
                      <a:pt x="1101" y="199"/>
                      <a:pt x="1155" y="211"/>
                    </a:cubicBezTo>
                    <a:cubicBezTo>
                      <a:pt x="1510" y="280"/>
                      <a:pt x="1750" y="600"/>
                      <a:pt x="1739" y="943"/>
                    </a:cubicBezTo>
                    <a:cubicBezTo>
                      <a:pt x="1727" y="1252"/>
                      <a:pt x="1521" y="1526"/>
                      <a:pt x="1224" y="1618"/>
                    </a:cubicBezTo>
                    <a:cubicBezTo>
                      <a:pt x="1147" y="1644"/>
                      <a:pt x="1068" y="1657"/>
                      <a:pt x="989" y="1657"/>
                    </a:cubicBezTo>
                    <a:cubicBezTo>
                      <a:pt x="765" y="1657"/>
                      <a:pt x="548" y="1553"/>
                      <a:pt x="412" y="1366"/>
                    </a:cubicBezTo>
                    <a:cubicBezTo>
                      <a:pt x="218" y="1126"/>
                      <a:pt x="206" y="783"/>
                      <a:pt x="378" y="520"/>
                    </a:cubicBezTo>
                    <a:cubicBezTo>
                      <a:pt x="509" y="314"/>
                      <a:pt x="747" y="193"/>
                      <a:pt x="992" y="193"/>
                    </a:cubicBezTo>
                    <a:close/>
                    <a:moveTo>
                      <a:pt x="1003" y="0"/>
                    </a:moveTo>
                    <a:cubicBezTo>
                      <a:pt x="736" y="0"/>
                      <a:pt x="473" y="108"/>
                      <a:pt x="298" y="314"/>
                    </a:cubicBezTo>
                    <a:cubicBezTo>
                      <a:pt x="46" y="612"/>
                      <a:pt x="1" y="1035"/>
                      <a:pt x="184" y="1378"/>
                    </a:cubicBezTo>
                    <a:cubicBezTo>
                      <a:pt x="354" y="1669"/>
                      <a:pt x="675" y="1845"/>
                      <a:pt x="1006" y="1845"/>
                    </a:cubicBezTo>
                    <a:cubicBezTo>
                      <a:pt x="1052" y="1845"/>
                      <a:pt x="1098" y="1842"/>
                      <a:pt x="1144" y="1835"/>
                    </a:cubicBezTo>
                    <a:cubicBezTo>
                      <a:pt x="1585" y="1767"/>
                      <a:pt x="1904" y="1397"/>
                      <a:pt x="1932" y="957"/>
                    </a:cubicBezTo>
                    <a:lnTo>
                      <a:pt x="1932" y="957"/>
                    </a:lnTo>
                    <a:cubicBezTo>
                      <a:pt x="1933" y="952"/>
                      <a:pt x="1933" y="948"/>
                      <a:pt x="1933" y="943"/>
                    </a:cubicBezTo>
                    <a:lnTo>
                      <a:pt x="1933" y="943"/>
                    </a:lnTo>
                    <a:cubicBezTo>
                      <a:pt x="1933" y="943"/>
                      <a:pt x="1933" y="943"/>
                      <a:pt x="1933" y="943"/>
                    </a:cubicBezTo>
                    <a:cubicBezTo>
                      <a:pt x="1933" y="566"/>
                      <a:pt x="1704" y="211"/>
                      <a:pt x="1350" y="63"/>
                    </a:cubicBezTo>
                    <a:cubicBezTo>
                      <a:pt x="1238" y="21"/>
                      <a:pt x="1121" y="0"/>
                      <a:pt x="1003" y="0"/>
                    </a:cubicBezTo>
                    <a:close/>
                  </a:path>
                </a:pathLst>
              </a:custGeom>
              <a:solidFill>
                <a:srgbClr val="5A79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54" name="Google Shape;1654;p67"/>
              <p:cNvSpPr/>
              <p:nvPr/>
            </p:nvSpPr>
            <p:spPr>
              <a:xfrm>
                <a:off x="2965900" y="1252800"/>
                <a:ext cx="1745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98" h="620" extrusionOk="0">
                    <a:moveTo>
                      <a:pt x="229" y="251"/>
                    </a:moveTo>
                    <a:cubicBezTo>
                      <a:pt x="229" y="251"/>
                      <a:pt x="229" y="251"/>
                      <a:pt x="229" y="262"/>
                    </a:cubicBezTo>
                    <a:cubicBezTo>
                      <a:pt x="241" y="251"/>
                      <a:pt x="229" y="251"/>
                      <a:pt x="229" y="251"/>
                    </a:cubicBezTo>
                    <a:close/>
                    <a:moveTo>
                      <a:pt x="149" y="479"/>
                    </a:moveTo>
                    <a:cubicBezTo>
                      <a:pt x="145" y="479"/>
                      <a:pt x="143" y="480"/>
                      <a:pt x="141" y="482"/>
                    </a:cubicBezTo>
                    <a:lnTo>
                      <a:pt x="141" y="482"/>
                    </a:lnTo>
                    <a:cubicBezTo>
                      <a:pt x="142" y="481"/>
                      <a:pt x="145" y="479"/>
                      <a:pt x="149" y="479"/>
                    </a:cubicBezTo>
                    <a:close/>
                    <a:moveTo>
                      <a:pt x="500" y="0"/>
                    </a:moveTo>
                    <a:cubicBezTo>
                      <a:pt x="438" y="0"/>
                      <a:pt x="377" y="8"/>
                      <a:pt x="321" y="33"/>
                    </a:cubicBezTo>
                    <a:cubicBezTo>
                      <a:pt x="115" y="113"/>
                      <a:pt x="0" y="342"/>
                      <a:pt x="12" y="559"/>
                    </a:cubicBezTo>
                    <a:cubicBezTo>
                      <a:pt x="12" y="599"/>
                      <a:pt x="43" y="619"/>
                      <a:pt x="75" y="619"/>
                    </a:cubicBezTo>
                    <a:cubicBezTo>
                      <a:pt x="106" y="619"/>
                      <a:pt x="138" y="599"/>
                      <a:pt x="138" y="559"/>
                    </a:cubicBezTo>
                    <a:cubicBezTo>
                      <a:pt x="138" y="536"/>
                      <a:pt x="138" y="514"/>
                      <a:pt x="138" y="491"/>
                    </a:cubicBezTo>
                    <a:cubicBezTo>
                      <a:pt x="138" y="491"/>
                      <a:pt x="138" y="485"/>
                      <a:pt x="141" y="482"/>
                    </a:cubicBezTo>
                    <a:lnTo>
                      <a:pt x="141" y="482"/>
                    </a:lnTo>
                    <a:cubicBezTo>
                      <a:pt x="140" y="483"/>
                      <a:pt x="140" y="484"/>
                      <a:pt x="141" y="484"/>
                    </a:cubicBezTo>
                    <a:cubicBezTo>
                      <a:pt x="143" y="484"/>
                      <a:pt x="145" y="483"/>
                      <a:pt x="149" y="479"/>
                    </a:cubicBezTo>
                    <a:cubicBezTo>
                      <a:pt x="149" y="468"/>
                      <a:pt x="149" y="456"/>
                      <a:pt x="149" y="445"/>
                    </a:cubicBezTo>
                    <a:cubicBezTo>
                      <a:pt x="149" y="422"/>
                      <a:pt x="160" y="399"/>
                      <a:pt x="172" y="376"/>
                    </a:cubicBezTo>
                    <a:cubicBezTo>
                      <a:pt x="172" y="365"/>
                      <a:pt x="172" y="353"/>
                      <a:pt x="183" y="342"/>
                    </a:cubicBezTo>
                    <a:lnTo>
                      <a:pt x="183" y="342"/>
                    </a:lnTo>
                    <a:cubicBezTo>
                      <a:pt x="181" y="344"/>
                      <a:pt x="180" y="345"/>
                      <a:pt x="179" y="345"/>
                    </a:cubicBezTo>
                    <a:cubicBezTo>
                      <a:pt x="176" y="345"/>
                      <a:pt x="183" y="331"/>
                      <a:pt x="183" y="331"/>
                    </a:cubicBezTo>
                    <a:cubicBezTo>
                      <a:pt x="183" y="319"/>
                      <a:pt x="195" y="319"/>
                      <a:pt x="195" y="308"/>
                    </a:cubicBezTo>
                    <a:cubicBezTo>
                      <a:pt x="206" y="296"/>
                      <a:pt x="206" y="285"/>
                      <a:pt x="218" y="273"/>
                    </a:cubicBezTo>
                    <a:cubicBezTo>
                      <a:pt x="218" y="262"/>
                      <a:pt x="229" y="262"/>
                      <a:pt x="229" y="251"/>
                    </a:cubicBezTo>
                    <a:cubicBezTo>
                      <a:pt x="241" y="239"/>
                      <a:pt x="252" y="228"/>
                      <a:pt x="263" y="216"/>
                    </a:cubicBezTo>
                    <a:cubicBezTo>
                      <a:pt x="275" y="216"/>
                      <a:pt x="275" y="205"/>
                      <a:pt x="286" y="205"/>
                    </a:cubicBezTo>
                    <a:cubicBezTo>
                      <a:pt x="292" y="199"/>
                      <a:pt x="289" y="199"/>
                      <a:pt x="286" y="199"/>
                    </a:cubicBezTo>
                    <a:cubicBezTo>
                      <a:pt x="283" y="199"/>
                      <a:pt x="281" y="199"/>
                      <a:pt x="286" y="193"/>
                    </a:cubicBezTo>
                    <a:cubicBezTo>
                      <a:pt x="309" y="182"/>
                      <a:pt x="321" y="171"/>
                      <a:pt x="332" y="171"/>
                    </a:cubicBezTo>
                    <a:cubicBezTo>
                      <a:pt x="343" y="159"/>
                      <a:pt x="355" y="159"/>
                      <a:pt x="355" y="159"/>
                    </a:cubicBezTo>
                    <a:cubicBezTo>
                      <a:pt x="343" y="159"/>
                      <a:pt x="366" y="159"/>
                      <a:pt x="378" y="148"/>
                    </a:cubicBezTo>
                    <a:cubicBezTo>
                      <a:pt x="418" y="134"/>
                      <a:pt x="462" y="129"/>
                      <a:pt x="510" y="129"/>
                    </a:cubicBezTo>
                    <a:cubicBezTo>
                      <a:pt x="544" y="129"/>
                      <a:pt x="580" y="131"/>
                      <a:pt x="618" y="136"/>
                    </a:cubicBezTo>
                    <a:cubicBezTo>
                      <a:pt x="652" y="136"/>
                      <a:pt x="686" y="125"/>
                      <a:pt x="698" y="90"/>
                    </a:cubicBezTo>
                    <a:cubicBezTo>
                      <a:pt x="698" y="56"/>
                      <a:pt x="686" y="10"/>
                      <a:pt x="652" y="10"/>
                    </a:cubicBezTo>
                    <a:cubicBezTo>
                      <a:pt x="601" y="5"/>
                      <a:pt x="550" y="0"/>
                      <a:pt x="500" y="0"/>
                    </a:cubicBezTo>
                    <a:close/>
                  </a:path>
                </a:pathLst>
              </a:custGeom>
              <a:solidFill>
                <a:srgbClr val="5A79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55" name="Google Shape;1655;p67"/>
              <p:cNvSpPr/>
              <p:nvPr/>
            </p:nvSpPr>
            <p:spPr>
              <a:xfrm>
                <a:off x="2831275" y="1150725"/>
                <a:ext cx="133225" cy="175250"/>
              </a:xfrm>
              <a:custGeom>
                <a:avLst/>
                <a:gdLst/>
                <a:ahLst/>
                <a:cxnLst/>
                <a:rect l="l" t="t" r="r" b="b"/>
                <a:pathLst>
                  <a:path w="5329" h="7010" extrusionOk="0">
                    <a:moveTo>
                      <a:pt x="2312" y="0"/>
                    </a:moveTo>
                    <a:cubicBezTo>
                      <a:pt x="1075" y="0"/>
                      <a:pt x="46" y="1013"/>
                      <a:pt x="34" y="2253"/>
                    </a:cubicBezTo>
                    <a:lnTo>
                      <a:pt x="12" y="4699"/>
                    </a:lnTo>
                    <a:cubicBezTo>
                      <a:pt x="0" y="5957"/>
                      <a:pt x="1006" y="6986"/>
                      <a:pt x="2264" y="6998"/>
                    </a:cubicBezTo>
                    <a:lnTo>
                      <a:pt x="2996" y="7009"/>
                    </a:lnTo>
                    <a:cubicBezTo>
                      <a:pt x="3003" y="7009"/>
                      <a:pt x="3010" y="7009"/>
                      <a:pt x="3017" y="7009"/>
                    </a:cubicBezTo>
                    <a:cubicBezTo>
                      <a:pt x="4265" y="7009"/>
                      <a:pt x="5283" y="5996"/>
                      <a:pt x="5294" y="4757"/>
                    </a:cubicBezTo>
                    <a:lnTo>
                      <a:pt x="5317" y="2310"/>
                    </a:lnTo>
                    <a:cubicBezTo>
                      <a:pt x="5328" y="1052"/>
                      <a:pt x="4322" y="23"/>
                      <a:pt x="3064" y="12"/>
                    </a:cubicBezTo>
                    <a:lnTo>
                      <a:pt x="2333" y="0"/>
                    </a:lnTo>
                    <a:cubicBezTo>
                      <a:pt x="2326" y="0"/>
                      <a:pt x="2319" y="0"/>
                      <a:pt x="2312" y="0"/>
                    </a:cubicBezTo>
                    <a:close/>
                  </a:path>
                </a:pathLst>
              </a:custGeom>
              <a:solidFill>
                <a:srgbClr val="ABCC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56" name="Google Shape;1656;p67"/>
              <p:cNvSpPr/>
              <p:nvPr/>
            </p:nvSpPr>
            <p:spPr>
              <a:xfrm>
                <a:off x="2828125" y="1148150"/>
                <a:ext cx="140075" cy="180100"/>
              </a:xfrm>
              <a:custGeom>
                <a:avLst/>
                <a:gdLst/>
                <a:ahLst/>
                <a:cxnLst/>
                <a:rect l="l" t="t" r="r" b="b"/>
                <a:pathLst>
                  <a:path w="5603" h="7204" extrusionOk="0">
                    <a:moveTo>
                      <a:pt x="2727" y="199"/>
                    </a:moveTo>
                    <a:cubicBezTo>
                      <a:pt x="2881" y="199"/>
                      <a:pt x="3036" y="203"/>
                      <a:pt x="3190" y="206"/>
                    </a:cubicBezTo>
                    <a:cubicBezTo>
                      <a:pt x="4105" y="229"/>
                      <a:pt x="4928" y="812"/>
                      <a:pt x="5226" y="1670"/>
                    </a:cubicBezTo>
                    <a:cubicBezTo>
                      <a:pt x="5420" y="2207"/>
                      <a:pt x="5340" y="2824"/>
                      <a:pt x="5340" y="3373"/>
                    </a:cubicBezTo>
                    <a:lnTo>
                      <a:pt x="5328" y="4858"/>
                    </a:lnTo>
                    <a:lnTo>
                      <a:pt x="5328" y="4858"/>
                    </a:lnTo>
                    <a:cubicBezTo>
                      <a:pt x="5328" y="4858"/>
                      <a:pt x="5328" y="4859"/>
                      <a:pt x="5328" y="4860"/>
                    </a:cubicBezTo>
                    <a:cubicBezTo>
                      <a:pt x="5306" y="5786"/>
                      <a:pt x="4700" y="6632"/>
                      <a:pt x="3808" y="6906"/>
                    </a:cubicBezTo>
                    <a:cubicBezTo>
                      <a:pt x="3499" y="7009"/>
                      <a:pt x="3202" y="7009"/>
                      <a:pt x="2893" y="7009"/>
                    </a:cubicBezTo>
                    <a:cubicBezTo>
                      <a:pt x="2798" y="7009"/>
                      <a:pt x="2701" y="7010"/>
                      <a:pt x="2604" y="7010"/>
                    </a:cubicBezTo>
                    <a:cubicBezTo>
                      <a:pt x="2410" y="7010"/>
                      <a:pt x="2215" y="7005"/>
                      <a:pt x="2024" y="6975"/>
                    </a:cubicBezTo>
                    <a:cubicBezTo>
                      <a:pt x="1132" y="6815"/>
                      <a:pt x="423" y="6094"/>
                      <a:pt x="263" y="5203"/>
                    </a:cubicBezTo>
                    <a:cubicBezTo>
                      <a:pt x="183" y="4757"/>
                      <a:pt x="240" y="4265"/>
                      <a:pt x="240" y="3819"/>
                    </a:cubicBezTo>
                    <a:cubicBezTo>
                      <a:pt x="252" y="3339"/>
                      <a:pt x="252" y="2859"/>
                      <a:pt x="263" y="2390"/>
                    </a:cubicBezTo>
                    <a:cubicBezTo>
                      <a:pt x="275" y="1578"/>
                      <a:pt x="709" y="835"/>
                      <a:pt x="1418" y="458"/>
                    </a:cubicBezTo>
                    <a:cubicBezTo>
                      <a:pt x="1835" y="236"/>
                      <a:pt x="2278" y="199"/>
                      <a:pt x="2727" y="199"/>
                    </a:cubicBezTo>
                    <a:close/>
                    <a:moveTo>
                      <a:pt x="2687" y="12"/>
                    </a:moveTo>
                    <a:cubicBezTo>
                      <a:pt x="2344" y="12"/>
                      <a:pt x="2001" y="23"/>
                      <a:pt x="1670" y="137"/>
                    </a:cubicBezTo>
                    <a:cubicBezTo>
                      <a:pt x="835" y="435"/>
                      <a:pt x="206" y="1189"/>
                      <a:pt x="92" y="2070"/>
                    </a:cubicBezTo>
                    <a:cubicBezTo>
                      <a:pt x="23" y="2561"/>
                      <a:pt x="58" y="3087"/>
                      <a:pt x="58" y="3579"/>
                    </a:cubicBezTo>
                    <a:cubicBezTo>
                      <a:pt x="46" y="4094"/>
                      <a:pt x="0" y="4631"/>
                      <a:pt x="69" y="5134"/>
                    </a:cubicBezTo>
                    <a:cubicBezTo>
                      <a:pt x="172" y="6003"/>
                      <a:pt x="778" y="6746"/>
                      <a:pt x="1601" y="7055"/>
                    </a:cubicBezTo>
                    <a:cubicBezTo>
                      <a:pt x="1967" y="7192"/>
                      <a:pt x="2344" y="7192"/>
                      <a:pt x="2733" y="7203"/>
                    </a:cubicBezTo>
                    <a:cubicBezTo>
                      <a:pt x="2796" y="7203"/>
                      <a:pt x="2859" y="7204"/>
                      <a:pt x="2922" y="7204"/>
                    </a:cubicBezTo>
                    <a:cubicBezTo>
                      <a:pt x="3236" y="7204"/>
                      <a:pt x="3549" y="7196"/>
                      <a:pt x="3854" y="7101"/>
                    </a:cubicBezTo>
                    <a:cubicBezTo>
                      <a:pt x="4823" y="6792"/>
                      <a:pt x="5486" y="5881"/>
                      <a:pt x="5511" y="4866"/>
                    </a:cubicBezTo>
                    <a:lnTo>
                      <a:pt x="5511" y="4866"/>
                    </a:lnTo>
                    <a:cubicBezTo>
                      <a:pt x="5511" y="4864"/>
                      <a:pt x="5511" y="4862"/>
                      <a:pt x="5511" y="4860"/>
                    </a:cubicBezTo>
                    <a:lnTo>
                      <a:pt x="5511" y="4860"/>
                    </a:lnTo>
                    <a:cubicBezTo>
                      <a:pt x="5511" y="4860"/>
                      <a:pt x="5511" y="4860"/>
                      <a:pt x="5511" y="4860"/>
                    </a:cubicBezTo>
                    <a:cubicBezTo>
                      <a:pt x="5512" y="4854"/>
                      <a:pt x="5512" y="4849"/>
                      <a:pt x="5512" y="4844"/>
                    </a:cubicBezTo>
                    <a:lnTo>
                      <a:pt x="5512" y="4844"/>
                    </a:lnTo>
                    <a:cubicBezTo>
                      <a:pt x="5523" y="4358"/>
                      <a:pt x="5523" y="3883"/>
                      <a:pt x="5534" y="3396"/>
                    </a:cubicBezTo>
                    <a:cubicBezTo>
                      <a:pt x="5534" y="2870"/>
                      <a:pt x="5603" y="2287"/>
                      <a:pt x="5454" y="1773"/>
                    </a:cubicBezTo>
                    <a:cubicBezTo>
                      <a:pt x="5226" y="915"/>
                      <a:pt x="4517" y="240"/>
                      <a:pt x="3648" y="69"/>
                    </a:cubicBezTo>
                    <a:cubicBezTo>
                      <a:pt x="3328" y="0"/>
                      <a:pt x="3007" y="23"/>
                      <a:pt x="2687" y="12"/>
                    </a:cubicBezTo>
                    <a:close/>
                  </a:path>
                </a:pathLst>
              </a:custGeom>
              <a:solidFill>
                <a:srgbClr val="5A79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57" name="Google Shape;1657;p67"/>
              <p:cNvSpPr/>
              <p:nvPr/>
            </p:nvSpPr>
            <p:spPr>
              <a:xfrm>
                <a:off x="2884275" y="1275050"/>
                <a:ext cx="31050" cy="16600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664" extrusionOk="0">
                    <a:moveTo>
                      <a:pt x="227" y="195"/>
                    </a:moveTo>
                    <a:lnTo>
                      <a:pt x="227" y="195"/>
                    </a:lnTo>
                    <a:cubicBezTo>
                      <a:pt x="488" y="195"/>
                      <a:pt x="755" y="197"/>
                      <a:pt x="1013" y="207"/>
                    </a:cubicBezTo>
                    <a:lnTo>
                      <a:pt x="1022" y="207"/>
                    </a:lnTo>
                    <a:cubicBezTo>
                      <a:pt x="953" y="361"/>
                      <a:pt x="809" y="470"/>
                      <a:pt x="636" y="470"/>
                    </a:cubicBezTo>
                    <a:cubicBezTo>
                      <a:pt x="452" y="470"/>
                      <a:pt x="293" y="355"/>
                      <a:pt x="227" y="195"/>
                    </a:cubicBezTo>
                    <a:close/>
                    <a:moveTo>
                      <a:pt x="110" y="1"/>
                    </a:moveTo>
                    <a:cubicBezTo>
                      <a:pt x="29" y="1"/>
                      <a:pt x="0" y="81"/>
                      <a:pt x="23" y="138"/>
                    </a:cubicBezTo>
                    <a:lnTo>
                      <a:pt x="23" y="138"/>
                    </a:lnTo>
                    <a:cubicBezTo>
                      <a:pt x="71" y="430"/>
                      <a:pt x="305" y="653"/>
                      <a:pt x="613" y="664"/>
                    </a:cubicBezTo>
                    <a:cubicBezTo>
                      <a:pt x="922" y="664"/>
                      <a:pt x="1196" y="435"/>
                      <a:pt x="1242" y="138"/>
                    </a:cubicBezTo>
                    <a:cubicBezTo>
                      <a:pt x="1242" y="69"/>
                      <a:pt x="1219" y="12"/>
                      <a:pt x="1150" y="12"/>
                    </a:cubicBezTo>
                    <a:cubicBezTo>
                      <a:pt x="841" y="12"/>
                      <a:pt x="544" y="12"/>
                      <a:pt x="235" y="1"/>
                    </a:cubicBezTo>
                    <a:close/>
                  </a:path>
                </a:pathLst>
              </a:custGeom>
              <a:solidFill>
                <a:srgbClr val="5A79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58" name="Google Shape;1658;p67"/>
              <p:cNvSpPr/>
              <p:nvPr/>
            </p:nvSpPr>
            <p:spPr>
              <a:xfrm>
                <a:off x="2847275" y="1228725"/>
                <a:ext cx="1575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630" h="609" extrusionOk="0">
                    <a:moveTo>
                      <a:pt x="312" y="1"/>
                    </a:moveTo>
                    <a:cubicBezTo>
                      <a:pt x="149" y="1"/>
                      <a:pt x="12" y="134"/>
                      <a:pt x="12" y="287"/>
                    </a:cubicBezTo>
                    <a:cubicBezTo>
                      <a:pt x="0" y="459"/>
                      <a:pt x="138" y="608"/>
                      <a:pt x="298" y="608"/>
                    </a:cubicBezTo>
                    <a:cubicBezTo>
                      <a:pt x="304" y="608"/>
                      <a:pt x="311" y="608"/>
                      <a:pt x="318" y="608"/>
                    </a:cubicBezTo>
                    <a:cubicBezTo>
                      <a:pt x="481" y="608"/>
                      <a:pt x="618" y="476"/>
                      <a:pt x="618" y="322"/>
                    </a:cubicBezTo>
                    <a:cubicBezTo>
                      <a:pt x="629" y="150"/>
                      <a:pt x="492" y="2"/>
                      <a:pt x="332" y="2"/>
                    </a:cubicBezTo>
                    <a:cubicBezTo>
                      <a:pt x="325" y="1"/>
                      <a:pt x="319" y="1"/>
                      <a:pt x="312" y="1"/>
                    </a:cubicBezTo>
                    <a:close/>
                  </a:path>
                </a:pathLst>
              </a:custGeom>
              <a:solidFill>
                <a:srgbClr val="5A79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59" name="Google Shape;1659;p67"/>
              <p:cNvSpPr/>
              <p:nvPr/>
            </p:nvSpPr>
            <p:spPr>
              <a:xfrm>
                <a:off x="2928175" y="1228725"/>
                <a:ext cx="1575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630" h="609" extrusionOk="0">
                    <a:moveTo>
                      <a:pt x="312" y="1"/>
                    </a:moveTo>
                    <a:cubicBezTo>
                      <a:pt x="150" y="1"/>
                      <a:pt x="23" y="134"/>
                      <a:pt x="12" y="287"/>
                    </a:cubicBezTo>
                    <a:cubicBezTo>
                      <a:pt x="0" y="459"/>
                      <a:pt x="137" y="608"/>
                      <a:pt x="309" y="608"/>
                    </a:cubicBezTo>
                    <a:cubicBezTo>
                      <a:pt x="315" y="608"/>
                      <a:pt x="321" y="608"/>
                      <a:pt x="328" y="608"/>
                    </a:cubicBezTo>
                    <a:cubicBezTo>
                      <a:pt x="480" y="608"/>
                      <a:pt x="618" y="476"/>
                      <a:pt x="618" y="322"/>
                    </a:cubicBezTo>
                    <a:cubicBezTo>
                      <a:pt x="629" y="150"/>
                      <a:pt x="503" y="2"/>
                      <a:pt x="332" y="2"/>
                    </a:cubicBezTo>
                    <a:cubicBezTo>
                      <a:pt x="325" y="1"/>
                      <a:pt x="318" y="1"/>
                      <a:pt x="312" y="1"/>
                    </a:cubicBezTo>
                    <a:close/>
                  </a:path>
                </a:pathLst>
              </a:custGeom>
              <a:solidFill>
                <a:srgbClr val="5A79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60" name="Google Shape;1660;p67"/>
              <p:cNvSpPr/>
              <p:nvPr/>
            </p:nvSpPr>
            <p:spPr>
              <a:xfrm>
                <a:off x="2842425" y="1214675"/>
                <a:ext cx="20300" cy="9000"/>
              </a:xfrm>
              <a:custGeom>
                <a:avLst/>
                <a:gdLst/>
                <a:ahLst/>
                <a:cxnLst/>
                <a:rect l="l" t="t" r="r" b="b"/>
                <a:pathLst>
                  <a:path w="812" h="360" extrusionOk="0">
                    <a:moveTo>
                      <a:pt x="710" y="0"/>
                    </a:moveTo>
                    <a:cubicBezTo>
                      <a:pt x="702" y="0"/>
                      <a:pt x="694" y="1"/>
                      <a:pt x="686" y="3"/>
                    </a:cubicBezTo>
                    <a:cubicBezTo>
                      <a:pt x="480" y="49"/>
                      <a:pt x="274" y="106"/>
                      <a:pt x="80" y="175"/>
                    </a:cubicBezTo>
                    <a:cubicBezTo>
                      <a:pt x="34" y="186"/>
                      <a:pt x="0" y="243"/>
                      <a:pt x="12" y="289"/>
                    </a:cubicBezTo>
                    <a:cubicBezTo>
                      <a:pt x="21" y="329"/>
                      <a:pt x="66" y="360"/>
                      <a:pt x="107" y="360"/>
                    </a:cubicBezTo>
                    <a:cubicBezTo>
                      <a:pt x="114" y="360"/>
                      <a:pt x="120" y="359"/>
                      <a:pt x="126" y="358"/>
                    </a:cubicBezTo>
                    <a:cubicBezTo>
                      <a:pt x="332" y="289"/>
                      <a:pt x="526" y="232"/>
                      <a:pt x="732" y="186"/>
                    </a:cubicBezTo>
                    <a:cubicBezTo>
                      <a:pt x="778" y="175"/>
                      <a:pt x="812" y="118"/>
                      <a:pt x="800" y="60"/>
                    </a:cubicBezTo>
                    <a:cubicBezTo>
                      <a:pt x="791" y="23"/>
                      <a:pt x="750" y="0"/>
                      <a:pt x="710" y="0"/>
                    </a:cubicBezTo>
                    <a:close/>
                  </a:path>
                </a:pathLst>
              </a:custGeom>
              <a:solidFill>
                <a:srgbClr val="5A79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61" name="Google Shape;1661;p67"/>
              <p:cNvSpPr/>
              <p:nvPr/>
            </p:nvSpPr>
            <p:spPr>
              <a:xfrm>
                <a:off x="2928450" y="1212175"/>
                <a:ext cx="220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881" h="254" extrusionOk="0">
                    <a:moveTo>
                      <a:pt x="104" y="0"/>
                    </a:moveTo>
                    <a:cubicBezTo>
                      <a:pt x="46" y="0"/>
                      <a:pt x="1" y="46"/>
                      <a:pt x="1" y="92"/>
                    </a:cubicBezTo>
                    <a:cubicBezTo>
                      <a:pt x="1" y="149"/>
                      <a:pt x="46" y="195"/>
                      <a:pt x="104" y="195"/>
                    </a:cubicBezTo>
                    <a:cubicBezTo>
                      <a:pt x="332" y="206"/>
                      <a:pt x="549" y="218"/>
                      <a:pt x="778" y="252"/>
                    </a:cubicBezTo>
                    <a:cubicBezTo>
                      <a:pt x="783" y="253"/>
                      <a:pt x="788" y="253"/>
                      <a:pt x="793" y="253"/>
                    </a:cubicBezTo>
                    <a:cubicBezTo>
                      <a:pt x="843" y="253"/>
                      <a:pt x="881" y="202"/>
                      <a:pt x="881" y="160"/>
                    </a:cubicBezTo>
                    <a:cubicBezTo>
                      <a:pt x="881" y="103"/>
                      <a:pt x="835" y="69"/>
                      <a:pt x="778" y="58"/>
                    </a:cubicBezTo>
                    <a:cubicBezTo>
                      <a:pt x="549" y="35"/>
                      <a:pt x="332" y="12"/>
                      <a:pt x="104" y="0"/>
                    </a:cubicBezTo>
                    <a:close/>
                  </a:path>
                </a:pathLst>
              </a:custGeom>
              <a:solidFill>
                <a:srgbClr val="5A79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62" name="Google Shape;1662;p67"/>
              <p:cNvSpPr/>
              <p:nvPr/>
            </p:nvSpPr>
            <p:spPr>
              <a:xfrm>
                <a:off x="2886425" y="1221975"/>
                <a:ext cx="22050" cy="3482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1393" extrusionOk="0">
                    <a:moveTo>
                      <a:pt x="435" y="0"/>
                    </a:moveTo>
                    <a:cubicBezTo>
                      <a:pt x="399" y="0"/>
                      <a:pt x="364" y="20"/>
                      <a:pt x="355" y="66"/>
                    </a:cubicBezTo>
                    <a:cubicBezTo>
                      <a:pt x="264" y="466"/>
                      <a:pt x="161" y="855"/>
                      <a:pt x="24" y="1243"/>
                    </a:cubicBezTo>
                    <a:cubicBezTo>
                      <a:pt x="1" y="1301"/>
                      <a:pt x="58" y="1358"/>
                      <a:pt x="115" y="1358"/>
                    </a:cubicBezTo>
                    <a:cubicBezTo>
                      <a:pt x="332" y="1369"/>
                      <a:pt x="538" y="1381"/>
                      <a:pt x="755" y="1392"/>
                    </a:cubicBezTo>
                    <a:cubicBezTo>
                      <a:pt x="881" y="1392"/>
                      <a:pt x="881" y="1198"/>
                      <a:pt x="755" y="1198"/>
                    </a:cubicBezTo>
                    <a:cubicBezTo>
                      <a:pt x="582" y="1189"/>
                      <a:pt x="417" y="1179"/>
                      <a:pt x="247" y="1176"/>
                    </a:cubicBezTo>
                    <a:lnTo>
                      <a:pt x="247" y="1176"/>
                    </a:lnTo>
                    <a:cubicBezTo>
                      <a:pt x="364" y="834"/>
                      <a:pt x="456" y="483"/>
                      <a:pt x="538" y="123"/>
                    </a:cubicBezTo>
                    <a:cubicBezTo>
                      <a:pt x="552" y="47"/>
                      <a:pt x="491" y="0"/>
                      <a:pt x="435" y="0"/>
                    </a:cubicBezTo>
                    <a:close/>
                  </a:path>
                </a:pathLst>
              </a:custGeom>
              <a:solidFill>
                <a:srgbClr val="5A79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63" name="Google Shape;1663;p67"/>
              <p:cNvSpPr/>
              <p:nvPr/>
            </p:nvSpPr>
            <p:spPr>
              <a:xfrm>
                <a:off x="2820700" y="1140250"/>
                <a:ext cx="172300" cy="77675"/>
              </a:xfrm>
              <a:custGeom>
                <a:avLst/>
                <a:gdLst/>
                <a:ahLst/>
                <a:cxnLst/>
                <a:rect l="l" t="t" r="r" b="b"/>
                <a:pathLst>
                  <a:path w="6892" h="3107" extrusionOk="0">
                    <a:moveTo>
                      <a:pt x="3384" y="1"/>
                    </a:moveTo>
                    <a:cubicBezTo>
                      <a:pt x="2280" y="1"/>
                      <a:pt x="1156" y="182"/>
                      <a:pt x="743" y="751"/>
                    </a:cubicBezTo>
                    <a:cubicBezTo>
                      <a:pt x="126" y="1597"/>
                      <a:pt x="0" y="3106"/>
                      <a:pt x="0" y="3106"/>
                    </a:cubicBezTo>
                    <a:cubicBezTo>
                      <a:pt x="0" y="3106"/>
                      <a:pt x="2527" y="2466"/>
                      <a:pt x="3396" y="1048"/>
                    </a:cubicBezTo>
                    <a:cubicBezTo>
                      <a:pt x="3396" y="1048"/>
                      <a:pt x="3773" y="1757"/>
                      <a:pt x="4311" y="2214"/>
                    </a:cubicBezTo>
                    <a:cubicBezTo>
                      <a:pt x="4848" y="2672"/>
                      <a:pt x="5545" y="2866"/>
                      <a:pt x="6163" y="2889"/>
                    </a:cubicBezTo>
                    <a:cubicBezTo>
                      <a:pt x="6164" y="2889"/>
                      <a:pt x="6166" y="2889"/>
                      <a:pt x="6168" y="2889"/>
                    </a:cubicBezTo>
                    <a:cubicBezTo>
                      <a:pt x="6892" y="2889"/>
                      <a:pt x="6206" y="270"/>
                      <a:pt x="4848" y="99"/>
                    </a:cubicBezTo>
                    <a:cubicBezTo>
                      <a:pt x="4414" y="41"/>
                      <a:pt x="3901" y="1"/>
                      <a:pt x="3384" y="1"/>
                    </a:cubicBezTo>
                    <a:close/>
                  </a:path>
                </a:pathLst>
              </a:custGeom>
              <a:solidFill>
                <a:srgbClr val="ABCC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64" name="Google Shape;1664;p67"/>
              <p:cNvSpPr/>
              <p:nvPr/>
            </p:nvSpPr>
            <p:spPr>
              <a:xfrm>
                <a:off x="2816450" y="1163500"/>
                <a:ext cx="162050" cy="57425"/>
              </a:xfrm>
              <a:custGeom>
                <a:avLst/>
                <a:gdLst/>
                <a:ahLst/>
                <a:cxnLst/>
                <a:rect l="l" t="t" r="r" b="b"/>
                <a:pathLst>
                  <a:path w="6482" h="2297" extrusionOk="0">
                    <a:moveTo>
                      <a:pt x="3579" y="1"/>
                    </a:moveTo>
                    <a:cubicBezTo>
                      <a:pt x="3535" y="1"/>
                      <a:pt x="3487" y="24"/>
                      <a:pt x="3463" y="61"/>
                    </a:cubicBezTo>
                    <a:cubicBezTo>
                      <a:pt x="3006" y="781"/>
                      <a:pt x="2217" y="1250"/>
                      <a:pt x="1451" y="1593"/>
                    </a:cubicBezTo>
                    <a:cubicBezTo>
                      <a:pt x="1028" y="1787"/>
                      <a:pt x="593" y="1947"/>
                      <a:pt x="136" y="2062"/>
                    </a:cubicBezTo>
                    <a:cubicBezTo>
                      <a:pt x="1" y="2103"/>
                      <a:pt x="45" y="2296"/>
                      <a:pt x="166" y="2296"/>
                    </a:cubicBezTo>
                    <a:cubicBezTo>
                      <a:pt x="178" y="2296"/>
                      <a:pt x="191" y="2295"/>
                      <a:pt x="204" y="2290"/>
                    </a:cubicBezTo>
                    <a:cubicBezTo>
                      <a:pt x="685" y="2176"/>
                      <a:pt x="1165" y="1982"/>
                      <a:pt x="1622" y="1776"/>
                    </a:cubicBezTo>
                    <a:cubicBezTo>
                      <a:pt x="2347" y="1440"/>
                      <a:pt x="3071" y="998"/>
                      <a:pt x="3548" y="352"/>
                    </a:cubicBezTo>
                    <a:lnTo>
                      <a:pt x="3548" y="352"/>
                    </a:lnTo>
                    <a:cubicBezTo>
                      <a:pt x="4080" y="1375"/>
                      <a:pt x="5186" y="2052"/>
                      <a:pt x="6333" y="2073"/>
                    </a:cubicBezTo>
                    <a:cubicBezTo>
                      <a:pt x="6481" y="2073"/>
                      <a:pt x="6481" y="1833"/>
                      <a:pt x="6333" y="1833"/>
                    </a:cubicBezTo>
                    <a:cubicBezTo>
                      <a:pt x="5201" y="1810"/>
                      <a:pt x="4126" y="1101"/>
                      <a:pt x="3669" y="61"/>
                    </a:cubicBezTo>
                    <a:cubicBezTo>
                      <a:pt x="3653" y="18"/>
                      <a:pt x="3617" y="1"/>
                      <a:pt x="3579" y="1"/>
                    </a:cubicBezTo>
                    <a:close/>
                  </a:path>
                </a:pathLst>
              </a:custGeom>
              <a:solidFill>
                <a:srgbClr val="5A79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65" name="Google Shape;1665;p67"/>
              <p:cNvSpPr/>
              <p:nvPr/>
            </p:nvSpPr>
            <p:spPr>
              <a:xfrm>
                <a:off x="2827550" y="1195600"/>
                <a:ext cx="57775" cy="64900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596" fill="none" extrusionOk="0">
                    <a:moveTo>
                      <a:pt x="2310" y="1304"/>
                    </a:moveTo>
                    <a:cubicBezTo>
                      <a:pt x="2310" y="2013"/>
                      <a:pt x="1796" y="2596"/>
                      <a:pt x="1155" y="2596"/>
                    </a:cubicBezTo>
                    <a:cubicBezTo>
                      <a:pt x="515" y="2596"/>
                      <a:pt x="1" y="2013"/>
                      <a:pt x="1" y="1304"/>
                    </a:cubicBezTo>
                    <a:cubicBezTo>
                      <a:pt x="1" y="583"/>
                      <a:pt x="515" y="0"/>
                      <a:pt x="1155" y="0"/>
                    </a:cubicBezTo>
                    <a:cubicBezTo>
                      <a:pt x="1796" y="0"/>
                      <a:pt x="2310" y="583"/>
                      <a:pt x="2310" y="1304"/>
                    </a:cubicBezTo>
                    <a:close/>
                  </a:path>
                </a:pathLst>
              </a:custGeom>
              <a:solidFill>
                <a:srgbClr val="5A7950"/>
              </a:solidFill>
              <a:ln w="4850" cap="flat" cmpd="sng">
                <a:solidFill>
                  <a:srgbClr val="5A7950"/>
                </a:solidFill>
                <a:prstDash val="solid"/>
                <a:miter lim="1143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66" name="Google Shape;1666;p67"/>
              <p:cNvSpPr/>
              <p:nvPr/>
            </p:nvSpPr>
            <p:spPr>
              <a:xfrm>
                <a:off x="2911025" y="1195600"/>
                <a:ext cx="57750" cy="64900"/>
              </a:xfrm>
              <a:custGeom>
                <a:avLst/>
                <a:gdLst/>
                <a:ahLst/>
                <a:cxnLst/>
                <a:rect l="l" t="t" r="r" b="b"/>
                <a:pathLst>
                  <a:path w="2310" h="2596" fill="none" extrusionOk="0">
                    <a:moveTo>
                      <a:pt x="2310" y="1304"/>
                    </a:moveTo>
                    <a:cubicBezTo>
                      <a:pt x="2310" y="2013"/>
                      <a:pt x="1795" y="2596"/>
                      <a:pt x="1155" y="2596"/>
                    </a:cubicBezTo>
                    <a:cubicBezTo>
                      <a:pt x="515" y="2596"/>
                      <a:pt x="0" y="2013"/>
                      <a:pt x="0" y="1304"/>
                    </a:cubicBezTo>
                    <a:cubicBezTo>
                      <a:pt x="0" y="583"/>
                      <a:pt x="515" y="0"/>
                      <a:pt x="1155" y="0"/>
                    </a:cubicBezTo>
                    <a:cubicBezTo>
                      <a:pt x="1795" y="0"/>
                      <a:pt x="2310" y="583"/>
                      <a:pt x="2310" y="1304"/>
                    </a:cubicBezTo>
                    <a:close/>
                  </a:path>
                </a:pathLst>
              </a:custGeom>
              <a:solidFill>
                <a:srgbClr val="5A7950"/>
              </a:solidFill>
              <a:ln w="4850" cap="flat" cmpd="sng">
                <a:solidFill>
                  <a:srgbClr val="5A7950"/>
                </a:solidFill>
                <a:prstDash val="solid"/>
                <a:miter lim="1143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67" name="Google Shape;1667;p67"/>
              <p:cNvSpPr/>
              <p:nvPr/>
            </p:nvSpPr>
            <p:spPr>
              <a:xfrm>
                <a:off x="2883575" y="1234175"/>
                <a:ext cx="28900" cy="375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50" fill="none" extrusionOk="0">
                    <a:moveTo>
                      <a:pt x="1" y="138"/>
                    </a:moveTo>
                    <a:cubicBezTo>
                      <a:pt x="126" y="69"/>
                      <a:pt x="321" y="1"/>
                      <a:pt x="538" y="1"/>
                    </a:cubicBezTo>
                    <a:cubicBezTo>
                      <a:pt x="801" y="1"/>
                      <a:pt x="1018" y="81"/>
                      <a:pt x="1155" y="149"/>
                    </a:cubicBezTo>
                  </a:path>
                </a:pathLst>
              </a:custGeom>
              <a:solidFill>
                <a:srgbClr val="5A7950"/>
              </a:solidFill>
              <a:ln w="4850" cap="flat" cmpd="sng">
                <a:solidFill>
                  <a:srgbClr val="5A7950"/>
                </a:solidFill>
                <a:prstDash val="solid"/>
                <a:miter lim="1143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68" name="Google Shape;1668;p67"/>
              <p:cNvSpPr/>
              <p:nvPr/>
            </p:nvSpPr>
            <p:spPr>
              <a:xfrm>
                <a:off x="1982900" y="1882750"/>
                <a:ext cx="525400" cy="203275"/>
              </a:xfrm>
              <a:custGeom>
                <a:avLst/>
                <a:gdLst/>
                <a:ahLst/>
                <a:cxnLst/>
                <a:rect l="l" t="t" r="r" b="b"/>
                <a:pathLst>
                  <a:path w="21016" h="8131" extrusionOk="0">
                    <a:moveTo>
                      <a:pt x="10508" y="1"/>
                    </a:moveTo>
                    <a:cubicBezTo>
                      <a:pt x="5591" y="1"/>
                      <a:pt x="1429" y="3419"/>
                      <a:pt x="0" y="8130"/>
                    </a:cubicBezTo>
                    <a:lnTo>
                      <a:pt x="21015" y="8130"/>
                    </a:lnTo>
                    <a:cubicBezTo>
                      <a:pt x="19586" y="3419"/>
                      <a:pt x="15424" y="1"/>
                      <a:pt x="10508" y="1"/>
                    </a:cubicBezTo>
                    <a:close/>
                  </a:path>
                </a:pathLst>
              </a:custGeom>
              <a:solidFill>
                <a:srgbClr val="ABCC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69" name="Google Shape;1669;p67"/>
              <p:cNvSpPr/>
              <p:nvPr/>
            </p:nvSpPr>
            <p:spPr>
              <a:xfrm>
                <a:off x="1979450" y="1880125"/>
                <a:ext cx="532150" cy="209000"/>
              </a:xfrm>
              <a:custGeom>
                <a:avLst/>
                <a:gdLst/>
                <a:ahLst/>
                <a:cxnLst/>
                <a:rect l="l" t="t" r="r" b="b"/>
                <a:pathLst>
                  <a:path w="21286" h="8360" extrusionOk="0">
                    <a:moveTo>
                      <a:pt x="10594" y="238"/>
                    </a:moveTo>
                    <a:cubicBezTo>
                      <a:pt x="13226" y="238"/>
                      <a:pt x="15816" y="1237"/>
                      <a:pt x="17792" y="3056"/>
                    </a:cubicBezTo>
                    <a:cubicBezTo>
                      <a:pt x="19285" y="4427"/>
                      <a:pt x="20377" y="6189"/>
                      <a:pt x="20992" y="8109"/>
                    </a:cubicBezTo>
                    <a:lnTo>
                      <a:pt x="458" y="8109"/>
                    </a:lnTo>
                    <a:cubicBezTo>
                      <a:pt x="415" y="8109"/>
                      <a:pt x="358" y="8103"/>
                      <a:pt x="302" y="8100"/>
                    </a:cubicBezTo>
                    <a:lnTo>
                      <a:pt x="302" y="8100"/>
                    </a:lnTo>
                    <a:cubicBezTo>
                      <a:pt x="1409" y="4659"/>
                      <a:pt x="4090" y="1770"/>
                      <a:pt x="7581" y="689"/>
                    </a:cubicBezTo>
                    <a:cubicBezTo>
                      <a:pt x="8570" y="385"/>
                      <a:pt x="9585" y="238"/>
                      <a:pt x="10594" y="238"/>
                    </a:cubicBezTo>
                    <a:close/>
                    <a:moveTo>
                      <a:pt x="10708" y="0"/>
                    </a:moveTo>
                    <a:cubicBezTo>
                      <a:pt x="8023" y="0"/>
                      <a:pt x="5376" y="1021"/>
                      <a:pt x="3351" y="2873"/>
                    </a:cubicBezTo>
                    <a:cubicBezTo>
                      <a:pt x="1785" y="4302"/>
                      <a:pt x="653" y="6166"/>
                      <a:pt x="24" y="8201"/>
                    </a:cubicBezTo>
                    <a:cubicBezTo>
                      <a:pt x="1" y="8269"/>
                      <a:pt x="69" y="8349"/>
                      <a:pt x="138" y="8349"/>
                    </a:cubicBezTo>
                    <a:lnTo>
                      <a:pt x="20296" y="8349"/>
                    </a:lnTo>
                    <a:cubicBezTo>
                      <a:pt x="20479" y="8349"/>
                      <a:pt x="20661" y="8360"/>
                      <a:pt x="20844" y="8360"/>
                    </a:cubicBezTo>
                    <a:cubicBezTo>
                      <a:pt x="20936" y="8360"/>
                      <a:pt x="21027" y="8357"/>
                      <a:pt x="21119" y="8349"/>
                    </a:cubicBezTo>
                    <a:lnTo>
                      <a:pt x="21153" y="8349"/>
                    </a:lnTo>
                    <a:cubicBezTo>
                      <a:pt x="21181" y="8349"/>
                      <a:pt x="21204" y="8341"/>
                      <a:pt x="21221" y="8327"/>
                    </a:cubicBezTo>
                    <a:lnTo>
                      <a:pt x="21221" y="8327"/>
                    </a:lnTo>
                    <a:cubicBezTo>
                      <a:pt x="21261" y="8304"/>
                      <a:pt x="21286" y="8260"/>
                      <a:pt x="21267" y="8201"/>
                    </a:cubicBezTo>
                    <a:cubicBezTo>
                      <a:pt x="20170" y="4599"/>
                      <a:pt x="17403" y="1581"/>
                      <a:pt x="13778" y="460"/>
                    </a:cubicBezTo>
                    <a:cubicBezTo>
                      <a:pt x="12771" y="150"/>
                      <a:pt x="11737" y="0"/>
                      <a:pt x="10708" y="0"/>
                    </a:cubicBezTo>
                    <a:close/>
                  </a:path>
                </a:pathLst>
              </a:custGeom>
              <a:solidFill>
                <a:srgbClr val="5A79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70" name="Google Shape;1670;p67"/>
              <p:cNvSpPr/>
              <p:nvPr/>
            </p:nvSpPr>
            <p:spPr>
              <a:xfrm>
                <a:off x="2158675" y="1879725"/>
                <a:ext cx="174100" cy="206300"/>
              </a:xfrm>
              <a:custGeom>
                <a:avLst/>
                <a:gdLst/>
                <a:ahLst/>
                <a:cxnLst/>
                <a:rect l="l" t="t" r="r" b="b"/>
                <a:pathLst>
                  <a:path w="6964" h="8252" extrusionOk="0">
                    <a:moveTo>
                      <a:pt x="3667" y="0"/>
                    </a:moveTo>
                    <a:cubicBezTo>
                      <a:pt x="2143" y="0"/>
                      <a:pt x="358" y="241"/>
                      <a:pt x="172" y="1585"/>
                    </a:cubicBezTo>
                    <a:cubicBezTo>
                      <a:pt x="81" y="2180"/>
                      <a:pt x="35" y="5038"/>
                      <a:pt x="1" y="8251"/>
                    </a:cubicBezTo>
                    <a:lnTo>
                      <a:pt x="6964" y="8251"/>
                    </a:lnTo>
                    <a:cubicBezTo>
                      <a:pt x="6735" y="5416"/>
                      <a:pt x="6529" y="2992"/>
                      <a:pt x="6449" y="2500"/>
                    </a:cubicBezTo>
                    <a:cubicBezTo>
                      <a:pt x="6255" y="1197"/>
                      <a:pt x="5740" y="53"/>
                      <a:pt x="4140" y="7"/>
                    </a:cubicBezTo>
                    <a:cubicBezTo>
                      <a:pt x="3986" y="3"/>
                      <a:pt x="3828" y="0"/>
                      <a:pt x="3667" y="0"/>
                    </a:cubicBezTo>
                    <a:close/>
                  </a:path>
                </a:pathLst>
              </a:custGeom>
              <a:solidFill>
                <a:srgbClr val="ABCC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71" name="Google Shape;1671;p67"/>
              <p:cNvSpPr/>
              <p:nvPr/>
            </p:nvSpPr>
            <p:spPr>
              <a:xfrm>
                <a:off x="2155825" y="1876750"/>
                <a:ext cx="17992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7197" h="8485" extrusionOk="0">
                    <a:moveTo>
                      <a:pt x="3929" y="228"/>
                    </a:moveTo>
                    <a:cubicBezTo>
                      <a:pt x="4360" y="228"/>
                      <a:pt x="4797" y="269"/>
                      <a:pt x="5180" y="447"/>
                    </a:cubicBezTo>
                    <a:cubicBezTo>
                      <a:pt x="6197" y="915"/>
                      <a:pt x="6403" y="2139"/>
                      <a:pt x="6506" y="3133"/>
                    </a:cubicBezTo>
                    <a:cubicBezTo>
                      <a:pt x="6685" y="4841"/>
                      <a:pt x="6809" y="6537"/>
                      <a:pt x="6942" y="8244"/>
                    </a:cubicBezTo>
                    <a:lnTo>
                      <a:pt x="241" y="8244"/>
                    </a:lnTo>
                    <a:cubicBezTo>
                      <a:pt x="253" y="6549"/>
                      <a:pt x="265" y="4864"/>
                      <a:pt x="321" y="3179"/>
                    </a:cubicBezTo>
                    <a:cubicBezTo>
                      <a:pt x="332" y="2722"/>
                      <a:pt x="343" y="2265"/>
                      <a:pt x="389" y="1807"/>
                    </a:cubicBezTo>
                    <a:cubicBezTo>
                      <a:pt x="446" y="1270"/>
                      <a:pt x="778" y="881"/>
                      <a:pt x="1270" y="641"/>
                    </a:cubicBezTo>
                    <a:cubicBezTo>
                      <a:pt x="1841" y="367"/>
                      <a:pt x="2527" y="286"/>
                      <a:pt x="3156" y="252"/>
                    </a:cubicBezTo>
                    <a:cubicBezTo>
                      <a:pt x="3403" y="244"/>
                      <a:pt x="3665" y="228"/>
                      <a:pt x="3929" y="228"/>
                    </a:cubicBezTo>
                    <a:close/>
                    <a:moveTo>
                      <a:pt x="3659" y="1"/>
                    </a:moveTo>
                    <a:cubicBezTo>
                      <a:pt x="2973" y="12"/>
                      <a:pt x="2287" y="58"/>
                      <a:pt x="1635" y="252"/>
                    </a:cubicBezTo>
                    <a:cubicBezTo>
                      <a:pt x="1109" y="412"/>
                      <a:pt x="572" y="698"/>
                      <a:pt x="321" y="1201"/>
                    </a:cubicBezTo>
                    <a:cubicBezTo>
                      <a:pt x="126" y="1590"/>
                      <a:pt x="126" y="2047"/>
                      <a:pt x="115" y="2470"/>
                    </a:cubicBezTo>
                    <a:cubicBezTo>
                      <a:pt x="23" y="4425"/>
                      <a:pt x="12" y="6403"/>
                      <a:pt x="0" y="8370"/>
                    </a:cubicBezTo>
                    <a:cubicBezTo>
                      <a:pt x="0" y="8427"/>
                      <a:pt x="58" y="8484"/>
                      <a:pt x="115" y="8484"/>
                    </a:cubicBezTo>
                    <a:lnTo>
                      <a:pt x="7078" y="8484"/>
                    </a:lnTo>
                    <a:cubicBezTo>
                      <a:pt x="7098" y="8484"/>
                      <a:pt x="7115" y="8480"/>
                      <a:pt x="7130" y="8473"/>
                    </a:cubicBezTo>
                    <a:lnTo>
                      <a:pt x="7130" y="8473"/>
                    </a:lnTo>
                    <a:cubicBezTo>
                      <a:pt x="7168" y="8458"/>
                      <a:pt x="7196" y="8423"/>
                      <a:pt x="7192" y="8370"/>
                    </a:cubicBezTo>
                    <a:cubicBezTo>
                      <a:pt x="7055" y="6666"/>
                      <a:pt x="6929" y="4963"/>
                      <a:pt x="6758" y="3259"/>
                    </a:cubicBezTo>
                    <a:cubicBezTo>
                      <a:pt x="6655" y="2242"/>
                      <a:pt x="6506" y="1064"/>
                      <a:pt x="5603" y="424"/>
                    </a:cubicBezTo>
                    <a:cubicBezTo>
                      <a:pt x="5031" y="12"/>
                      <a:pt x="4334" y="1"/>
                      <a:pt x="3659" y="1"/>
                    </a:cubicBezTo>
                    <a:close/>
                  </a:path>
                </a:pathLst>
              </a:custGeom>
              <a:solidFill>
                <a:srgbClr val="6F96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72" name="Google Shape;1672;p67"/>
              <p:cNvSpPr/>
              <p:nvPr/>
            </p:nvSpPr>
            <p:spPr>
              <a:xfrm>
                <a:off x="2199575" y="1939250"/>
                <a:ext cx="84925" cy="19700"/>
              </a:xfrm>
              <a:custGeom>
                <a:avLst/>
                <a:gdLst/>
                <a:ahLst/>
                <a:cxnLst/>
                <a:rect l="l" t="t" r="r" b="b"/>
                <a:pathLst>
                  <a:path w="3397" h="788" extrusionOk="0">
                    <a:moveTo>
                      <a:pt x="186" y="0"/>
                    </a:moveTo>
                    <a:cubicBezTo>
                      <a:pt x="89" y="0"/>
                      <a:pt x="1" y="115"/>
                      <a:pt x="91" y="188"/>
                    </a:cubicBezTo>
                    <a:cubicBezTo>
                      <a:pt x="597" y="584"/>
                      <a:pt x="1224" y="788"/>
                      <a:pt x="1853" y="788"/>
                    </a:cubicBezTo>
                    <a:cubicBezTo>
                      <a:pt x="2347" y="788"/>
                      <a:pt x="2843" y="662"/>
                      <a:pt x="3281" y="405"/>
                    </a:cubicBezTo>
                    <a:cubicBezTo>
                      <a:pt x="3397" y="337"/>
                      <a:pt x="3326" y="181"/>
                      <a:pt x="3225" y="181"/>
                    </a:cubicBezTo>
                    <a:cubicBezTo>
                      <a:pt x="3207" y="181"/>
                      <a:pt x="3187" y="186"/>
                      <a:pt x="3167" y="199"/>
                    </a:cubicBezTo>
                    <a:cubicBezTo>
                      <a:pt x="2767" y="435"/>
                      <a:pt x="2308" y="551"/>
                      <a:pt x="1849" y="551"/>
                    </a:cubicBezTo>
                    <a:cubicBezTo>
                      <a:pt x="1283" y="551"/>
                      <a:pt x="717" y="375"/>
                      <a:pt x="263" y="27"/>
                    </a:cubicBezTo>
                    <a:cubicBezTo>
                      <a:pt x="239" y="8"/>
                      <a:pt x="212" y="0"/>
                      <a:pt x="186" y="0"/>
                    </a:cubicBezTo>
                    <a:close/>
                  </a:path>
                </a:pathLst>
              </a:custGeom>
              <a:solidFill>
                <a:srgbClr val="5A79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73" name="Google Shape;1673;p67"/>
              <p:cNvSpPr/>
              <p:nvPr/>
            </p:nvSpPr>
            <p:spPr>
              <a:xfrm>
                <a:off x="2203475" y="1879275"/>
                <a:ext cx="207625" cy="206750"/>
              </a:xfrm>
              <a:custGeom>
                <a:avLst/>
                <a:gdLst/>
                <a:ahLst/>
                <a:cxnLst/>
                <a:rect l="l" t="t" r="r" b="b"/>
                <a:pathLst>
                  <a:path w="8305" h="8270" extrusionOk="0">
                    <a:moveTo>
                      <a:pt x="1620" y="0"/>
                    </a:moveTo>
                    <a:cubicBezTo>
                      <a:pt x="1" y="0"/>
                      <a:pt x="2188" y="689"/>
                      <a:pt x="2188" y="689"/>
                    </a:cubicBezTo>
                    <a:cubicBezTo>
                      <a:pt x="2188" y="689"/>
                      <a:pt x="2241" y="669"/>
                      <a:pt x="2330" y="669"/>
                    </a:cubicBezTo>
                    <a:cubicBezTo>
                      <a:pt x="2696" y="669"/>
                      <a:pt x="3665" y="995"/>
                      <a:pt x="4006" y="4324"/>
                    </a:cubicBezTo>
                    <a:cubicBezTo>
                      <a:pt x="4120" y="5376"/>
                      <a:pt x="4177" y="6771"/>
                      <a:pt x="4200" y="8269"/>
                    </a:cubicBezTo>
                    <a:lnTo>
                      <a:pt x="7116" y="8269"/>
                    </a:lnTo>
                    <a:cubicBezTo>
                      <a:pt x="7127" y="8246"/>
                      <a:pt x="7127" y="8223"/>
                      <a:pt x="7138" y="8212"/>
                    </a:cubicBezTo>
                    <a:cubicBezTo>
                      <a:pt x="7699" y="6245"/>
                      <a:pt x="7756" y="5022"/>
                      <a:pt x="7756" y="5022"/>
                    </a:cubicBezTo>
                    <a:lnTo>
                      <a:pt x="6269" y="4599"/>
                    </a:lnTo>
                    <a:lnTo>
                      <a:pt x="8305" y="3547"/>
                    </a:lnTo>
                    <a:cubicBezTo>
                      <a:pt x="8305" y="3547"/>
                      <a:pt x="5846" y="311"/>
                      <a:pt x="2588" y="48"/>
                    </a:cubicBezTo>
                    <a:cubicBezTo>
                      <a:pt x="2172" y="15"/>
                      <a:pt x="1856" y="0"/>
                      <a:pt x="1620" y="0"/>
                    </a:cubicBezTo>
                    <a:close/>
                  </a:path>
                </a:pathLst>
              </a:custGeom>
              <a:solidFill>
                <a:srgbClr val="ABCC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74" name="Google Shape;1674;p67"/>
              <p:cNvSpPr/>
              <p:nvPr/>
            </p:nvSpPr>
            <p:spPr>
              <a:xfrm>
                <a:off x="2224700" y="1875825"/>
                <a:ext cx="189825" cy="213050"/>
              </a:xfrm>
              <a:custGeom>
                <a:avLst/>
                <a:gdLst/>
                <a:ahLst/>
                <a:cxnLst/>
                <a:rect l="l" t="t" r="r" b="b"/>
                <a:pathLst>
                  <a:path w="7593" h="8522" extrusionOk="0">
                    <a:moveTo>
                      <a:pt x="7353" y="3751"/>
                    </a:moveTo>
                    <a:lnTo>
                      <a:pt x="7353" y="3751"/>
                    </a:lnTo>
                    <a:cubicBezTo>
                      <a:pt x="7357" y="3755"/>
                      <a:pt x="7359" y="3758"/>
                      <a:pt x="7358" y="3758"/>
                    </a:cubicBezTo>
                    <a:cubicBezTo>
                      <a:pt x="7358" y="3758"/>
                      <a:pt x="7356" y="3757"/>
                      <a:pt x="7353" y="3754"/>
                    </a:cubicBezTo>
                    <a:cubicBezTo>
                      <a:pt x="7353" y="3753"/>
                      <a:pt x="7353" y="3752"/>
                      <a:pt x="7353" y="3751"/>
                    </a:cubicBezTo>
                    <a:close/>
                    <a:moveTo>
                      <a:pt x="698" y="255"/>
                    </a:moveTo>
                    <a:cubicBezTo>
                      <a:pt x="961" y="255"/>
                      <a:pt x="1213" y="266"/>
                      <a:pt x="1476" y="289"/>
                    </a:cubicBezTo>
                    <a:cubicBezTo>
                      <a:pt x="3420" y="415"/>
                      <a:pt x="5100" y="1444"/>
                      <a:pt x="6461" y="2782"/>
                    </a:cubicBezTo>
                    <a:cubicBezTo>
                      <a:pt x="6690" y="2999"/>
                      <a:pt x="6918" y="3239"/>
                      <a:pt x="7124" y="3479"/>
                    </a:cubicBezTo>
                    <a:cubicBezTo>
                      <a:pt x="7171" y="3535"/>
                      <a:pt x="7225" y="3591"/>
                      <a:pt x="7274" y="3646"/>
                    </a:cubicBezTo>
                    <a:lnTo>
                      <a:pt x="7274" y="3646"/>
                    </a:lnTo>
                    <a:cubicBezTo>
                      <a:pt x="6631" y="3978"/>
                      <a:pt x="5996" y="4301"/>
                      <a:pt x="5352" y="4634"/>
                    </a:cubicBezTo>
                    <a:cubicBezTo>
                      <a:pt x="5260" y="4680"/>
                      <a:pt x="5295" y="4817"/>
                      <a:pt x="5386" y="4851"/>
                    </a:cubicBezTo>
                    <a:lnTo>
                      <a:pt x="6777" y="5247"/>
                    </a:lnTo>
                    <a:lnTo>
                      <a:pt x="6777" y="5247"/>
                    </a:lnTo>
                    <a:cubicBezTo>
                      <a:pt x="6722" y="6262"/>
                      <a:pt x="6458" y="7296"/>
                      <a:pt x="6178" y="8281"/>
                    </a:cubicBezTo>
                    <a:lnTo>
                      <a:pt x="3464" y="8281"/>
                    </a:lnTo>
                    <a:cubicBezTo>
                      <a:pt x="3451" y="7237"/>
                      <a:pt x="3417" y="6193"/>
                      <a:pt x="3340" y="5160"/>
                    </a:cubicBezTo>
                    <a:cubicBezTo>
                      <a:pt x="3271" y="4280"/>
                      <a:pt x="3179" y="3399"/>
                      <a:pt x="2939" y="2553"/>
                    </a:cubicBezTo>
                    <a:cubicBezTo>
                      <a:pt x="2768" y="1901"/>
                      <a:pt x="2425" y="895"/>
                      <a:pt x="1670" y="712"/>
                    </a:cubicBezTo>
                    <a:cubicBezTo>
                      <a:pt x="1608" y="700"/>
                      <a:pt x="1538" y="691"/>
                      <a:pt x="1469" y="691"/>
                    </a:cubicBezTo>
                    <a:cubicBezTo>
                      <a:pt x="1423" y="691"/>
                      <a:pt x="1378" y="695"/>
                      <a:pt x="1335" y="704"/>
                    </a:cubicBezTo>
                    <a:lnTo>
                      <a:pt x="1335" y="704"/>
                    </a:lnTo>
                    <a:cubicBezTo>
                      <a:pt x="1047" y="615"/>
                      <a:pt x="759" y="514"/>
                      <a:pt x="493" y="369"/>
                    </a:cubicBezTo>
                    <a:cubicBezTo>
                      <a:pt x="465" y="355"/>
                      <a:pt x="416" y="316"/>
                      <a:pt x="372" y="288"/>
                    </a:cubicBezTo>
                    <a:lnTo>
                      <a:pt x="372" y="288"/>
                    </a:lnTo>
                    <a:cubicBezTo>
                      <a:pt x="481" y="281"/>
                      <a:pt x="589" y="255"/>
                      <a:pt x="698" y="255"/>
                    </a:cubicBezTo>
                    <a:close/>
                    <a:moveTo>
                      <a:pt x="660" y="0"/>
                    </a:moveTo>
                    <a:cubicBezTo>
                      <a:pt x="475" y="0"/>
                      <a:pt x="292" y="21"/>
                      <a:pt x="161" y="95"/>
                    </a:cubicBezTo>
                    <a:cubicBezTo>
                      <a:pt x="1" y="198"/>
                      <a:pt x="47" y="346"/>
                      <a:pt x="172" y="449"/>
                    </a:cubicBezTo>
                    <a:cubicBezTo>
                      <a:pt x="458" y="702"/>
                      <a:pt x="902" y="817"/>
                      <a:pt x="1260" y="927"/>
                    </a:cubicBezTo>
                    <a:lnTo>
                      <a:pt x="1260" y="927"/>
                    </a:lnTo>
                    <a:cubicBezTo>
                      <a:pt x="1276" y="941"/>
                      <a:pt x="1296" y="950"/>
                      <a:pt x="1319" y="950"/>
                    </a:cubicBezTo>
                    <a:cubicBezTo>
                      <a:pt x="1324" y="950"/>
                      <a:pt x="1329" y="950"/>
                      <a:pt x="1335" y="949"/>
                    </a:cubicBezTo>
                    <a:lnTo>
                      <a:pt x="1335" y="949"/>
                    </a:lnTo>
                    <a:cubicBezTo>
                      <a:pt x="1339" y="949"/>
                      <a:pt x="1344" y="950"/>
                      <a:pt x="1348" y="950"/>
                    </a:cubicBezTo>
                    <a:cubicBezTo>
                      <a:pt x="1367" y="950"/>
                      <a:pt x="1383" y="944"/>
                      <a:pt x="1397" y="935"/>
                    </a:cubicBezTo>
                    <a:lnTo>
                      <a:pt x="1397" y="935"/>
                    </a:lnTo>
                    <a:cubicBezTo>
                      <a:pt x="1416" y="933"/>
                      <a:pt x="1435" y="932"/>
                      <a:pt x="1454" y="932"/>
                    </a:cubicBezTo>
                    <a:cubicBezTo>
                      <a:pt x="1487" y="932"/>
                      <a:pt x="1522" y="935"/>
                      <a:pt x="1556" y="941"/>
                    </a:cubicBezTo>
                    <a:cubicBezTo>
                      <a:pt x="1773" y="975"/>
                      <a:pt x="1945" y="1112"/>
                      <a:pt x="2093" y="1272"/>
                    </a:cubicBezTo>
                    <a:cubicBezTo>
                      <a:pt x="2402" y="1627"/>
                      <a:pt x="2574" y="2107"/>
                      <a:pt x="2699" y="2564"/>
                    </a:cubicBezTo>
                    <a:cubicBezTo>
                      <a:pt x="2928" y="3365"/>
                      <a:pt x="3031" y="4211"/>
                      <a:pt x="3088" y="5046"/>
                    </a:cubicBezTo>
                    <a:cubicBezTo>
                      <a:pt x="3179" y="6166"/>
                      <a:pt x="3214" y="7287"/>
                      <a:pt x="3225" y="8407"/>
                    </a:cubicBezTo>
                    <a:cubicBezTo>
                      <a:pt x="3225" y="8464"/>
                      <a:pt x="3282" y="8521"/>
                      <a:pt x="3351" y="8521"/>
                    </a:cubicBezTo>
                    <a:lnTo>
                      <a:pt x="6267" y="8521"/>
                    </a:lnTo>
                    <a:cubicBezTo>
                      <a:pt x="6324" y="8521"/>
                      <a:pt x="6369" y="8487"/>
                      <a:pt x="6381" y="8430"/>
                    </a:cubicBezTo>
                    <a:cubicBezTo>
                      <a:pt x="6690" y="7378"/>
                      <a:pt x="6975" y="6258"/>
                      <a:pt x="7021" y="5160"/>
                    </a:cubicBezTo>
                    <a:cubicBezTo>
                      <a:pt x="7021" y="5103"/>
                      <a:pt x="6987" y="5057"/>
                      <a:pt x="6930" y="5046"/>
                    </a:cubicBezTo>
                    <a:cubicBezTo>
                      <a:pt x="6535" y="4926"/>
                      <a:pt x="6140" y="4814"/>
                      <a:pt x="5739" y="4703"/>
                    </a:cubicBezTo>
                    <a:lnTo>
                      <a:pt x="5739" y="4703"/>
                    </a:lnTo>
                    <a:cubicBezTo>
                      <a:pt x="6329" y="4397"/>
                      <a:pt x="6925" y="4097"/>
                      <a:pt x="7513" y="3788"/>
                    </a:cubicBezTo>
                    <a:cubicBezTo>
                      <a:pt x="7570" y="3765"/>
                      <a:pt x="7593" y="3674"/>
                      <a:pt x="7559" y="3628"/>
                    </a:cubicBezTo>
                    <a:cubicBezTo>
                      <a:pt x="6735" y="2542"/>
                      <a:pt x="5626" y="1604"/>
                      <a:pt x="4437" y="941"/>
                    </a:cubicBezTo>
                    <a:cubicBezTo>
                      <a:pt x="3420" y="369"/>
                      <a:pt x="2345" y="83"/>
                      <a:pt x="1167" y="26"/>
                    </a:cubicBezTo>
                    <a:cubicBezTo>
                      <a:pt x="1030" y="21"/>
                      <a:pt x="844" y="0"/>
                      <a:pt x="660" y="0"/>
                    </a:cubicBezTo>
                    <a:close/>
                  </a:path>
                </a:pathLst>
              </a:custGeom>
              <a:solidFill>
                <a:srgbClr val="5A79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75" name="Google Shape;1675;p67"/>
              <p:cNvSpPr/>
              <p:nvPr/>
            </p:nvSpPr>
            <p:spPr>
              <a:xfrm>
                <a:off x="2071775" y="1879275"/>
                <a:ext cx="207700" cy="206750"/>
              </a:xfrm>
              <a:custGeom>
                <a:avLst/>
                <a:gdLst/>
                <a:ahLst/>
                <a:cxnLst/>
                <a:rect l="l" t="t" r="r" b="b"/>
                <a:pathLst>
                  <a:path w="8308" h="8270" extrusionOk="0">
                    <a:moveTo>
                      <a:pt x="6694" y="0"/>
                    </a:moveTo>
                    <a:cubicBezTo>
                      <a:pt x="6459" y="0"/>
                      <a:pt x="6143" y="15"/>
                      <a:pt x="5729" y="48"/>
                    </a:cubicBezTo>
                    <a:cubicBezTo>
                      <a:pt x="2459" y="311"/>
                      <a:pt x="1" y="3547"/>
                      <a:pt x="1" y="3547"/>
                    </a:cubicBezTo>
                    <a:lnTo>
                      <a:pt x="2048" y="4599"/>
                    </a:lnTo>
                    <a:lnTo>
                      <a:pt x="561" y="5022"/>
                    </a:lnTo>
                    <a:cubicBezTo>
                      <a:pt x="561" y="5022"/>
                      <a:pt x="607" y="6245"/>
                      <a:pt x="1179" y="8212"/>
                    </a:cubicBezTo>
                    <a:cubicBezTo>
                      <a:pt x="1179" y="8223"/>
                      <a:pt x="1190" y="8246"/>
                      <a:pt x="1190" y="8269"/>
                    </a:cubicBezTo>
                    <a:lnTo>
                      <a:pt x="4106" y="8269"/>
                    </a:lnTo>
                    <a:cubicBezTo>
                      <a:pt x="4140" y="6771"/>
                      <a:pt x="4197" y="5376"/>
                      <a:pt x="4300" y="4324"/>
                    </a:cubicBezTo>
                    <a:cubicBezTo>
                      <a:pt x="4649" y="995"/>
                      <a:pt x="5621" y="669"/>
                      <a:pt x="5987" y="669"/>
                    </a:cubicBezTo>
                    <a:cubicBezTo>
                      <a:pt x="6076" y="669"/>
                      <a:pt x="6129" y="689"/>
                      <a:pt x="6129" y="689"/>
                    </a:cubicBezTo>
                    <a:cubicBezTo>
                      <a:pt x="6129" y="689"/>
                      <a:pt x="8307" y="0"/>
                      <a:pt x="6694" y="0"/>
                    </a:cubicBezTo>
                    <a:close/>
                  </a:path>
                </a:pathLst>
              </a:custGeom>
              <a:solidFill>
                <a:srgbClr val="ABCC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76" name="Google Shape;1676;p67"/>
              <p:cNvSpPr/>
              <p:nvPr/>
            </p:nvSpPr>
            <p:spPr>
              <a:xfrm>
                <a:off x="2068350" y="1876175"/>
                <a:ext cx="195175" cy="212700"/>
              </a:xfrm>
              <a:custGeom>
                <a:avLst/>
                <a:gdLst/>
                <a:ahLst/>
                <a:cxnLst/>
                <a:rect l="l" t="t" r="r" b="b"/>
                <a:pathLst>
                  <a:path w="7807" h="8508" extrusionOk="0">
                    <a:moveTo>
                      <a:pt x="7321" y="280"/>
                    </a:moveTo>
                    <a:lnTo>
                      <a:pt x="7321" y="280"/>
                    </a:lnTo>
                    <a:cubicBezTo>
                      <a:pt x="7322" y="281"/>
                      <a:pt x="7322" y="283"/>
                      <a:pt x="7318" y="287"/>
                    </a:cubicBezTo>
                    <a:cubicBezTo>
                      <a:pt x="7320" y="285"/>
                      <a:pt x="7321" y="282"/>
                      <a:pt x="7321" y="280"/>
                    </a:cubicBezTo>
                    <a:close/>
                    <a:moveTo>
                      <a:pt x="240" y="3735"/>
                    </a:moveTo>
                    <a:lnTo>
                      <a:pt x="240" y="3735"/>
                    </a:lnTo>
                    <a:cubicBezTo>
                      <a:pt x="240" y="3736"/>
                      <a:pt x="241" y="3738"/>
                      <a:pt x="241" y="3740"/>
                    </a:cubicBezTo>
                    <a:cubicBezTo>
                      <a:pt x="236" y="3744"/>
                      <a:pt x="234" y="3746"/>
                      <a:pt x="233" y="3746"/>
                    </a:cubicBezTo>
                    <a:cubicBezTo>
                      <a:pt x="232" y="3746"/>
                      <a:pt x="235" y="3741"/>
                      <a:pt x="240" y="3735"/>
                    </a:cubicBezTo>
                    <a:close/>
                    <a:moveTo>
                      <a:pt x="6941" y="241"/>
                    </a:moveTo>
                    <a:cubicBezTo>
                      <a:pt x="7010" y="241"/>
                      <a:pt x="7078" y="241"/>
                      <a:pt x="7147" y="252"/>
                    </a:cubicBezTo>
                    <a:cubicBezTo>
                      <a:pt x="7166" y="252"/>
                      <a:pt x="7200" y="263"/>
                      <a:pt x="7232" y="273"/>
                    </a:cubicBezTo>
                    <a:lnTo>
                      <a:pt x="7232" y="273"/>
                    </a:lnTo>
                    <a:cubicBezTo>
                      <a:pt x="7196" y="298"/>
                      <a:pt x="7159" y="326"/>
                      <a:pt x="7147" y="332"/>
                    </a:cubicBezTo>
                    <a:cubicBezTo>
                      <a:pt x="6998" y="424"/>
                      <a:pt x="6827" y="492"/>
                      <a:pt x="6655" y="550"/>
                    </a:cubicBezTo>
                    <a:cubicBezTo>
                      <a:pt x="6541" y="595"/>
                      <a:pt x="6369" y="618"/>
                      <a:pt x="6266" y="687"/>
                    </a:cubicBezTo>
                    <a:cubicBezTo>
                      <a:pt x="6264" y="689"/>
                      <a:pt x="6262" y="690"/>
                      <a:pt x="6260" y="692"/>
                    </a:cubicBezTo>
                    <a:lnTo>
                      <a:pt x="6260" y="692"/>
                    </a:lnTo>
                    <a:cubicBezTo>
                      <a:pt x="6256" y="690"/>
                      <a:pt x="6250" y="689"/>
                      <a:pt x="6243" y="687"/>
                    </a:cubicBezTo>
                    <a:cubicBezTo>
                      <a:pt x="6191" y="675"/>
                      <a:pt x="6139" y="669"/>
                      <a:pt x="6089" y="669"/>
                    </a:cubicBezTo>
                    <a:cubicBezTo>
                      <a:pt x="5568" y="669"/>
                      <a:pt x="5161" y="1275"/>
                      <a:pt x="4963" y="1682"/>
                    </a:cubicBezTo>
                    <a:cubicBezTo>
                      <a:pt x="4551" y="2550"/>
                      <a:pt x="4414" y="3557"/>
                      <a:pt x="4311" y="4517"/>
                    </a:cubicBezTo>
                    <a:cubicBezTo>
                      <a:pt x="4190" y="5756"/>
                      <a:pt x="4153" y="7017"/>
                      <a:pt x="4131" y="8267"/>
                    </a:cubicBezTo>
                    <a:lnTo>
                      <a:pt x="1415" y="8267"/>
                    </a:lnTo>
                    <a:cubicBezTo>
                      <a:pt x="1135" y="7282"/>
                      <a:pt x="872" y="6248"/>
                      <a:pt x="817" y="5232"/>
                    </a:cubicBezTo>
                    <a:lnTo>
                      <a:pt x="817" y="5232"/>
                    </a:lnTo>
                    <a:cubicBezTo>
                      <a:pt x="1287" y="5094"/>
                      <a:pt x="1747" y="4966"/>
                      <a:pt x="2207" y="4837"/>
                    </a:cubicBezTo>
                    <a:cubicBezTo>
                      <a:pt x="2310" y="4803"/>
                      <a:pt x="2333" y="4666"/>
                      <a:pt x="2242" y="4620"/>
                    </a:cubicBezTo>
                    <a:cubicBezTo>
                      <a:pt x="1598" y="4288"/>
                      <a:pt x="965" y="3965"/>
                      <a:pt x="332" y="3634"/>
                    </a:cubicBezTo>
                    <a:lnTo>
                      <a:pt x="332" y="3634"/>
                    </a:lnTo>
                    <a:cubicBezTo>
                      <a:pt x="353" y="3607"/>
                      <a:pt x="373" y="3579"/>
                      <a:pt x="389" y="3557"/>
                    </a:cubicBezTo>
                    <a:cubicBezTo>
                      <a:pt x="527" y="3385"/>
                      <a:pt x="675" y="3225"/>
                      <a:pt x="835" y="3065"/>
                    </a:cubicBezTo>
                    <a:cubicBezTo>
                      <a:pt x="1327" y="2550"/>
                      <a:pt x="1864" y="2070"/>
                      <a:pt x="2448" y="1659"/>
                    </a:cubicBezTo>
                    <a:cubicBezTo>
                      <a:pt x="3179" y="1144"/>
                      <a:pt x="3980" y="710"/>
                      <a:pt x="4849" y="470"/>
                    </a:cubicBezTo>
                    <a:cubicBezTo>
                      <a:pt x="5340" y="344"/>
                      <a:pt x="5843" y="287"/>
                      <a:pt x="6358" y="252"/>
                    </a:cubicBezTo>
                    <a:cubicBezTo>
                      <a:pt x="6552" y="241"/>
                      <a:pt x="6747" y="241"/>
                      <a:pt x="6941" y="241"/>
                    </a:cubicBezTo>
                    <a:close/>
                    <a:moveTo>
                      <a:pt x="6976" y="1"/>
                    </a:moveTo>
                    <a:cubicBezTo>
                      <a:pt x="6947" y="1"/>
                      <a:pt x="6920" y="1"/>
                      <a:pt x="6895" y="1"/>
                    </a:cubicBezTo>
                    <a:cubicBezTo>
                      <a:pt x="6415" y="1"/>
                      <a:pt x="5912" y="24"/>
                      <a:pt x="5432" y="104"/>
                    </a:cubicBezTo>
                    <a:cubicBezTo>
                      <a:pt x="4506" y="252"/>
                      <a:pt x="3625" y="630"/>
                      <a:pt x="2836" y="1121"/>
                    </a:cubicBezTo>
                    <a:cubicBezTo>
                      <a:pt x="1784" y="1762"/>
                      <a:pt x="790" y="2631"/>
                      <a:pt x="35" y="3614"/>
                    </a:cubicBezTo>
                    <a:cubicBezTo>
                      <a:pt x="1" y="3660"/>
                      <a:pt x="35" y="3751"/>
                      <a:pt x="81" y="3774"/>
                    </a:cubicBezTo>
                    <a:lnTo>
                      <a:pt x="1855" y="4691"/>
                    </a:lnTo>
                    <a:lnTo>
                      <a:pt x="1855" y="4691"/>
                    </a:lnTo>
                    <a:cubicBezTo>
                      <a:pt x="1464" y="4799"/>
                      <a:pt x="1069" y="4909"/>
                      <a:pt x="681" y="5026"/>
                    </a:cubicBezTo>
                    <a:lnTo>
                      <a:pt x="681" y="5026"/>
                    </a:lnTo>
                    <a:cubicBezTo>
                      <a:pt x="625" y="5031"/>
                      <a:pt x="572" y="5071"/>
                      <a:pt x="572" y="5146"/>
                    </a:cubicBezTo>
                    <a:cubicBezTo>
                      <a:pt x="618" y="6244"/>
                      <a:pt x="904" y="7364"/>
                      <a:pt x="1213" y="8416"/>
                    </a:cubicBezTo>
                    <a:cubicBezTo>
                      <a:pt x="1224" y="8473"/>
                      <a:pt x="1270" y="8507"/>
                      <a:pt x="1327" y="8507"/>
                    </a:cubicBezTo>
                    <a:lnTo>
                      <a:pt x="4243" y="8507"/>
                    </a:lnTo>
                    <a:cubicBezTo>
                      <a:pt x="4311" y="8507"/>
                      <a:pt x="4368" y="8450"/>
                      <a:pt x="4368" y="8393"/>
                    </a:cubicBezTo>
                    <a:cubicBezTo>
                      <a:pt x="4391" y="7170"/>
                      <a:pt x="4426" y="5935"/>
                      <a:pt x="4528" y="4711"/>
                    </a:cubicBezTo>
                    <a:cubicBezTo>
                      <a:pt x="4620" y="3762"/>
                      <a:pt x="4746" y="2756"/>
                      <a:pt x="5134" y="1876"/>
                    </a:cubicBezTo>
                    <a:cubicBezTo>
                      <a:pt x="5283" y="1533"/>
                      <a:pt x="5512" y="1133"/>
                      <a:pt x="5866" y="973"/>
                    </a:cubicBezTo>
                    <a:cubicBezTo>
                      <a:pt x="5955" y="931"/>
                      <a:pt x="6032" y="923"/>
                      <a:pt x="6102" y="923"/>
                    </a:cubicBezTo>
                    <a:cubicBezTo>
                      <a:pt x="6148" y="923"/>
                      <a:pt x="6191" y="927"/>
                      <a:pt x="6232" y="927"/>
                    </a:cubicBezTo>
                    <a:cubicBezTo>
                      <a:pt x="6235" y="927"/>
                      <a:pt x="6238" y="927"/>
                      <a:pt x="6241" y="927"/>
                    </a:cubicBezTo>
                    <a:cubicBezTo>
                      <a:pt x="6503" y="927"/>
                      <a:pt x="7806" y="454"/>
                      <a:pt x="7490" y="127"/>
                    </a:cubicBezTo>
                    <a:cubicBezTo>
                      <a:pt x="7382" y="9"/>
                      <a:pt x="7148" y="1"/>
                      <a:pt x="6976" y="1"/>
                    </a:cubicBezTo>
                    <a:close/>
                  </a:path>
                </a:pathLst>
              </a:custGeom>
              <a:solidFill>
                <a:srgbClr val="5A79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77" name="Google Shape;1677;p67"/>
              <p:cNvSpPr/>
              <p:nvPr/>
            </p:nvSpPr>
            <p:spPr>
              <a:xfrm>
                <a:off x="2103800" y="1682050"/>
                <a:ext cx="291000" cy="191750"/>
              </a:xfrm>
              <a:custGeom>
                <a:avLst/>
                <a:gdLst/>
                <a:ahLst/>
                <a:cxnLst/>
                <a:rect l="l" t="t" r="r" b="b"/>
                <a:pathLst>
                  <a:path w="11640" h="7670" extrusionOk="0">
                    <a:moveTo>
                      <a:pt x="7852" y="1"/>
                    </a:moveTo>
                    <a:cubicBezTo>
                      <a:pt x="5753" y="1"/>
                      <a:pt x="2543" y="375"/>
                      <a:pt x="2150" y="768"/>
                    </a:cubicBezTo>
                    <a:cubicBezTo>
                      <a:pt x="2150" y="768"/>
                      <a:pt x="23" y="1580"/>
                      <a:pt x="595" y="2609"/>
                    </a:cubicBezTo>
                    <a:cubicBezTo>
                      <a:pt x="1167" y="3638"/>
                      <a:pt x="435" y="4130"/>
                      <a:pt x="218" y="4896"/>
                    </a:cubicBezTo>
                    <a:cubicBezTo>
                      <a:pt x="0" y="5651"/>
                      <a:pt x="344" y="7457"/>
                      <a:pt x="2367" y="7651"/>
                    </a:cubicBezTo>
                    <a:cubicBezTo>
                      <a:pt x="2498" y="7664"/>
                      <a:pt x="2626" y="7670"/>
                      <a:pt x="2753" y="7670"/>
                    </a:cubicBezTo>
                    <a:cubicBezTo>
                      <a:pt x="4162" y="7670"/>
                      <a:pt x="5330" y="6955"/>
                      <a:pt x="5943" y="6955"/>
                    </a:cubicBezTo>
                    <a:cubicBezTo>
                      <a:pt x="6125" y="6955"/>
                      <a:pt x="6259" y="7018"/>
                      <a:pt x="6335" y="7183"/>
                    </a:cubicBezTo>
                    <a:cubicBezTo>
                      <a:pt x="6447" y="7422"/>
                      <a:pt x="7074" y="7615"/>
                      <a:pt x="7725" y="7615"/>
                    </a:cubicBezTo>
                    <a:cubicBezTo>
                      <a:pt x="8473" y="7615"/>
                      <a:pt x="9252" y="7361"/>
                      <a:pt x="9319" y="6634"/>
                    </a:cubicBezTo>
                    <a:cubicBezTo>
                      <a:pt x="9388" y="5845"/>
                      <a:pt x="10337" y="6062"/>
                      <a:pt x="10988" y="5925"/>
                    </a:cubicBezTo>
                    <a:cubicBezTo>
                      <a:pt x="11640" y="5788"/>
                      <a:pt x="11103" y="3798"/>
                      <a:pt x="10337" y="3055"/>
                    </a:cubicBezTo>
                    <a:cubicBezTo>
                      <a:pt x="9570" y="2301"/>
                      <a:pt x="10474" y="117"/>
                      <a:pt x="8473" y="14"/>
                    </a:cubicBezTo>
                    <a:cubicBezTo>
                      <a:pt x="8281" y="5"/>
                      <a:pt x="8073" y="1"/>
                      <a:pt x="7852" y="1"/>
                    </a:cubicBezTo>
                    <a:close/>
                  </a:path>
                </a:pathLst>
              </a:custGeom>
              <a:solidFill>
                <a:srgbClr val="ABCC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78" name="Google Shape;1678;p67"/>
              <p:cNvSpPr/>
              <p:nvPr/>
            </p:nvSpPr>
            <p:spPr>
              <a:xfrm>
                <a:off x="2103800" y="1679050"/>
                <a:ext cx="287000" cy="197625"/>
              </a:xfrm>
              <a:custGeom>
                <a:avLst/>
                <a:gdLst/>
                <a:ahLst/>
                <a:cxnLst/>
                <a:rect l="l" t="t" r="r" b="b"/>
                <a:pathLst>
                  <a:path w="11480" h="7905" extrusionOk="0">
                    <a:moveTo>
                      <a:pt x="7852" y="243"/>
                    </a:moveTo>
                    <a:cubicBezTo>
                      <a:pt x="7957" y="243"/>
                      <a:pt x="8061" y="244"/>
                      <a:pt x="8164" y="248"/>
                    </a:cubicBezTo>
                    <a:cubicBezTo>
                      <a:pt x="8461" y="260"/>
                      <a:pt x="8759" y="260"/>
                      <a:pt x="9033" y="374"/>
                    </a:cubicBezTo>
                    <a:cubicBezTo>
                      <a:pt x="9982" y="751"/>
                      <a:pt x="9708" y="2032"/>
                      <a:pt x="9982" y="2821"/>
                    </a:cubicBezTo>
                    <a:cubicBezTo>
                      <a:pt x="10051" y="3004"/>
                      <a:pt x="10154" y="3152"/>
                      <a:pt x="10279" y="3289"/>
                    </a:cubicBezTo>
                    <a:cubicBezTo>
                      <a:pt x="10497" y="3518"/>
                      <a:pt x="10657" y="3781"/>
                      <a:pt x="10782" y="4056"/>
                    </a:cubicBezTo>
                    <a:cubicBezTo>
                      <a:pt x="10931" y="4353"/>
                      <a:pt x="11034" y="4662"/>
                      <a:pt x="11103" y="4982"/>
                    </a:cubicBezTo>
                    <a:cubicBezTo>
                      <a:pt x="11160" y="5210"/>
                      <a:pt x="11205" y="5508"/>
                      <a:pt x="11125" y="5736"/>
                    </a:cubicBezTo>
                    <a:cubicBezTo>
                      <a:pt x="11045" y="5988"/>
                      <a:pt x="10782" y="5965"/>
                      <a:pt x="10565" y="5976"/>
                    </a:cubicBezTo>
                    <a:cubicBezTo>
                      <a:pt x="10291" y="5999"/>
                      <a:pt x="9994" y="5999"/>
                      <a:pt x="9731" y="6079"/>
                    </a:cubicBezTo>
                    <a:cubicBezTo>
                      <a:pt x="9502" y="6159"/>
                      <a:pt x="9319" y="6297"/>
                      <a:pt x="9239" y="6525"/>
                    </a:cubicBezTo>
                    <a:cubicBezTo>
                      <a:pt x="9159" y="6765"/>
                      <a:pt x="9182" y="6994"/>
                      <a:pt x="8999" y="7200"/>
                    </a:cubicBezTo>
                    <a:cubicBezTo>
                      <a:pt x="8710" y="7531"/>
                      <a:pt x="8203" y="7613"/>
                      <a:pt x="7773" y="7613"/>
                    </a:cubicBezTo>
                    <a:cubicBezTo>
                      <a:pt x="7743" y="7613"/>
                      <a:pt x="7713" y="7612"/>
                      <a:pt x="7684" y="7611"/>
                    </a:cubicBezTo>
                    <a:cubicBezTo>
                      <a:pt x="7329" y="7611"/>
                      <a:pt x="6815" y="7577"/>
                      <a:pt x="6518" y="7337"/>
                    </a:cubicBezTo>
                    <a:cubicBezTo>
                      <a:pt x="6403" y="7246"/>
                      <a:pt x="6380" y="7108"/>
                      <a:pt x="6243" y="7028"/>
                    </a:cubicBezTo>
                    <a:cubicBezTo>
                      <a:pt x="6154" y="6976"/>
                      <a:pt x="6045" y="6958"/>
                      <a:pt x="5936" y="6958"/>
                    </a:cubicBezTo>
                    <a:cubicBezTo>
                      <a:pt x="5877" y="6958"/>
                      <a:pt x="5819" y="6963"/>
                      <a:pt x="5763" y="6971"/>
                    </a:cubicBezTo>
                    <a:cubicBezTo>
                      <a:pt x="5180" y="7063"/>
                      <a:pt x="4620" y="7337"/>
                      <a:pt x="4048" y="7486"/>
                    </a:cubicBezTo>
                    <a:cubicBezTo>
                      <a:pt x="3648" y="7594"/>
                      <a:pt x="3208" y="7662"/>
                      <a:pt x="2774" y="7662"/>
                    </a:cubicBezTo>
                    <a:cubicBezTo>
                      <a:pt x="1830" y="7662"/>
                      <a:pt x="911" y="7339"/>
                      <a:pt x="481" y="6399"/>
                    </a:cubicBezTo>
                    <a:cubicBezTo>
                      <a:pt x="309" y="6022"/>
                      <a:pt x="229" y="5553"/>
                      <a:pt x="309" y="5142"/>
                    </a:cubicBezTo>
                    <a:cubicBezTo>
                      <a:pt x="424" y="4570"/>
                      <a:pt x="892" y="4124"/>
                      <a:pt x="927" y="3530"/>
                    </a:cubicBezTo>
                    <a:cubicBezTo>
                      <a:pt x="949" y="3152"/>
                      <a:pt x="767" y="2889"/>
                      <a:pt x="652" y="2558"/>
                    </a:cubicBezTo>
                    <a:cubicBezTo>
                      <a:pt x="572" y="2318"/>
                      <a:pt x="664" y="2100"/>
                      <a:pt x="801" y="1906"/>
                    </a:cubicBezTo>
                    <a:cubicBezTo>
                      <a:pt x="1087" y="1552"/>
                      <a:pt x="1533" y="1300"/>
                      <a:pt x="1933" y="1117"/>
                    </a:cubicBezTo>
                    <a:cubicBezTo>
                      <a:pt x="2006" y="1075"/>
                      <a:pt x="2079" y="1043"/>
                      <a:pt x="2161" y="1012"/>
                    </a:cubicBezTo>
                    <a:lnTo>
                      <a:pt x="2161" y="1012"/>
                    </a:lnTo>
                    <a:cubicBezTo>
                      <a:pt x="2185" y="1011"/>
                      <a:pt x="2209" y="1001"/>
                      <a:pt x="2230" y="980"/>
                    </a:cubicBezTo>
                    <a:cubicBezTo>
                      <a:pt x="2322" y="888"/>
                      <a:pt x="2470" y="854"/>
                      <a:pt x="2585" y="820"/>
                    </a:cubicBezTo>
                    <a:cubicBezTo>
                      <a:pt x="2802" y="751"/>
                      <a:pt x="3030" y="694"/>
                      <a:pt x="3248" y="648"/>
                    </a:cubicBezTo>
                    <a:cubicBezTo>
                      <a:pt x="3877" y="534"/>
                      <a:pt x="4517" y="454"/>
                      <a:pt x="5157" y="385"/>
                    </a:cubicBezTo>
                    <a:cubicBezTo>
                      <a:pt x="5843" y="317"/>
                      <a:pt x="6541" y="271"/>
                      <a:pt x="7227" y="248"/>
                    </a:cubicBezTo>
                    <a:cubicBezTo>
                      <a:pt x="7432" y="248"/>
                      <a:pt x="7643" y="243"/>
                      <a:pt x="7852" y="243"/>
                    </a:cubicBezTo>
                    <a:close/>
                    <a:moveTo>
                      <a:pt x="7835" y="1"/>
                    </a:moveTo>
                    <a:cubicBezTo>
                      <a:pt x="7282" y="1"/>
                      <a:pt x="6731" y="29"/>
                      <a:pt x="6186" y="65"/>
                    </a:cubicBezTo>
                    <a:cubicBezTo>
                      <a:pt x="5466" y="111"/>
                      <a:pt x="4745" y="180"/>
                      <a:pt x="4037" y="282"/>
                    </a:cubicBezTo>
                    <a:cubicBezTo>
                      <a:pt x="3499" y="362"/>
                      <a:pt x="2939" y="431"/>
                      <a:pt x="2436" y="614"/>
                    </a:cubicBezTo>
                    <a:cubicBezTo>
                      <a:pt x="2314" y="655"/>
                      <a:pt x="2191" y="705"/>
                      <a:pt x="2101" y="780"/>
                    </a:cubicBezTo>
                    <a:lnTo>
                      <a:pt x="2101" y="780"/>
                    </a:lnTo>
                    <a:cubicBezTo>
                      <a:pt x="1786" y="905"/>
                      <a:pt x="1483" y="1063"/>
                      <a:pt x="1212" y="1243"/>
                    </a:cubicBezTo>
                    <a:cubicBezTo>
                      <a:pt x="835" y="1494"/>
                      <a:pt x="378" y="1872"/>
                      <a:pt x="378" y="2363"/>
                    </a:cubicBezTo>
                    <a:cubicBezTo>
                      <a:pt x="378" y="2706"/>
                      <a:pt x="629" y="2969"/>
                      <a:pt x="687" y="3301"/>
                    </a:cubicBezTo>
                    <a:cubicBezTo>
                      <a:pt x="732" y="3678"/>
                      <a:pt x="572" y="3998"/>
                      <a:pt x="401" y="4318"/>
                    </a:cubicBezTo>
                    <a:cubicBezTo>
                      <a:pt x="149" y="4776"/>
                      <a:pt x="0" y="5210"/>
                      <a:pt x="58" y="5736"/>
                    </a:cubicBezTo>
                    <a:cubicBezTo>
                      <a:pt x="195" y="6960"/>
                      <a:pt x="1167" y="7771"/>
                      <a:pt x="2367" y="7886"/>
                    </a:cubicBezTo>
                    <a:cubicBezTo>
                      <a:pt x="2498" y="7899"/>
                      <a:pt x="2629" y="7905"/>
                      <a:pt x="2760" y="7905"/>
                    </a:cubicBezTo>
                    <a:cubicBezTo>
                      <a:pt x="3440" y="7905"/>
                      <a:pt x="4114" y="7740"/>
                      <a:pt x="4757" y="7520"/>
                    </a:cubicBezTo>
                    <a:cubicBezTo>
                      <a:pt x="5043" y="7428"/>
                      <a:pt x="5329" y="7314"/>
                      <a:pt x="5626" y="7246"/>
                    </a:cubicBezTo>
                    <a:cubicBezTo>
                      <a:pt x="5716" y="7221"/>
                      <a:pt x="5829" y="7191"/>
                      <a:pt x="5935" y="7191"/>
                    </a:cubicBezTo>
                    <a:cubicBezTo>
                      <a:pt x="6031" y="7191"/>
                      <a:pt x="6121" y="7216"/>
                      <a:pt x="6186" y="7291"/>
                    </a:cubicBezTo>
                    <a:cubicBezTo>
                      <a:pt x="6289" y="7406"/>
                      <a:pt x="6335" y="7520"/>
                      <a:pt x="6483" y="7600"/>
                    </a:cubicBezTo>
                    <a:cubicBezTo>
                      <a:pt x="6655" y="7703"/>
                      <a:pt x="6861" y="7749"/>
                      <a:pt x="7055" y="7794"/>
                    </a:cubicBezTo>
                    <a:cubicBezTo>
                      <a:pt x="7271" y="7835"/>
                      <a:pt x="7496" y="7857"/>
                      <a:pt x="7721" y="7857"/>
                    </a:cubicBezTo>
                    <a:cubicBezTo>
                      <a:pt x="8008" y="7857"/>
                      <a:pt x="8295" y="7820"/>
                      <a:pt x="8564" y="7737"/>
                    </a:cubicBezTo>
                    <a:cubicBezTo>
                      <a:pt x="9022" y="7577"/>
                      <a:pt x="9353" y="7280"/>
                      <a:pt x="9433" y="6788"/>
                    </a:cubicBezTo>
                    <a:cubicBezTo>
                      <a:pt x="9490" y="6422"/>
                      <a:pt x="9708" y="6297"/>
                      <a:pt x="10062" y="6251"/>
                    </a:cubicBezTo>
                    <a:cubicBezTo>
                      <a:pt x="10382" y="6216"/>
                      <a:pt x="10714" y="6251"/>
                      <a:pt x="11023" y="6159"/>
                    </a:cubicBezTo>
                    <a:cubicBezTo>
                      <a:pt x="11480" y="6045"/>
                      <a:pt x="11423" y="5428"/>
                      <a:pt x="11366" y="5073"/>
                    </a:cubicBezTo>
                    <a:cubicBezTo>
                      <a:pt x="11263" y="4444"/>
                      <a:pt x="11000" y="3793"/>
                      <a:pt x="10599" y="3289"/>
                    </a:cubicBezTo>
                    <a:cubicBezTo>
                      <a:pt x="10451" y="3095"/>
                      <a:pt x="10291" y="2958"/>
                      <a:pt x="10199" y="2718"/>
                    </a:cubicBezTo>
                    <a:cubicBezTo>
                      <a:pt x="10131" y="2489"/>
                      <a:pt x="10096" y="2249"/>
                      <a:pt x="10074" y="2009"/>
                    </a:cubicBezTo>
                    <a:cubicBezTo>
                      <a:pt x="10016" y="1540"/>
                      <a:pt x="9982" y="1037"/>
                      <a:pt x="9708" y="625"/>
                    </a:cubicBezTo>
                    <a:cubicBezTo>
                      <a:pt x="9388" y="145"/>
                      <a:pt x="8839" y="31"/>
                      <a:pt x="8301" y="8"/>
                    </a:cubicBezTo>
                    <a:cubicBezTo>
                      <a:pt x="8146" y="3"/>
                      <a:pt x="7991" y="1"/>
                      <a:pt x="7835" y="1"/>
                    </a:cubicBezTo>
                    <a:close/>
                  </a:path>
                </a:pathLst>
              </a:custGeom>
              <a:solidFill>
                <a:srgbClr val="5A79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79" name="Google Shape;1679;p67"/>
              <p:cNvSpPr/>
              <p:nvPr/>
            </p:nvSpPr>
            <p:spPr>
              <a:xfrm>
                <a:off x="2208700" y="1828675"/>
                <a:ext cx="72350" cy="101550"/>
              </a:xfrm>
              <a:custGeom>
                <a:avLst/>
                <a:gdLst/>
                <a:ahLst/>
                <a:cxnLst/>
                <a:rect l="l" t="t" r="r" b="b"/>
                <a:pathLst>
                  <a:path w="2894" h="4062" extrusionOk="0">
                    <a:moveTo>
                      <a:pt x="1759" y="1"/>
                    </a:moveTo>
                    <a:cubicBezTo>
                      <a:pt x="1733" y="1"/>
                      <a:pt x="1707" y="1"/>
                      <a:pt x="1681" y="3"/>
                    </a:cubicBezTo>
                    <a:lnTo>
                      <a:pt x="1178" y="49"/>
                    </a:lnTo>
                    <a:cubicBezTo>
                      <a:pt x="527" y="83"/>
                      <a:pt x="1" y="574"/>
                      <a:pt x="1" y="1112"/>
                    </a:cubicBezTo>
                    <a:lnTo>
                      <a:pt x="24" y="2907"/>
                    </a:lnTo>
                    <a:cubicBezTo>
                      <a:pt x="24" y="3456"/>
                      <a:pt x="401" y="4016"/>
                      <a:pt x="1213" y="4062"/>
                    </a:cubicBezTo>
                    <a:lnTo>
                      <a:pt x="1773" y="4062"/>
                    </a:lnTo>
                    <a:cubicBezTo>
                      <a:pt x="2573" y="4062"/>
                      <a:pt x="2893" y="3501"/>
                      <a:pt x="2893" y="2953"/>
                    </a:cubicBezTo>
                    <a:lnTo>
                      <a:pt x="2870" y="917"/>
                    </a:lnTo>
                    <a:cubicBezTo>
                      <a:pt x="2870" y="391"/>
                      <a:pt x="2375" y="1"/>
                      <a:pt x="1759" y="1"/>
                    </a:cubicBezTo>
                    <a:close/>
                  </a:path>
                </a:pathLst>
              </a:custGeom>
              <a:solidFill>
                <a:srgbClr val="ABCC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80" name="Google Shape;1680;p67"/>
              <p:cNvSpPr/>
              <p:nvPr/>
            </p:nvSpPr>
            <p:spPr>
              <a:xfrm>
                <a:off x="2205000" y="1825725"/>
                <a:ext cx="78900" cy="107700"/>
              </a:xfrm>
              <a:custGeom>
                <a:avLst/>
                <a:gdLst/>
                <a:ahLst/>
                <a:cxnLst/>
                <a:rect l="l" t="t" r="r" b="b"/>
                <a:pathLst>
                  <a:path w="3156" h="4308" extrusionOk="0">
                    <a:moveTo>
                      <a:pt x="1819" y="234"/>
                    </a:moveTo>
                    <a:cubicBezTo>
                      <a:pt x="1993" y="234"/>
                      <a:pt x="2164" y="253"/>
                      <a:pt x="2310" y="304"/>
                    </a:cubicBezTo>
                    <a:cubicBezTo>
                      <a:pt x="2698" y="441"/>
                      <a:pt x="2904" y="750"/>
                      <a:pt x="2904" y="1138"/>
                    </a:cubicBezTo>
                    <a:cubicBezTo>
                      <a:pt x="2904" y="1790"/>
                      <a:pt x="2916" y="2430"/>
                      <a:pt x="2916" y="3071"/>
                    </a:cubicBezTo>
                    <a:cubicBezTo>
                      <a:pt x="2916" y="3608"/>
                      <a:pt x="2584" y="4020"/>
                      <a:pt x="2047" y="4065"/>
                    </a:cubicBezTo>
                    <a:cubicBezTo>
                      <a:pt x="1924" y="4074"/>
                      <a:pt x="1792" y="4080"/>
                      <a:pt x="1659" y="4080"/>
                    </a:cubicBezTo>
                    <a:cubicBezTo>
                      <a:pt x="1420" y="4080"/>
                      <a:pt x="1177" y="4059"/>
                      <a:pt x="972" y="3985"/>
                    </a:cubicBezTo>
                    <a:cubicBezTo>
                      <a:pt x="549" y="3837"/>
                      <a:pt x="297" y="3459"/>
                      <a:pt x="286" y="3014"/>
                    </a:cubicBezTo>
                    <a:cubicBezTo>
                      <a:pt x="274" y="2728"/>
                      <a:pt x="286" y="2442"/>
                      <a:pt x="274" y="2156"/>
                    </a:cubicBezTo>
                    <a:cubicBezTo>
                      <a:pt x="274" y="1859"/>
                      <a:pt x="263" y="1561"/>
                      <a:pt x="274" y="1264"/>
                    </a:cubicBezTo>
                    <a:cubicBezTo>
                      <a:pt x="274" y="750"/>
                      <a:pt x="697" y="395"/>
                      <a:pt x="1178" y="304"/>
                    </a:cubicBezTo>
                    <a:cubicBezTo>
                      <a:pt x="1370" y="265"/>
                      <a:pt x="1598" y="234"/>
                      <a:pt x="1819" y="234"/>
                    </a:cubicBezTo>
                    <a:close/>
                    <a:moveTo>
                      <a:pt x="1827" y="1"/>
                    </a:moveTo>
                    <a:cubicBezTo>
                      <a:pt x="1615" y="1"/>
                      <a:pt x="1401" y="25"/>
                      <a:pt x="1201" y="52"/>
                    </a:cubicBezTo>
                    <a:cubicBezTo>
                      <a:pt x="663" y="132"/>
                      <a:pt x="114" y="532"/>
                      <a:pt x="46" y="1104"/>
                    </a:cubicBezTo>
                    <a:cubicBezTo>
                      <a:pt x="0" y="1401"/>
                      <a:pt x="34" y="1733"/>
                      <a:pt x="34" y="2030"/>
                    </a:cubicBezTo>
                    <a:cubicBezTo>
                      <a:pt x="46" y="2362"/>
                      <a:pt x="34" y="2693"/>
                      <a:pt x="46" y="3025"/>
                    </a:cubicBezTo>
                    <a:cubicBezTo>
                      <a:pt x="57" y="3494"/>
                      <a:pt x="309" y="3928"/>
                      <a:pt x="732" y="4145"/>
                    </a:cubicBezTo>
                    <a:cubicBezTo>
                      <a:pt x="983" y="4260"/>
                      <a:pt x="1235" y="4306"/>
                      <a:pt x="1509" y="4306"/>
                    </a:cubicBezTo>
                    <a:cubicBezTo>
                      <a:pt x="1601" y="4306"/>
                      <a:pt x="1692" y="4307"/>
                      <a:pt x="1784" y="4307"/>
                    </a:cubicBezTo>
                    <a:cubicBezTo>
                      <a:pt x="1921" y="4307"/>
                      <a:pt x="2058" y="4303"/>
                      <a:pt x="2195" y="4283"/>
                    </a:cubicBezTo>
                    <a:cubicBezTo>
                      <a:pt x="2801" y="4180"/>
                      <a:pt x="3156" y="3665"/>
                      <a:pt x="3156" y="3071"/>
                    </a:cubicBezTo>
                    <a:cubicBezTo>
                      <a:pt x="3156" y="2419"/>
                      <a:pt x="3144" y="1767"/>
                      <a:pt x="3144" y="1104"/>
                    </a:cubicBezTo>
                    <a:cubicBezTo>
                      <a:pt x="3133" y="670"/>
                      <a:pt x="2904" y="304"/>
                      <a:pt x="2504" y="121"/>
                    </a:cubicBezTo>
                    <a:cubicBezTo>
                      <a:pt x="2294" y="31"/>
                      <a:pt x="2061" y="1"/>
                      <a:pt x="1827" y="1"/>
                    </a:cubicBezTo>
                    <a:close/>
                  </a:path>
                </a:pathLst>
              </a:custGeom>
              <a:solidFill>
                <a:srgbClr val="5A79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81" name="Google Shape;1681;p67"/>
              <p:cNvSpPr/>
              <p:nvPr/>
            </p:nvSpPr>
            <p:spPr>
              <a:xfrm>
                <a:off x="2138950" y="1777850"/>
                <a:ext cx="44350" cy="43225"/>
              </a:xfrm>
              <a:custGeom>
                <a:avLst/>
                <a:gdLst/>
                <a:ahLst/>
                <a:cxnLst/>
                <a:rect l="l" t="t" r="r" b="b"/>
                <a:pathLst>
                  <a:path w="1774" h="1729" extrusionOk="0">
                    <a:moveTo>
                      <a:pt x="894" y="0"/>
                    </a:moveTo>
                    <a:cubicBezTo>
                      <a:pt x="424" y="0"/>
                      <a:pt x="35" y="374"/>
                      <a:pt x="24" y="847"/>
                    </a:cubicBezTo>
                    <a:cubicBezTo>
                      <a:pt x="1" y="1315"/>
                      <a:pt x="390" y="1716"/>
                      <a:pt x="870" y="1727"/>
                    </a:cubicBezTo>
                    <a:cubicBezTo>
                      <a:pt x="884" y="1728"/>
                      <a:pt x="897" y="1728"/>
                      <a:pt x="911" y="1728"/>
                    </a:cubicBezTo>
                    <a:cubicBezTo>
                      <a:pt x="1373" y="1728"/>
                      <a:pt x="1751" y="1359"/>
                      <a:pt x="1762" y="892"/>
                    </a:cubicBezTo>
                    <a:cubicBezTo>
                      <a:pt x="1773" y="424"/>
                      <a:pt x="1396" y="23"/>
                      <a:pt x="916" y="1"/>
                    </a:cubicBezTo>
                    <a:cubicBezTo>
                      <a:pt x="908" y="0"/>
                      <a:pt x="901" y="0"/>
                      <a:pt x="894" y="0"/>
                    </a:cubicBezTo>
                    <a:close/>
                  </a:path>
                </a:pathLst>
              </a:custGeom>
              <a:solidFill>
                <a:srgbClr val="C1D6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82" name="Google Shape;1682;p67"/>
              <p:cNvSpPr/>
              <p:nvPr/>
            </p:nvSpPr>
            <p:spPr>
              <a:xfrm>
                <a:off x="2136375" y="1775025"/>
                <a:ext cx="51475" cy="49125"/>
              </a:xfrm>
              <a:custGeom>
                <a:avLst/>
                <a:gdLst/>
                <a:ahLst/>
                <a:cxnLst/>
                <a:rect l="l" t="t" r="r" b="b"/>
                <a:pathLst>
                  <a:path w="2059" h="1965" extrusionOk="0">
                    <a:moveTo>
                      <a:pt x="993" y="239"/>
                    </a:moveTo>
                    <a:cubicBezTo>
                      <a:pt x="1224" y="239"/>
                      <a:pt x="1445" y="338"/>
                      <a:pt x="1590" y="525"/>
                    </a:cubicBezTo>
                    <a:cubicBezTo>
                      <a:pt x="1785" y="777"/>
                      <a:pt x="1796" y="1120"/>
                      <a:pt x="1625" y="1383"/>
                    </a:cubicBezTo>
                    <a:cubicBezTo>
                      <a:pt x="1484" y="1598"/>
                      <a:pt x="1244" y="1721"/>
                      <a:pt x="999" y="1721"/>
                    </a:cubicBezTo>
                    <a:cubicBezTo>
                      <a:pt x="944" y="1721"/>
                      <a:pt x="889" y="1715"/>
                      <a:pt x="836" y="1703"/>
                    </a:cubicBezTo>
                    <a:cubicBezTo>
                      <a:pt x="481" y="1634"/>
                      <a:pt x="241" y="1314"/>
                      <a:pt x="241" y="960"/>
                    </a:cubicBezTo>
                    <a:cubicBezTo>
                      <a:pt x="252" y="651"/>
                      <a:pt x="458" y="365"/>
                      <a:pt x="756" y="274"/>
                    </a:cubicBezTo>
                    <a:cubicBezTo>
                      <a:pt x="834" y="250"/>
                      <a:pt x="914" y="239"/>
                      <a:pt x="993" y="239"/>
                    </a:cubicBezTo>
                    <a:close/>
                    <a:moveTo>
                      <a:pt x="981" y="0"/>
                    </a:moveTo>
                    <a:cubicBezTo>
                      <a:pt x="933" y="0"/>
                      <a:pt x="884" y="4"/>
                      <a:pt x="836" y="11"/>
                    </a:cubicBezTo>
                    <a:cubicBezTo>
                      <a:pt x="367" y="79"/>
                      <a:pt x="24" y="491"/>
                      <a:pt x="1" y="960"/>
                    </a:cubicBezTo>
                    <a:cubicBezTo>
                      <a:pt x="1" y="1360"/>
                      <a:pt x="241" y="1737"/>
                      <a:pt x="630" y="1897"/>
                    </a:cubicBezTo>
                    <a:cubicBezTo>
                      <a:pt x="744" y="1942"/>
                      <a:pt x="866" y="1964"/>
                      <a:pt x="989" y="1964"/>
                    </a:cubicBezTo>
                    <a:cubicBezTo>
                      <a:pt x="1268" y="1964"/>
                      <a:pt x="1548" y="1849"/>
                      <a:pt x="1739" y="1634"/>
                    </a:cubicBezTo>
                    <a:cubicBezTo>
                      <a:pt x="2013" y="1314"/>
                      <a:pt x="2059" y="868"/>
                      <a:pt x="1853" y="502"/>
                    </a:cubicBezTo>
                    <a:cubicBezTo>
                      <a:pt x="1682" y="181"/>
                      <a:pt x="1335" y="0"/>
                      <a:pt x="981" y="0"/>
                    </a:cubicBezTo>
                    <a:close/>
                  </a:path>
                </a:pathLst>
              </a:custGeom>
              <a:solidFill>
                <a:srgbClr val="6F96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83" name="Google Shape;1683;p67"/>
              <p:cNvSpPr/>
              <p:nvPr/>
            </p:nvSpPr>
            <p:spPr>
              <a:xfrm>
                <a:off x="2157550" y="1787525"/>
                <a:ext cx="17175" cy="16925"/>
              </a:xfrm>
              <a:custGeom>
                <a:avLst/>
                <a:gdLst/>
                <a:ahLst/>
                <a:cxnLst/>
                <a:rect l="l" t="t" r="r" b="b"/>
                <a:pathLst>
                  <a:path w="687" h="677" extrusionOk="0">
                    <a:moveTo>
                      <a:pt x="397" y="209"/>
                    </a:moveTo>
                    <a:cubicBezTo>
                      <a:pt x="396" y="210"/>
                      <a:pt x="398" y="212"/>
                      <a:pt x="400" y="214"/>
                    </a:cubicBezTo>
                    <a:lnTo>
                      <a:pt x="400" y="214"/>
                    </a:lnTo>
                    <a:cubicBezTo>
                      <a:pt x="400" y="211"/>
                      <a:pt x="399" y="209"/>
                      <a:pt x="397" y="209"/>
                    </a:cubicBezTo>
                    <a:close/>
                    <a:moveTo>
                      <a:pt x="400" y="214"/>
                    </a:moveTo>
                    <a:cubicBezTo>
                      <a:pt x="400" y="215"/>
                      <a:pt x="400" y="217"/>
                      <a:pt x="400" y="220"/>
                    </a:cubicBezTo>
                    <a:cubicBezTo>
                      <a:pt x="406" y="220"/>
                      <a:pt x="403" y="217"/>
                      <a:pt x="400" y="214"/>
                    </a:cubicBezTo>
                    <a:close/>
                    <a:moveTo>
                      <a:pt x="121" y="1"/>
                    </a:moveTo>
                    <a:cubicBezTo>
                      <a:pt x="104" y="1"/>
                      <a:pt x="86" y="1"/>
                      <a:pt x="69" y="2"/>
                    </a:cubicBezTo>
                    <a:cubicBezTo>
                      <a:pt x="34" y="2"/>
                      <a:pt x="0" y="37"/>
                      <a:pt x="0" y="71"/>
                    </a:cubicBezTo>
                    <a:cubicBezTo>
                      <a:pt x="0" y="105"/>
                      <a:pt x="34" y="140"/>
                      <a:pt x="69" y="140"/>
                    </a:cubicBezTo>
                    <a:lnTo>
                      <a:pt x="229" y="140"/>
                    </a:lnTo>
                    <a:cubicBezTo>
                      <a:pt x="252" y="151"/>
                      <a:pt x="274" y="151"/>
                      <a:pt x="297" y="162"/>
                    </a:cubicBezTo>
                    <a:cubicBezTo>
                      <a:pt x="309" y="162"/>
                      <a:pt x="320" y="162"/>
                      <a:pt x="332" y="174"/>
                    </a:cubicBezTo>
                    <a:lnTo>
                      <a:pt x="343" y="174"/>
                    </a:lnTo>
                    <a:cubicBezTo>
                      <a:pt x="366" y="185"/>
                      <a:pt x="377" y="197"/>
                      <a:pt x="389" y="208"/>
                    </a:cubicBezTo>
                    <a:cubicBezTo>
                      <a:pt x="393" y="208"/>
                      <a:pt x="396" y="208"/>
                      <a:pt x="397" y="209"/>
                    </a:cubicBezTo>
                    <a:lnTo>
                      <a:pt x="397" y="209"/>
                    </a:lnTo>
                    <a:cubicBezTo>
                      <a:pt x="398" y="208"/>
                      <a:pt x="399" y="208"/>
                      <a:pt x="400" y="208"/>
                    </a:cubicBezTo>
                    <a:cubicBezTo>
                      <a:pt x="412" y="220"/>
                      <a:pt x="412" y="220"/>
                      <a:pt x="423" y="231"/>
                    </a:cubicBezTo>
                    <a:cubicBezTo>
                      <a:pt x="435" y="242"/>
                      <a:pt x="446" y="254"/>
                      <a:pt x="457" y="265"/>
                    </a:cubicBezTo>
                    <a:cubicBezTo>
                      <a:pt x="460" y="268"/>
                      <a:pt x="461" y="269"/>
                      <a:pt x="461" y="269"/>
                    </a:cubicBezTo>
                    <a:cubicBezTo>
                      <a:pt x="460" y="269"/>
                      <a:pt x="457" y="266"/>
                      <a:pt x="455" y="266"/>
                    </a:cubicBezTo>
                    <a:cubicBezTo>
                      <a:pt x="454" y="266"/>
                      <a:pt x="453" y="268"/>
                      <a:pt x="457" y="277"/>
                    </a:cubicBezTo>
                    <a:cubicBezTo>
                      <a:pt x="469" y="277"/>
                      <a:pt x="469" y="288"/>
                      <a:pt x="469" y="288"/>
                    </a:cubicBezTo>
                    <a:cubicBezTo>
                      <a:pt x="480" y="300"/>
                      <a:pt x="492" y="323"/>
                      <a:pt x="492" y="334"/>
                    </a:cubicBezTo>
                    <a:cubicBezTo>
                      <a:pt x="503" y="334"/>
                      <a:pt x="503" y="345"/>
                      <a:pt x="503" y="357"/>
                    </a:cubicBezTo>
                    <a:cubicBezTo>
                      <a:pt x="515" y="380"/>
                      <a:pt x="526" y="414"/>
                      <a:pt x="537" y="437"/>
                    </a:cubicBezTo>
                    <a:cubicBezTo>
                      <a:pt x="537" y="448"/>
                      <a:pt x="537" y="460"/>
                      <a:pt x="537" y="471"/>
                    </a:cubicBezTo>
                    <a:cubicBezTo>
                      <a:pt x="537" y="477"/>
                      <a:pt x="541" y="480"/>
                      <a:pt x="544" y="483"/>
                    </a:cubicBezTo>
                    <a:lnTo>
                      <a:pt x="544" y="483"/>
                    </a:lnTo>
                    <a:cubicBezTo>
                      <a:pt x="544" y="486"/>
                      <a:pt x="545" y="490"/>
                      <a:pt x="549" y="494"/>
                    </a:cubicBezTo>
                    <a:cubicBezTo>
                      <a:pt x="549" y="517"/>
                      <a:pt x="549" y="540"/>
                      <a:pt x="549" y="551"/>
                    </a:cubicBezTo>
                    <a:cubicBezTo>
                      <a:pt x="549" y="574"/>
                      <a:pt x="549" y="597"/>
                      <a:pt x="549" y="608"/>
                    </a:cubicBezTo>
                    <a:cubicBezTo>
                      <a:pt x="537" y="643"/>
                      <a:pt x="583" y="677"/>
                      <a:pt x="617" y="677"/>
                    </a:cubicBezTo>
                    <a:cubicBezTo>
                      <a:pt x="652" y="677"/>
                      <a:pt x="675" y="643"/>
                      <a:pt x="686" y="608"/>
                    </a:cubicBezTo>
                    <a:cubicBezTo>
                      <a:pt x="686" y="585"/>
                      <a:pt x="686" y="563"/>
                      <a:pt x="686" y="540"/>
                    </a:cubicBezTo>
                    <a:cubicBezTo>
                      <a:pt x="675" y="414"/>
                      <a:pt x="640" y="288"/>
                      <a:pt x="572" y="197"/>
                    </a:cubicBezTo>
                    <a:cubicBezTo>
                      <a:pt x="458" y="52"/>
                      <a:pt x="288" y="1"/>
                      <a:pt x="121" y="1"/>
                    </a:cubicBezTo>
                    <a:close/>
                  </a:path>
                </a:pathLst>
              </a:custGeom>
              <a:solidFill>
                <a:srgbClr val="6F96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84" name="Google Shape;1684;p67"/>
              <p:cNvSpPr/>
              <p:nvPr/>
            </p:nvSpPr>
            <p:spPr>
              <a:xfrm>
                <a:off x="2309025" y="1779825"/>
                <a:ext cx="44050" cy="42950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1718" extrusionOk="0">
                    <a:moveTo>
                      <a:pt x="863" y="1"/>
                    </a:moveTo>
                    <a:cubicBezTo>
                      <a:pt x="401" y="1"/>
                      <a:pt x="23" y="370"/>
                      <a:pt x="12" y="836"/>
                    </a:cubicBezTo>
                    <a:cubicBezTo>
                      <a:pt x="1" y="1305"/>
                      <a:pt x="378" y="1705"/>
                      <a:pt x="858" y="1717"/>
                    </a:cubicBezTo>
                    <a:cubicBezTo>
                      <a:pt x="872" y="1717"/>
                      <a:pt x="886" y="1718"/>
                      <a:pt x="900" y="1718"/>
                    </a:cubicBezTo>
                    <a:cubicBezTo>
                      <a:pt x="1361" y="1718"/>
                      <a:pt x="1739" y="1348"/>
                      <a:pt x="1750" y="882"/>
                    </a:cubicBezTo>
                    <a:cubicBezTo>
                      <a:pt x="1762" y="413"/>
                      <a:pt x="1384" y="13"/>
                      <a:pt x="904" y="2"/>
                    </a:cubicBezTo>
                    <a:cubicBezTo>
                      <a:pt x="890" y="1"/>
                      <a:pt x="876" y="1"/>
                      <a:pt x="863" y="1"/>
                    </a:cubicBezTo>
                    <a:close/>
                  </a:path>
                </a:pathLst>
              </a:custGeom>
              <a:solidFill>
                <a:srgbClr val="ABCC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85" name="Google Shape;1685;p67"/>
              <p:cNvSpPr/>
              <p:nvPr/>
            </p:nvSpPr>
            <p:spPr>
              <a:xfrm>
                <a:off x="2304450" y="1776750"/>
                <a:ext cx="51475" cy="49125"/>
              </a:xfrm>
              <a:custGeom>
                <a:avLst/>
                <a:gdLst/>
                <a:ahLst/>
                <a:cxnLst/>
                <a:rect l="l" t="t" r="r" b="b"/>
                <a:pathLst>
                  <a:path w="2059" h="1965" extrusionOk="0">
                    <a:moveTo>
                      <a:pt x="1081" y="237"/>
                    </a:moveTo>
                    <a:cubicBezTo>
                      <a:pt x="1129" y="237"/>
                      <a:pt x="1177" y="241"/>
                      <a:pt x="1224" y="250"/>
                    </a:cubicBezTo>
                    <a:cubicBezTo>
                      <a:pt x="1579" y="330"/>
                      <a:pt x="1819" y="651"/>
                      <a:pt x="1819" y="1005"/>
                    </a:cubicBezTo>
                    <a:cubicBezTo>
                      <a:pt x="1807" y="1314"/>
                      <a:pt x="1602" y="1600"/>
                      <a:pt x="1304" y="1691"/>
                    </a:cubicBezTo>
                    <a:cubicBezTo>
                      <a:pt x="1229" y="1713"/>
                      <a:pt x="1152" y="1724"/>
                      <a:pt x="1077" y="1724"/>
                    </a:cubicBezTo>
                    <a:cubicBezTo>
                      <a:pt x="842" y="1724"/>
                      <a:pt x="617" y="1621"/>
                      <a:pt x="470" y="1440"/>
                    </a:cubicBezTo>
                    <a:cubicBezTo>
                      <a:pt x="275" y="1188"/>
                      <a:pt x="264" y="845"/>
                      <a:pt x="435" y="582"/>
                    </a:cubicBezTo>
                    <a:cubicBezTo>
                      <a:pt x="580" y="361"/>
                      <a:pt x="829" y="237"/>
                      <a:pt x="1081" y="237"/>
                    </a:cubicBezTo>
                    <a:close/>
                    <a:moveTo>
                      <a:pt x="1071" y="0"/>
                    </a:moveTo>
                    <a:cubicBezTo>
                      <a:pt x="792" y="0"/>
                      <a:pt x="512" y="116"/>
                      <a:pt x="321" y="330"/>
                    </a:cubicBezTo>
                    <a:cubicBezTo>
                      <a:pt x="47" y="651"/>
                      <a:pt x="1" y="1097"/>
                      <a:pt x="207" y="1462"/>
                    </a:cubicBezTo>
                    <a:cubicBezTo>
                      <a:pt x="378" y="1784"/>
                      <a:pt x="725" y="1964"/>
                      <a:pt x="1079" y="1964"/>
                    </a:cubicBezTo>
                    <a:cubicBezTo>
                      <a:pt x="1127" y="1964"/>
                      <a:pt x="1176" y="1961"/>
                      <a:pt x="1224" y="1954"/>
                    </a:cubicBezTo>
                    <a:cubicBezTo>
                      <a:pt x="1693" y="1874"/>
                      <a:pt x="2036" y="1474"/>
                      <a:pt x="2059" y="1005"/>
                    </a:cubicBezTo>
                    <a:cubicBezTo>
                      <a:pt x="2059" y="593"/>
                      <a:pt x="1819" y="228"/>
                      <a:pt x="1430" y="67"/>
                    </a:cubicBezTo>
                    <a:cubicBezTo>
                      <a:pt x="1315" y="22"/>
                      <a:pt x="1193" y="0"/>
                      <a:pt x="1071" y="0"/>
                    </a:cubicBezTo>
                    <a:close/>
                  </a:path>
                </a:pathLst>
              </a:custGeom>
              <a:solidFill>
                <a:srgbClr val="5A79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86" name="Google Shape;1686;p67"/>
              <p:cNvSpPr/>
              <p:nvPr/>
            </p:nvSpPr>
            <p:spPr>
              <a:xfrm>
                <a:off x="2317325" y="1789400"/>
                <a:ext cx="1832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733" h="640" extrusionOk="0">
                    <a:moveTo>
                      <a:pt x="547" y="1"/>
                    </a:moveTo>
                    <a:cubicBezTo>
                      <a:pt x="472" y="1"/>
                      <a:pt x="397" y="9"/>
                      <a:pt x="332" y="30"/>
                    </a:cubicBezTo>
                    <a:cubicBezTo>
                      <a:pt x="115" y="122"/>
                      <a:pt x="0" y="350"/>
                      <a:pt x="12" y="579"/>
                    </a:cubicBezTo>
                    <a:cubicBezTo>
                      <a:pt x="12" y="619"/>
                      <a:pt x="46" y="639"/>
                      <a:pt x="80" y="639"/>
                    </a:cubicBezTo>
                    <a:cubicBezTo>
                      <a:pt x="115" y="639"/>
                      <a:pt x="149" y="619"/>
                      <a:pt x="149" y="579"/>
                    </a:cubicBezTo>
                    <a:cubicBezTo>
                      <a:pt x="138" y="556"/>
                      <a:pt x="149" y="533"/>
                      <a:pt x="149" y="510"/>
                    </a:cubicBezTo>
                    <a:cubicBezTo>
                      <a:pt x="149" y="499"/>
                      <a:pt x="149" y="499"/>
                      <a:pt x="149" y="488"/>
                    </a:cubicBezTo>
                    <a:cubicBezTo>
                      <a:pt x="149" y="476"/>
                      <a:pt x="149" y="476"/>
                      <a:pt x="149" y="465"/>
                    </a:cubicBezTo>
                    <a:cubicBezTo>
                      <a:pt x="161" y="430"/>
                      <a:pt x="161" y="408"/>
                      <a:pt x="172" y="385"/>
                    </a:cubicBezTo>
                    <a:cubicBezTo>
                      <a:pt x="183" y="373"/>
                      <a:pt x="183" y="362"/>
                      <a:pt x="183" y="350"/>
                    </a:cubicBezTo>
                    <a:cubicBezTo>
                      <a:pt x="183" y="357"/>
                      <a:pt x="184" y="360"/>
                      <a:pt x="186" y="360"/>
                    </a:cubicBezTo>
                    <a:cubicBezTo>
                      <a:pt x="189" y="360"/>
                      <a:pt x="195" y="347"/>
                      <a:pt x="195" y="339"/>
                    </a:cubicBezTo>
                    <a:cubicBezTo>
                      <a:pt x="195" y="339"/>
                      <a:pt x="195" y="328"/>
                      <a:pt x="206" y="328"/>
                    </a:cubicBezTo>
                    <a:cubicBezTo>
                      <a:pt x="206" y="305"/>
                      <a:pt x="218" y="293"/>
                      <a:pt x="229" y="282"/>
                    </a:cubicBezTo>
                    <a:cubicBezTo>
                      <a:pt x="229" y="270"/>
                      <a:pt x="229" y="270"/>
                      <a:pt x="241" y="259"/>
                    </a:cubicBezTo>
                    <a:cubicBezTo>
                      <a:pt x="252" y="248"/>
                      <a:pt x="263" y="236"/>
                      <a:pt x="275" y="225"/>
                    </a:cubicBezTo>
                    <a:cubicBezTo>
                      <a:pt x="286" y="213"/>
                      <a:pt x="286" y="213"/>
                      <a:pt x="298" y="213"/>
                    </a:cubicBezTo>
                    <a:cubicBezTo>
                      <a:pt x="302" y="205"/>
                      <a:pt x="301" y="203"/>
                      <a:pt x="300" y="203"/>
                    </a:cubicBezTo>
                    <a:cubicBezTo>
                      <a:pt x="298" y="203"/>
                      <a:pt x="295" y="205"/>
                      <a:pt x="294" y="205"/>
                    </a:cubicBezTo>
                    <a:cubicBezTo>
                      <a:pt x="294" y="205"/>
                      <a:pt x="295" y="204"/>
                      <a:pt x="298" y="202"/>
                    </a:cubicBezTo>
                    <a:cubicBezTo>
                      <a:pt x="321" y="190"/>
                      <a:pt x="332" y="179"/>
                      <a:pt x="343" y="167"/>
                    </a:cubicBezTo>
                    <a:cubicBezTo>
                      <a:pt x="354" y="167"/>
                      <a:pt x="364" y="167"/>
                      <a:pt x="374" y="159"/>
                    </a:cubicBezTo>
                    <a:lnTo>
                      <a:pt x="374" y="159"/>
                    </a:lnTo>
                    <a:cubicBezTo>
                      <a:pt x="379" y="158"/>
                      <a:pt x="385" y="156"/>
                      <a:pt x="389" y="156"/>
                    </a:cubicBezTo>
                    <a:cubicBezTo>
                      <a:pt x="448" y="139"/>
                      <a:pt x="506" y="129"/>
                      <a:pt x="569" y="129"/>
                    </a:cubicBezTo>
                    <a:cubicBezTo>
                      <a:pt x="593" y="129"/>
                      <a:pt x="616" y="130"/>
                      <a:pt x="641" y="133"/>
                    </a:cubicBezTo>
                    <a:cubicBezTo>
                      <a:pt x="649" y="136"/>
                      <a:pt x="657" y="137"/>
                      <a:pt x="665" y="137"/>
                    </a:cubicBezTo>
                    <a:cubicBezTo>
                      <a:pt x="690" y="137"/>
                      <a:pt x="712" y="122"/>
                      <a:pt x="721" y="87"/>
                    </a:cubicBezTo>
                    <a:cubicBezTo>
                      <a:pt x="732" y="53"/>
                      <a:pt x="709" y="7"/>
                      <a:pt x="675" y="7"/>
                    </a:cubicBezTo>
                    <a:cubicBezTo>
                      <a:pt x="633" y="3"/>
                      <a:pt x="590" y="1"/>
                      <a:pt x="547" y="1"/>
                    </a:cubicBezTo>
                    <a:close/>
                  </a:path>
                </a:pathLst>
              </a:custGeom>
              <a:solidFill>
                <a:srgbClr val="5A79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87" name="Google Shape;1687;p67"/>
              <p:cNvSpPr/>
              <p:nvPr/>
            </p:nvSpPr>
            <p:spPr>
              <a:xfrm>
                <a:off x="2176975" y="1683225"/>
                <a:ext cx="138950" cy="182125"/>
              </a:xfrm>
              <a:custGeom>
                <a:avLst/>
                <a:gdLst/>
                <a:ahLst/>
                <a:cxnLst/>
                <a:rect l="l" t="t" r="r" b="b"/>
                <a:pathLst>
                  <a:path w="5558" h="7285" extrusionOk="0">
                    <a:moveTo>
                      <a:pt x="2415" y="1"/>
                    </a:moveTo>
                    <a:cubicBezTo>
                      <a:pt x="1121" y="1"/>
                      <a:pt x="58" y="1049"/>
                      <a:pt x="46" y="2345"/>
                    </a:cubicBezTo>
                    <a:lnTo>
                      <a:pt x="23" y="4895"/>
                    </a:lnTo>
                    <a:cubicBezTo>
                      <a:pt x="1" y="6187"/>
                      <a:pt x="1064" y="7273"/>
                      <a:pt x="2356" y="7284"/>
                    </a:cubicBezTo>
                    <a:lnTo>
                      <a:pt x="3133" y="7284"/>
                    </a:lnTo>
                    <a:cubicBezTo>
                      <a:pt x="3140" y="7284"/>
                      <a:pt x="3147" y="7284"/>
                      <a:pt x="3154" y="7284"/>
                    </a:cubicBezTo>
                    <a:cubicBezTo>
                      <a:pt x="4437" y="7284"/>
                      <a:pt x="5500" y="6237"/>
                      <a:pt x="5523" y="4952"/>
                    </a:cubicBezTo>
                    <a:lnTo>
                      <a:pt x="5546" y="2391"/>
                    </a:lnTo>
                    <a:cubicBezTo>
                      <a:pt x="5557" y="1099"/>
                      <a:pt x="4505" y="24"/>
                      <a:pt x="3202" y="1"/>
                    </a:cubicBezTo>
                    <a:lnTo>
                      <a:pt x="2436" y="1"/>
                    </a:lnTo>
                    <a:cubicBezTo>
                      <a:pt x="2429" y="1"/>
                      <a:pt x="2422" y="1"/>
                      <a:pt x="2415" y="1"/>
                    </a:cubicBezTo>
                    <a:close/>
                  </a:path>
                </a:pathLst>
              </a:custGeom>
              <a:solidFill>
                <a:srgbClr val="ABCC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88" name="Google Shape;1688;p67"/>
              <p:cNvSpPr/>
              <p:nvPr/>
            </p:nvSpPr>
            <p:spPr>
              <a:xfrm>
                <a:off x="2173250" y="1680300"/>
                <a:ext cx="146950" cy="188075"/>
              </a:xfrm>
              <a:custGeom>
                <a:avLst/>
                <a:gdLst/>
                <a:ahLst/>
                <a:cxnLst/>
                <a:rect l="l" t="t" r="r" b="b"/>
                <a:pathLst>
                  <a:path w="5878" h="7523" extrusionOk="0">
                    <a:moveTo>
                      <a:pt x="2810" y="234"/>
                    </a:moveTo>
                    <a:cubicBezTo>
                      <a:pt x="2990" y="234"/>
                      <a:pt x="3170" y="241"/>
                      <a:pt x="3351" y="244"/>
                    </a:cubicBezTo>
                    <a:cubicBezTo>
                      <a:pt x="4288" y="267"/>
                      <a:pt x="5157" y="873"/>
                      <a:pt x="5455" y="1776"/>
                    </a:cubicBezTo>
                    <a:cubicBezTo>
                      <a:pt x="5638" y="2325"/>
                      <a:pt x="5569" y="2954"/>
                      <a:pt x="5558" y="3525"/>
                    </a:cubicBezTo>
                    <a:cubicBezTo>
                      <a:pt x="5558" y="4038"/>
                      <a:pt x="5558" y="4550"/>
                      <a:pt x="5546" y="5062"/>
                    </a:cubicBezTo>
                    <a:lnTo>
                      <a:pt x="5546" y="5062"/>
                    </a:lnTo>
                    <a:cubicBezTo>
                      <a:pt x="5546" y="5064"/>
                      <a:pt x="5546" y="5066"/>
                      <a:pt x="5546" y="5069"/>
                    </a:cubicBezTo>
                    <a:cubicBezTo>
                      <a:pt x="5523" y="6006"/>
                      <a:pt x="4917" y="6864"/>
                      <a:pt x="4014" y="7173"/>
                    </a:cubicBezTo>
                    <a:cubicBezTo>
                      <a:pt x="3683" y="7276"/>
                      <a:pt x="3351" y="7287"/>
                      <a:pt x="3008" y="7287"/>
                    </a:cubicBezTo>
                    <a:cubicBezTo>
                      <a:pt x="2722" y="7276"/>
                      <a:pt x="2425" y="7298"/>
                      <a:pt x="2150" y="7241"/>
                    </a:cubicBezTo>
                    <a:cubicBezTo>
                      <a:pt x="1236" y="7081"/>
                      <a:pt x="493" y="6349"/>
                      <a:pt x="321" y="5435"/>
                    </a:cubicBezTo>
                    <a:cubicBezTo>
                      <a:pt x="241" y="4977"/>
                      <a:pt x="298" y="4463"/>
                      <a:pt x="298" y="3994"/>
                    </a:cubicBezTo>
                    <a:cubicBezTo>
                      <a:pt x="298" y="3491"/>
                      <a:pt x="298" y="2988"/>
                      <a:pt x="310" y="2485"/>
                    </a:cubicBezTo>
                    <a:cubicBezTo>
                      <a:pt x="332" y="1650"/>
                      <a:pt x="778" y="884"/>
                      <a:pt x="1522" y="484"/>
                    </a:cubicBezTo>
                    <a:cubicBezTo>
                      <a:pt x="1929" y="272"/>
                      <a:pt x="2365" y="234"/>
                      <a:pt x="2810" y="234"/>
                    </a:cubicBezTo>
                    <a:close/>
                    <a:moveTo>
                      <a:pt x="2647" y="0"/>
                    </a:moveTo>
                    <a:cubicBezTo>
                      <a:pt x="2357" y="0"/>
                      <a:pt x="2063" y="25"/>
                      <a:pt x="1785" y="118"/>
                    </a:cubicBezTo>
                    <a:cubicBezTo>
                      <a:pt x="904" y="415"/>
                      <a:pt x="230" y="1204"/>
                      <a:pt x="104" y="2130"/>
                    </a:cubicBezTo>
                    <a:cubicBezTo>
                      <a:pt x="24" y="2645"/>
                      <a:pt x="69" y="3194"/>
                      <a:pt x="58" y="3708"/>
                    </a:cubicBezTo>
                    <a:cubicBezTo>
                      <a:pt x="58" y="4246"/>
                      <a:pt x="1" y="4806"/>
                      <a:pt x="69" y="5343"/>
                    </a:cubicBezTo>
                    <a:cubicBezTo>
                      <a:pt x="184" y="6247"/>
                      <a:pt x="801" y="7024"/>
                      <a:pt x="1647" y="7356"/>
                    </a:cubicBezTo>
                    <a:cubicBezTo>
                      <a:pt x="2047" y="7504"/>
                      <a:pt x="2448" y="7516"/>
                      <a:pt x="2871" y="7516"/>
                    </a:cubicBezTo>
                    <a:cubicBezTo>
                      <a:pt x="2983" y="7519"/>
                      <a:pt x="3094" y="7522"/>
                      <a:pt x="3205" y="7522"/>
                    </a:cubicBezTo>
                    <a:cubicBezTo>
                      <a:pt x="3477" y="7522"/>
                      <a:pt x="3746" y="7502"/>
                      <a:pt x="4014" y="7413"/>
                    </a:cubicBezTo>
                    <a:cubicBezTo>
                      <a:pt x="5053" y="7105"/>
                      <a:pt x="5761" y="6147"/>
                      <a:pt x="5786" y="5075"/>
                    </a:cubicBezTo>
                    <a:lnTo>
                      <a:pt x="5786" y="5075"/>
                    </a:lnTo>
                    <a:cubicBezTo>
                      <a:pt x="5786" y="5073"/>
                      <a:pt x="5786" y="5071"/>
                      <a:pt x="5786" y="5069"/>
                    </a:cubicBezTo>
                    <a:lnTo>
                      <a:pt x="5786" y="5069"/>
                    </a:lnTo>
                    <a:cubicBezTo>
                      <a:pt x="5786" y="5069"/>
                      <a:pt x="5786" y="5069"/>
                      <a:pt x="5786" y="5069"/>
                    </a:cubicBezTo>
                    <a:cubicBezTo>
                      <a:pt x="5786" y="4554"/>
                      <a:pt x="5798" y="4040"/>
                      <a:pt x="5798" y="3525"/>
                    </a:cubicBezTo>
                    <a:cubicBezTo>
                      <a:pt x="5809" y="2976"/>
                      <a:pt x="5878" y="2371"/>
                      <a:pt x="5718" y="1833"/>
                    </a:cubicBezTo>
                    <a:cubicBezTo>
                      <a:pt x="5478" y="953"/>
                      <a:pt x="4734" y="244"/>
                      <a:pt x="3843" y="61"/>
                    </a:cubicBezTo>
                    <a:cubicBezTo>
                      <a:pt x="3602" y="9"/>
                      <a:pt x="3350" y="3"/>
                      <a:pt x="3098" y="3"/>
                    </a:cubicBezTo>
                    <a:cubicBezTo>
                      <a:pt x="3014" y="3"/>
                      <a:pt x="2931" y="4"/>
                      <a:pt x="2848" y="4"/>
                    </a:cubicBezTo>
                    <a:cubicBezTo>
                      <a:pt x="2781" y="2"/>
                      <a:pt x="2714" y="0"/>
                      <a:pt x="2647" y="0"/>
                    </a:cubicBezTo>
                    <a:close/>
                  </a:path>
                </a:pathLst>
              </a:custGeom>
              <a:solidFill>
                <a:srgbClr val="5A79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89" name="Google Shape;1689;p67"/>
              <p:cNvSpPr/>
              <p:nvPr/>
            </p:nvSpPr>
            <p:spPr>
              <a:xfrm>
                <a:off x="2235000" y="1815000"/>
                <a:ext cx="27175" cy="12325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493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5" y="275"/>
                      <a:pt x="264" y="481"/>
                      <a:pt x="538" y="493"/>
                    </a:cubicBezTo>
                    <a:cubicBezTo>
                      <a:pt x="824" y="493"/>
                      <a:pt x="1052" y="287"/>
                      <a:pt x="1087" y="1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BCC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90" name="Google Shape;1690;p67"/>
              <p:cNvSpPr/>
              <p:nvPr/>
            </p:nvSpPr>
            <p:spPr>
              <a:xfrm>
                <a:off x="2232725" y="1812725"/>
                <a:ext cx="32025" cy="16900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676" extrusionOk="0">
                    <a:moveTo>
                      <a:pt x="1041" y="195"/>
                    </a:moveTo>
                    <a:cubicBezTo>
                      <a:pt x="1045" y="195"/>
                      <a:pt x="1050" y="195"/>
                      <a:pt x="1055" y="195"/>
                    </a:cubicBezTo>
                    <a:lnTo>
                      <a:pt x="1055" y="195"/>
                    </a:lnTo>
                    <a:cubicBezTo>
                      <a:pt x="986" y="364"/>
                      <a:pt x="829" y="481"/>
                      <a:pt x="640" y="481"/>
                    </a:cubicBezTo>
                    <a:cubicBezTo>
                      <a:pt x="457" y="481"/>
                      <a:pt x="283" y="367"/>
                      <a:pt x="218" y="195"/>
                    </a:cubicBezTo>
                    <a:close/>
                    <a:moveTo>
                      <a:pt x="92" y="1"/>
                    </a:moveTo>
                    <a:cubicBezTo>
                      <a:pt x="59" y="1"/>
                      <a:pt x="36" y="15"/>
                      <a:pt x="22" y="37"/>
                    </a:cubicBezTo>
                    <a:lnTo>
                      <a:pt x="22" y="37"/>
                    </a:lnTo>
                    <a:cubicBezTo>
                      <a:pt x="9" y="53"/>
                      <a:pt x="0" y="72"/>
                      <a:pt x="0" y="92"/>
                    </a:cubicBezTo>
                    <a:cubicBezTo>
                      <a:pt x="46" y="412"/>
                      <a:pt x="297" y="664"/>
                      <a:pt x="629" y="675"/>
                    </a:cubicBezTo>
                    <a:cubicBezTo>
                      <a:pt x="636" y="675"/>
                      <a:pt x="643" y="675"/>
                      <a:pt x="650" y="675"/>
                    </a:cubicBezTo>
                    <a:cubicBezTo>
                      <a:pt x="951" y="675"/>
                      <a:pt x="1225" y="439"/>
                      <a:pt x="1269" y="126"/>
                    </a:cubicBezTo>
                    <a:cubicBezTo>
                      <a:pt x="1281" y="69"/>
                      <a:pt x="1246" y="12"/>
                      <a:pt x="1178" y="12"/>
                    </a:cubicBezTo>
                    <a:cubicBezTo>
                      <a:pt x="858" y="12"/>
                      <a:pt x="549" y="1"/>
                      <a:pt x="229" y="1"/>
                    </a:cubicBezTo>
                    <a:close/>
                  </a:path>
                </a:pathLst>
              </a:custGeom>
              <a:solidFill>
                <a:srgbClr val="5A79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91" name="Google Shape;1691;p67"/>
              <p:cNvSpPr/>
              <p:nvPr/>
            </p:nvSpPr>
            <p:spPr>
              <a:xfrm>
                <a:off x="2193850" y="1764125"/>
                <a:ext cx="163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42" extrusionOk="0">
                    <a:moveTo>
                      <a:pt x="343" y="1"/>
                    </a:moveTo>
                    <a:cubicBezTo>
                      <a:pt x="160" y="1"/>
                      <a:pt x="12" y="138"/>
                      <a:pt x="12" y="310"/>
                    </a:cubicBezTo>
                    <a:cubicBezTo>
                      <a:pt x="0" y="481"/>
                      <a:pt x="137" y="630"/>
                      <a:pt x="309" y="641"/>
                    </a:cubicBezTo>
                    <a:cubicBezTo>
                      <a:pt x="316" y="642"/>
                      <a:pt x="323" y="642"/>
                      <a:pt x="330" y="642"/>
                    </a:cubicBezTo>
                    <a:cubicBezTo>
                      <a:pt x="503" y="642"/>
                      <a:pt x="640" y="508"/>
                      <a:pt x="640" y="332"/>
                    </a:cubicBezTo>
                    <a:cubicBezTo>
                      <a:pt x="652" y="161"/>
                      <a:pt x="515" y="12"/>
                      <a:pt x="343" y="1"/>
                    </a:cubicBezTo>
                    <a:close/>
                  </a:path>
                </a:pathLst>
              </a:custGeom>
              <a:solidFill>
                <a:srgbClr val="5A79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92" name="Google Shape;1692;p67"/>
              <p:cNvSpPr/>
              <p:nvPr/>
            </p:nvSpPr>
            <p:spPr>
              <a:xfrm>
                <a:off x="2278175" y="1764125"/>
                <a:ext cx="163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42" extrusionOk="0">
                    <a:moveTo>
                      <a:pt x="332" y="1"/>
                    </a:moveTo>
                    <a:cubicBezTo>
                      <a:pt x="160" y="1"/>
                      <a:pt x="11" y="138"/>
                      <a:pt x="0" y="310"/>
                    </a:cubicBezTo>
                    <a:cubicBezTo>
                      <a:pt x="0" y="481"/>
                      <a:pt x="137" y="630"/>
                      <a:pt x="309" y="641"/>
                    </a:cubicBezTo>
                    <a:cubicBezTo>
                      <a:pt x="315" y="642"/>
                      <a:pt x="322" y="642"/>
                      <a:pt x="329" y="642"/>
                    </a:cubicBezTo>
                    <a:cubicBezTo>
                      <a:pt x="492" y="642"/>
                      <a:pt x="629" y="508"/>
                      <a:pt x="640" y="332"/>
                    </a:cubicBezTo>
                    <a:cubicBezTo>
                      <a:pt x="652" y="161"/>
                      <a:pt x="515" y="12"/>
                      <a:pt x="332" y="1"/>
                    </a:cubicBezTo>
                    <a:close/>
                  </a:path>
                </a:pathLst>
              </a:custGeom>
              <a:solidFill>
                <a:srgbClr val="5A79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93" name="Google Shape;1693;p67"/>
              <p:cNvSpPr/>
              <p:nvPr/>
            </p:nvSpPr>
            <p:spPr>
              <a:xfrm>
                <a:off x="2278450" y="1747225"/>
                <a:ext cx="22600" cy="6400"/>
              </a:xfrm>
              <a:custGeom>
                <a:avLst/>
                <a:gdLst/>
                <a:ahLst/>
                <a:cxnLst/>
                <a:rect l="l" t="t" r="r" b="b"/>
                <a:pathLst>
                  <a:path w="904" h="256" extrusionOk="0">
                    <a:moveTo>
                      <a:pt x="89" y="1"/>
                    </a:moveTo>
                    <a:cubicBezTo>
                      <a:pt x="39" y="1"/>
                      <a:pt x="0" y="52"/>
                      <a:pt x="0" y="94"/>
                    </a:cubicBezTo>
                    <a:cubicBezTo>
                      <a:pt x="0" y="151"/>
                      <a:pt x="46" y="185"/>
                      <a:pt x="103" y="185"/>
                    </a:cubicBezTo>
                    <a:cubicBezTo>
                      <a:pt x="332" y="197"/>
                      <a:pt x="572" y="219"/>
                      <a:pt x="812" y="254"/>
                    </a:cubicBezTo>
                    <a:cubicBezTo>
                      <a:pt x="816" y="255"/>
                      <a:pt x="820" y="255"/>
                      <a:pt x="824" y="255"/>
                    </a:cubicBezTo>
                    <a:cubicBezTo>
                      <a:pt x="866" y="255"/>
                      <a:pt x="904" y="204"/>
                      <a:pt x="904" y="162"/>
                    </a:cubicBezTo>
                    <a:cubicBezTo>
                      <a:pt x="904" y="105"/>
                      <a:pt x="858" y="71"/>
                      <a:pt x="812" y="59"/>
                    </a:cubicBezTo>
                    <a:cubicBezTo>
                      <a:pt x="572" y="37"/>
                      <a:pt x="332" y="14"/>
                      <a:pt x="103" y="2"/>
                    </a:cubicBezTo>
                    <a:cubicBezTo>
                      <a:pt x="98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5A79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94" name="Google Shape;1694;p67"/>
              <p:cNvSpPr/>
              <p:nvPr/>
            </p:nvSpPr>
            <p:spPr>
              <a:xfrm>
                <a:off x="2234725" y="1757350"/>
                <a:ext cx="22600" cy="35975"/>
              </a:xfrm>
              <a:custGeom>
                <a:avLst/>
                <a:gdLst/>
                <a:ahLst/>
                <a:cxnLst/>
                <a:rect l="l" t="t" r="r" b="b"/>
                <a:pathLst>
                  <a:path w="904" h="1439" extrusionOk="0">
                    <a:moveTo>
                      <a:pt x="446" y="0"/>
                    </a:moveTo>
                    <a:cubicBezTo>
                      <a:pt x="409" y="0"/>
                      <a:pt x="375" y="21"/>
                      <a:pt x="366" y="66"/>
                    </a:cubicBezTo>
                    <a:cubicBezTo>
                      <a:pt x="275" y="489"/>
                      <a:pt x="160" y="889"/>
                      <a:pt x="23" y="1289"/>
                    </a:cubicBezTo>
                    <a:cubicBezTo>
                      <a:pt x="0" y="1347"/>
                      <a:pt x="57" y="1404"/>
                      <a:pt x="114" y="1415"/>
                    </a:cubicBezTo>
                    <a:cubicBezTo>
                      <a:pt x="332" y="1415"/>
                      <a:pt x="560" y="1427"/>
                      <a:pt x="778" y="1438"/>
                    </a:cubicBezTo>
                    <a:cubicBezTo>
                      <a:pt x="903" y="1438"/>
                      <a:pt x="903" y="1255"/>
                      <a:pt x="778" y="1244"/>
                    </a:cubicBezTo>
                    <a:cubicBezTo>
                      <a:pt x="603" y="1244"/>
                      <a:pt x="421" y="1236"/>
                      <a:pt x="243" y="1227"/>
                    </a:cubicBezTo>
                    <a:lnTo>
                      <a:pt x="243" y="1227"/>
                    </a:lnTo>
                    <a:cubicBezTo>
                      <a:pt x="364" y="871"/>
                      <a:pt x="466" y="497"/>
                      <a:pt x="549" y="123"/>
                    </a:cubicBezTo>
                    <a:cubicBezTo>
                      <a:pt x="563" y="47"/>
                      <a:pt x="502" y="0"/>
                      <a:pt x="446" y="0"/>
                    </a:cubicBezTo>
                    <a:close/>
                  </a:path>
                </a:pathLst>
              </a:custGeom>
              <a:solidFill>
                <a:srgbClr val="5A79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95" name="Google Shape;1695;p67"/>
              <p:cNvSpPr/>
              <p:nvPr/>
            </p:nvSpPr>
            <p:spPr>
              <a:xfrm>
                <a:off x="2058625" y="1618575"/>
                <a:ext cx="247450" cy="255275"/>
              </a:xfrm>
              <a:custGeom>
                <a:avLst/>
                <a:gdLst/>
                <a:ahLst/>
                <a:cxnLst/>
                <a:rect l="l" t="t" r="r" b="b"/>
                <a:pathLst>
                  <a:path w="9898" h="10211" extrusionOk="0">
                    <a:moveTo>
                      <a:pt x="6578" y="0"/>
                    </a:moveTo>
                    <a:cubicBezTo>
                      <a:pt x="6073" y="0"/>
                      <a:pt x="5569" y="118"/>
                      <a:pt x="5158" y="369"/>
                    </a:cubicBezTo>
                    <a:cubicBezTo>
                      <a:pt x="3766" y="1230"/>
                      <a:pt x="4006" y="2443"/>
                      <a:pt x="2748" y="2443"/>
                    </a:cubicBezTo>
                    <a:cubicBezTo>
                      <a:pt x="2703" y="2443"/>
                      <a:pt x="2657" y="2442"/>
                      <a:pt x="2608" y="2438"/>
                    </a:cubicBezTo>
                    <a:cubicBezTo>
                      <a:pt x="2569" y="2436"/>
                      <a:pt x="2531" y="2435"/>
                      <a:pt x="2493" y="2435"/>
                    </a:cubicBezTo>
                    <a:cubicBezTo>
                      <a:pt x="1157" y="2435"/>
                      <a:pt x="588" y="3982"/>
                      <a:pt x="1121" y="5194"/>
                    </a:cubicBezTo>
                    <a:cubicBezTo>
                      <a:pt x="1682" y="6440"/>
                      <a:pt x="1" y="6029"/>
                      <a:pt x="1" y="7732"/>
                    </a:cubicBezTo>
                    <a:cubicBezTo>
                      <a:pt x="1" y="9290"/>
                      <a:pt x="1514" y="10210"/>
                      <a:pt x="2936" y="10210"/>
                    </a:cubicBezTo>
                    <a:cubicBezTo>
                      <a:pt x="3799" y="10210"/>
                      <a:pt x="4630" y="9870"/>
                      <a:pt x="5066" y="9127"/>
                    </a:cubicBezTo>
                    <a:cubicBezTo>
                      <a:pt x="5907" y="7707"/>
                      <a:pt x="4046" y="5338"/>
                      <a:pt x="5074" y="5338"/>
                    </a:cubicBezTo>
                    <a:cubicBezTo>
                      <a:pt x="5122" y="5338"/>
                      <a:pt x="5176" y="5343"/>
                      <a:pt x="5238" y="5354"/>
                    </a:cubicBezTo>
                    <a:cubicBezTo>
                      <a:pt x="5445" y="5390"/>
                      <a:pt x="5627" y="5408"/>
                      <a:pt x="5788" y="5408"/>
                    </a:cubicBezTo>
                    <a:cubicBezTo>
                      <a:pt x="6801" y="5408"/>
                      <a:pt x="6967" y="4712"/>
                      <a:pt x="7056" y="3548"/>
                    </a:cubicBezTo>
                    <a:cubicBezTo>
                      <a:pt x="7097" y="3086"/>
                      <a:pt x="7306" y="2950"/>
                      <a:pt x="7539" y="2950"/>
                    </a:cubicBezTo>
                    <a:cubicBezTo>
                      <a:pt x="7878" y="2950"/>
                      <a:pt x="8268" y="3239"/>
                      <a:pt x="8268" y="3239"/>
                    </a:cubicBezTo>
                    <a:cubicBezTo>
                      <a:pt x="9898" y="1267"/>
                      <a:pt x="8236" y="0"/>
                      <a:pt x="6578" y="0"/>
                    </a:cubicBezTo>
                    <a:close/>
                  </a:path>
                </a:pathLst>
              </a:custGeom>
              <a:solidFill>
                <a:srgbClr val="ABCC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96" name="Google Shape;1696;p67"/>
              <p:cNvSpPr/>
              <p:nvPr/>
            </p:nvSpPr>
            <p:spPr>
              <a:xfrm>
                <a:off x="2243850" y="1650200"/>
                <a:ext cx="195275" cy="185775"/>
              </a:xfrm>
              <a:custGeom>
                <a:avLst/>
                <a:gdLst/>
                <a:ahLst/>
                <a:cxnLst/>
                <a:rect l="l" t="t" r="r" b="b"/>
                <a:pathLst>
                  <a:path w="7811" h="7431" extrusionOk="0">
                    <a:moveTo>
                      <a:pt x="2415" y="1"/>
                    </a:moveTo>
                    <a:cubicBezTo>
                      <a:pt x="2056" y="1"/>
                      <a:pt x="1697" y="101"/>
                      <a:pt x="1373" y="339"/>
                    </a:cubicBezTo>
                    <a:cubicBezTo>
                      <a:pt x="1" y="1334"/>
                      <a:pt x="859" y="1974"/>
                      <a:pt x="859" y="1974"/>
                    </a:cubicBezTo>
                    <a:cubicBezTo>
                      <a:pt x="859" y="1974"/>
                      <a:pt x="1172" y="1765"/>
                      <a:pt x="1503" y="1765"/>
                    </a:cubicBezTo>
                    <a:cubicBezTo>
                      <a:pt x="1566" y="1765"/>
                      <a:pt x="1630" y="1772"/>
                      <a:pt x="1693" y="1791"/>
                    </a:cubicBezTo>
                    <a:cubicBezTo>
                      <a:pt x="2151" y="1928"/>
                      <a:pt x="2539" y="2534"/>
                      <a:pt x="2173" y="3037"/>
                    </a:cubicBezTo>
                    <a:cubicBezTo>
                      <a:pt x="1638" y="3780"/>
                      <a:pt x="2146" y="5242"/>
                      <a:pt x="2871" y="5242"/>
                    </a:cubicBezTo>
                    <a:cubicBezTo>
                      <a:pt x="2904" y="5242"/>
                      <a:pt x="2939" y="5239"/>
                      <a:pt x="2974" y="5232"/>
                    </a:cubicBezTo>
                    <a:cubicBezTo>
                      <a:pt x="3171" y="5197"/>
                      <a:pt x="3329" y="5179"/>
                      <a:pt x="3456" y="5179"/>
                    </a:cubicBezTo>
                    <a:cubicBezTo>
                      <a:pt x="4024" y="5179"/>
                      <a:pt x="3956" y="5542"/>
                      <a:pt x="4003" y="6319"/>
                    </a:cubicBezTo>
                    <a:cubicBezTo>
                      <a:pt x="4035" y="6993"/>
                      <a:pt x="4570" y="7430"/>
                      <a:pt x="5279" y="7430"/>
                    </a:cubicBezTo>
                    <a:cubicBezTo>
                      <a:pt x="5567" y="7430"/>
                      <a:pt x="5885" y="7358"/>
                      <a:pt x="6209" y="7199"/>
                    </a:cubicBezTo>
                    <a:cubicBezTo>
                      <a:pt x="7341" y="6662"/>
                      <a:pt x="7810" y="5049"/>
                      <a:pt x="6335" y="4112"/>
                    </a:cubicBezTo>
                    <a:cubicBezTo>
                      <a:pt x="4757" y="3117"/>
                      <a:pt x="4609" y="3071"/>
                      <a:pt x="4677" y="1928"/>
                    </a:cubicBezTo>
                    <a:cubicBezTo>
                      <a:pt x="4739" y="1055"/>
                      <a:pt x="3578" y="1"/>
                      <a:pt x="2415" y="1"/>
                    </a:cubicBezTo>
                    <a:close/>
                  </a:path>
                </a:pathLst>
              </a:custGeom>
              <a:solidFill>
                <a:srgbClr val="ABCC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97" name="Google Shape;1697;p67"/>
              <p:cNvSpPr/>
              <p:nvPr/>
            </p:nvSpPr>
            <p:spPr>
              <a:xfrm>
                <a:off x="2052625" y="1615700"/>
                <a:ext cx="377050" cy="261125"/>
              </a:xfrm>
              <a:custGeom>
                <a:avLst/>
                <a:gdLst/>
                <a:ahLst/>
                <a:cxnLst/>
                <a:rect l="l" t="t" r="r" b="b"/>
                <a:pathLst>
                  <a:path w="15082" h="10445" extrusionOk="0">
                    <a:moveTo>
                      <a:pt x="6855" y="224"/>
                    </a:moveTo>
                    <a:cubicBezTo>
                      <a:pt x="7553" y="224"/>
                      <a:pt x="8257" y="461"/>
                      <a:pt x="8702" y="953"/>
                    </a:cubicBezTo>
                    <a:cubicBezTo>
                      <a:pt x="8885" y="1159"/>
                      <a:pt x="8999" y="1387"/>
                      <a:pt x="9045" y="1650"/>
                    </a:cubicBezTo>
                    <a:cubicBezTo>
                      <a:pt x="9053" y="1709"/>
                      <a:pt x="9112" y="1743"/>
                      <a:pt x="9165" y="1743"/>
                    </a:cubicBezTo>
                    <a:cubicBezTo>
                      <a:pt x="9183" y="1743"/>
                      <a:pt x="9201" y="1739"/>
                      <a:pt x="9216" y="1730"/>
                    </a:cubicBezTo>
                    <a:cubicBezTo>
                      <a:pt x="9484" y="1577"/>
                      <a:pt x="9778" y="1509"/>
                      <a:pt x="10074" y="1509"/>
                    </a:cubicBezTo>
                    <a:cubicBezTo>
                      <a:pt x="10840" y="1509"/>
                      <a:pt x="11622" y="1967"/>
                      <a:pt x="12018" y="2611"/>
                    </a:cubicBezTo>
                    <a:cubicBezTo>
                      <a:pt x="12121" y="2794"/>
                      <a:pt x="12212" y="2999"/>
                      <a:pt x="12212" y="3217"/>
                    </a:cubicBezTo>
                    <a:cubicBezTo>
                      <a:pt x="12223" y="3422"/>
                      <a:pt x="12189" y="3628"/>
                      <a:pt x="12201" y="3823"/>
                    </a:cubicBezTo>
                    <a:cubicBezTo>
                      <a:pt x="12212" y="4120"/>
                      <a:pt x="12303" y="4383"/>
                      <a:pt x="12509" y="4611"/>
                    </a:cubicBezTo>
                    <a:cubicBezTo>
                      <a:pt x="12896" y="5021"/>
                      <a:pt x="13442" y="5295"/>
                      <a:pt x="13920" y="5591"/>
                    </a:cubicBezTo>
                    <a:lnTo>
                      <a:pt x="13920" y="5591"/>
                    </a:lnTo>
                    <a:cubicBezTo>
                      <a:pt x="13923" y="5592"/>
                      <a:pt x="13925" y="5593"/>
                      <a:pt x="13927" y="5595"/>
                    </a:cubicBezTo>
                    <a:cubicBezTo>
                      <a:pt x="13927" y="5595"/>
                      <a:pt x="13927" y="5595"/>
                      <a:pt x="13927" y="5595"/>
                    </a:cubicBezTo>
                    <a:lnTo>
                      <a:pt x="13927" y="5595"/>
                    </a:lnTo>
                    <a:cubicBezTo>
                      <a:pt x="13931" y="5598"/>
                      <a:pt x="13935" y="5600"/>
                      <a:pt x="13939" y="5603"/>
                    </a:cubicBezTo>
                    <a:lnTo>
                      <a:pt x="13939" y="5603"/>
                    </a:lnTo>
                    <a:cubicBezTo>
                      <a:pt x="14391" y="5900"/>
                      <a:pt x="14751" y="6343"/>
                      <a:pt x="14785" y="6898"/>
                    </a:cubicBezTo>
                    <a:cubicBezTo>
                      <a:pt x="14819" y="7344"/>
                      <a:pt x="14636" y="7767"/>
                      <a:pt x="14339" y="8087"/>
                    </a:cubicBezTo>
                    <a:cubicBezTo>
                      <a:pt x="14015" y="8434"/>
                      <a:pt x="13424" y="8682"/>
                      <a:pt x="12889" y="8682"/>
                    </a:cubicBezTo>
                    <a:cubicBezTo>
                      <a:pt x="12366" y="8682"/>
                      <a:pt x="11896" y="8446"/>
                      <a:pt x="11778" y="7836"/>
                    </a:cubicBezTo>
                    <a:cubicBezTo>
                      <a:pt x="11720" y="7481"/>
                      <a:pt x="11812" y="7081"/>
                      <a:pt x="11663" y="6750"/>
                    </a:cubicBezTo>
                    <a:cubicBezTo>
                      <a:pt x="11565" y="6514"/>
                      <a:pt x="11341" y="6447"/>
                      <a:pt x="11106" y="6447"/>
                    </a:cubicBezTo>
                    <a:cubicBezTo>
                      <a:pt x="11067" y="6447"/>
                      <a:pt x="11028" y="6449"/>
                      <a:pt x="10989" y="6452"/>
                    </a:cubicBezTo>
                    <a:cubicBezTo>
                      <a:pt x="10852" y="6460"/>
                      <a:pt x="10699" y="6508"/>
                      <a:pt x="10553" y="6508"/>
                    </a:cubicBezTo>
                    <a:cubicBezTo>
                      <a:pt x="10490" y="6508"/>
                      <a:pt x="10429" y="6499"/>
                      <a:pt x="10371" y="6475"/>
                    </a:cubicBezTo>
                    <a:cubicBezTo>
                      <a:pt x="10165" y="6407"/>
                      <a:pt x="10017" y="6212"/>
                      <a:pt x="9914" y="6029"/>
                    </a:cubicBezTo>
                    <a:cubicBezTo>
                      <a:pt x="9708" y="5629"/>
                      <a:pt x="9628" y="5080"/>
                      <a:pt x="9822" y="4657"/>
                    </a:cubicBezTo>
                    <a:cubicBezTo>
                      <a:pt x="9937" y="4394"/>
                      <a:pt x="10108" y="4211"/>
                      <a:pt x="10074" y="3903"/>
                    </a:cubicBezTo>
                    <a:cubicBezTo>
                      <a:pt x="10051" y="3663"/>
                      <a:pt x="9925" y="3434"/>
                      <a:pt x="9742" y="3274"/>
                    </a:cubicBezTo>
                    <a:cubicBezTo>
                      <a:pt x="9559" y="3107"/>
                      <a:pt x="9343" y="3035"/>
                      <a:pt x="9124" y="3035"/>
                    </a:cubicBezTo>
                    <a:cubicBezTo>
                      <a:pt x="8915" y="3035"/>
                      <a:pt x="8702" y="3101"/>
                      <a:pt x="8511" y="3213"/>
                    </a:cubicBezTo>
                    <a:lnTo>
                      <a:pt x="8511" y="3213"/>
                    </a:lnTo>
                    <a:cubicBezTo>
                      <a:pt x="8303" y="3070"/>
                      <a:pt x="8051" y="2953"/>
                      <a:pt x="7799" y="2942"/>
                    </a:cubicBezTo>
                    <a:cubicBezTo>
                      <a:pt x="7793" y="2942"/>
                      <a:pt x="7788" y="2942"/>
                      <a:pt x="7782" y="2942"/>
                    </a:cubicBezTo>
                    <a:cubicBezTo>
                      <a:pt x="7249" y="2942"/>
                      <a:pt x="7204" y="3495"/>
                      <a:pt x="7158" y="3914"/>
                    </a:cubicBezTo>
                    <a:cubicBezTo>
                      <a:pt x="7113" y="4349"/>
                      <a:pt x="7067" y="4966"/>
                      <a:pt x="6655" y="5252"/>
                    </a:cubicBezTo>
                    <a:cubicBezTo>
                      <a:pt x="6461" y="5389"/>
                      <a:pt x="6221" y="5412"/>
                      <a:pt x="5981" y="5412"/>
                    </a:cubicBezTo>
                    <a:cubicBezTo>
                      <a:pt x="5793" y="5402"/>
                      <a:pt x="5583" y="5332"/>
                      <a:pt x="5387" y="5332"/>
                    </a:cubicBezTo>
                    <a:cubicBezTo>
                      <a:pt x="5344" y="5332"/>
                      <a:pt x="5302" y="5335"/>
                      <a:pt x="5260" y="5343"/>
                    </a:cubicBezTo>
                    <a:cubicBezTo>
                      <a:pt x="4952" y="5412"/>
                      <a:pt x="4975" y="5766"/>
                      <a:pt x="5009" y="6018"/>
                    </a:cubicBezTo>
                    <a:cubicBezTo>
                      <a:pt x="5089" y="6498"/>
                      <a:pt x="5260" y="6955"/>
                      <a:pt x="5352" y="7436"/>
                    </a:cubicBezTo>
                    <a:cubicBezTo>
                      <a:pt x="5455" y="7973"/>
                      <a:pt x="5512" y="8579"/>
                      <a:pt x="5249" y="9093"/>
                    </a:cubicBezTo>
                    <a:cubicBezTo>
                      <a:pt x="5032" y="9528"/>
                      <a:pt x="4643" y="9848"/>
                      <a:pt x="4197" y="10020"/>
                    </a:cubicBezTo>
                    <a:cubicBezTo>
                      <a:pt x="3869" y="10148"/>
                      <a:pt x="3515" y="10209"/>
                      <a:pt x="3158" y="10209"/>
                    </a:cubicBezTo>
                    <a:cubicBezTo>
                      <a:pt x="2535" y="10209"/>
                      <a:pt x="1905" y="10023"/>
                      <a:pt x="1396" y="9688"/>
                    </a:cubicBezTo>
                    <a:cubicBezTo>
                      <a:pt x="573" y="9139"/>
                      <a:pt x="1" y="7950"/>
                      <a:pt x="561" y="7024"/>
                    </a:cubicBezTo>
                    <a:cubicBezTo>
                      <a:pt x="767" y="6681"/>
                      <a:pt x="1121" y="6532"/>
                      <a:pt x="1384" y="6247"/>
                    </a:cubicBezTo>
                    <a:cubicBezTo>
                      <a:pt x="1659" y="5961"/>
                      <a:pt x="1624" y="5618"/>
                      <a:pt x="1476" y="5275"/>
                    </a:cubicBezTo>
                    <a:cubicBezTo>
                      <a:pt x="1247" y="4703"/>
                      <a:pt x="1201" y="4063"/>
                      <a:pt x="1464" y="3491"/>
                    </a:cubicBezTo>
                    <a:cubicBezTo>
                      <a:pt x="1738" y="2922"/>
                      <a:pt x="2231" y="2678"/>
                      <a:pt x="2834" y="2678"/>
                    </a:cubicBezTo>
                    <a:cubicBezTo>
                      <a:pt x="2861" y="2678"/>
                      <a:pt x="2889" y="2678"/>
                      <a:pt x="2916" y="2679"/>
                    </a:cubicBezTo>
                    <a:cubicBezTo>
                      <a:pt x="2930" y="2679"/>
                      <a:pt x="2943" y="2680"/>
                      <a:pt x="2956" y="2680"/>
                    </a:cubicBezTo>
                    <a:cubicBezTo>
                      <a:pt x="3462" y="2680"/>
                      <a:pt x="3850" y="2463"/>
                      <a:pt x="4140" y="2039"/>
                    </a:cubicBezTo>
                    <a:cubicBezTo>
                      <a:pt x="4540" y="1490"/>
                      <a:pt x="4860" y="953"/>
                      <a:pt x="5455" y="587"/>
                    </a:cubicBezTo>
                    <a:cubicBezTo>
                      <a:pt x="5852" y="347"/>
                      <a:pt x="6352" y="224"/>
                      <a:pt x="6855" y="224"/>
                    </a:cubicBezTo>
                    <a:close/>
                    <a:moveTo>
                      <a:pt x="6815" y="1"/>
                    </a:moveTo>
                    <a:cubicBezTo>
                      <a:pt x="6769" y="1"/>
                      <a:pt x="6723" y="2"/>
                      <a:pt x="6678" y="4"/>
                    </a:cubicBezTo>
                    <a:cubicBezTo>
                      <a:pt x="6061" y="27"/>
                      <a:pt x="5478" y="244"/>
                      <a:pt x="4997" y="633"/>
                    </a:cubicBezTo>
                    <a:cubicBezTo>
                      <a:pt x="4723" y="838"/>
                      <a:pt x="4494" y="1101"/>
                      <a:pt x="4300" y="1387"/>
                    </a:cubicBezTo>
                    <a:cubicBezTo>
                      <a:pt x="4140" y="1604"/>
                      <a:pt x="4014" y="1856"/>
                      <a:pt x="3831" y="2062"/>
                    </a:cubicBezTo>
                    <a:cubicBezTo>
                      <a:pt x="3637" y="2290"/>
                      <a:pt x="3397" y="2416"/>
                      <a:pt x="3099" y="2439"/>
                    </a:cubicBezTo>
                    <a:cubicBezTo>
                      <a:pt x="2791" y="2462"/>
                      <a:pt x="2493" y="2416"/>
                      <a:pt x="2185" y="2519"/>
                    </a:cubicBezTo>
                    <a:cubicBezTo>
                      <a:pt x="1670" y="2702"/>
                      <a:pt x="1316" y="3137"/>
                      <a:pt x="1156" y="3651"/>
                    </a:cubicBezTo>
                    <a:cubicBezTo>
                      <a:pt x="961" y="4246"/>
                      <a:pt x="1053" y="4840"/>
                      <a:pt x="1281" y="5400"/>
                    </a:cubicBezTo>
                    <a:cubicBezTo>
                      <a:pt x="1350" y="5595"/>
                      <a:pt x="1407" y="5801"/>
                      <a:pt x="1293" y="5984"/>
                    </a:cubicBezTo>
                    <a:cubicBezTo>
                      <a:pt x="1201" y="6121"/>
                      <a:pt x="1053" y="6224"/>
                      <a:pt x="927" y="6327"/>
                    </a:cubicBezTo>
                    <a:cubicBezTo>
                      <a:pt x="573" y="6590"/>
                      <a:pt x="287" y="6898"/>
                      <a:pt x="172" y="7344"/>
                    </a:cubicBezTo>
                    <a:cubicBezTo>
                      <a:pt x="58" y="7859"/>
                      <a:pt x="127" y="8430"/>
                      <a:pt x="367" y="8899"/>
                    </a:cubicBezTo>
                    <a:cubicBezTo>
                      <a:pt x="813" y="9780"/>
                      <a:pt x="1785" y="10294"/>
                      <a:pt x="2734" y="10420"/>
                    </a:cubicBezTo>
                    <a:cubicBezTo>
                      <a:pt x="2870" y="10436"/>
                      <a:pt x="3008" y="10445"/>
                      <a:pt x="3146" y="10445"/>
                    </a:cubicBezTo>
                    <a:cubicBezTo>
                      <a:pt x="3972" y="10445"/>
                      <a:pt x="4807" y="10145"/>
                      <a:pt x="5306" y="9459"/>
                    </a:cubicBezTo>
                    <a:cubicBezTo>
                      <a:pt x="5981" y="8522"/>
                      <a:pt x="5569" y="7310"/>
                      <a:pt x="5318" y="6304"/>
                    </a:cubicBezTo>
                    <a:cubicBezTo>
                      <a:pt x="5272" y="6121"/>
                      <a:pt x="5203" y="5915"/>
                      <a:pt x="5226" y="5721"/>
                    </a:cubicBezTo>
                    <a:cubicBezTo>
                      <a:pt x="5235" y="5604"/>
                      <a:pt x="5286" y="5579"/>
                      <a:pt x="5374" y="5579"/>
                    </a:cubicBezTo>
                    <a:cubicBezTo>
                      <a:pt x="5398" y="5579"/>
                      <a:pt x="5425" y="5581"/>
                      <a:pt x="5455" y="5583"/>
                    </a:cubicBezTo>
                    <a:cubicBezTo>
                      <a:pt x="5660" y="5607"/>
                      <a:pt x="5874" y="5637"/>
                      <a:pt x="6082" y="5637"/>
                    </a:cubicBezTo>
                    <a:cubicBezTo>
                      <a:pt x="6373" y="5637"/>
                      <a:pt x="6656" y="5579"/>
                      <a:pt x="6895" y="5366"/>
                    </a:cubicBezTo>
                    <a:cubicBezTo>
                      <a:pt x="7250" y="5046"/>
                      <a:pt x="7330" y="4509"/>
                      <a:pt x="7387" y="4051"/>
                    </a:cubicBezTo>
                    <a:cubicBezTo>
                      <a:pt x="7410" y="3811"/>
                      <a:pt x="7364" y="3342"/>
                      <a:pt x="7639" y="3217"/>
                    </a:cubicBezTo>
                    <a:cubicBezTo>
                      <a:pt x="7687" y="3189"/>
                      <a:pt x="7740" y="3178"/>
                      <a:pt x="7795" y="3178"/>
                    </a:cubicBezTo>
                    <a:cubicBezTo>
                      <a:pt x="7924" y="3178"/>
                      <a:pt x="8064" y="3237"/>
                      <a:pt x="8176" y="3285"/>
                    </a:cubicBezTo>
                    <a:cubicBezTo>
                      <a:pt x="8267" y="3331"/>
                      <a:pt x="8359" y="3388"/>
                      <a:pt x="8450" y="3457"/>
                    </a:cubicBezTo>
                    <a:cubicBezTo>
                      <a:pt x="8460" y="3466"/>
                      <a:pt x="8476" y="3470"/>
                      <a:pt x="8493" y="3470"/>
                    </a:cubicBezTo>
                    <a:cubicBezTo>
                      <a:pt x="8517" y="3470"/>
                      <a:pt x="8545" y="3463"/>
                      <a:pt x="8565" y="3457"/>
                    </a:cubicBezTo>
                    <a:cubicBezTo>
                      <a:pt x="8729" y="3344"/>
                      <a:pt x="8939" y="3259"/>
                      <a:pt x="9137" y="3259"/>
                    </a:cubicBezTo>
                    <a:cubicBezTo>
                      <a:pt x="9160" y="3259"/>
                      <a:pt x="9182" y="3260"/>
                      <a:pt x="9205" y="3262"/>
                    </a:cubicBezTo>
                    <a:cubicBezTo>
                      <a:pt x="9537" y="3297"/>
                      <a:pt x="9834" y="3640"/>
                      <a:pt x="9845" y="3960"/>
                    </a:cubicBezTo>
                    <a:cubicBezTo>
                      <a:pt x="9857" y="4246"/>
                      <a:pt x="9628" y="4451"/>
                      <a:pt x="9548" y="4714"/>
                    </a:cubicBezTo>
                    <a:cubicBezTo>
                      <a:pt x="9479" y="4932"/>
                      <a:pt x="9468" y="5172"/>
                      <a:pt x="9491" y="5400"/>
                    </a:cubicBezTo>
                    <a:cubicBezTo>
                      <a:pt x="9537" y="5823"/>
                      <a:pt x="9697" y="6269"/>
                      <a:pt x="10028" y="6555"/>
                    </a:cubicBezTo>
                    <a:cubicBezTo>
                      <a:pt x="10165" y="6658"/>
                      <a:pt x="10325" y="6738"/>
                      <a:pt x="10497" y="6750"/>
                    </a:cubicBezTo>
                    <a:cubicBezTo>
                      <a:pt x="10700" y="6750"/>
                      <a:pt x="10902" y="6680"/>
                      <a:pt x="11115" y="6680"/>
                    </a:cubicBezTo>
                    <a:cubicBezTo>
                      <a:pt x="11130" y="6680"/>
                      <a:pt x="11145" y="6680"/>
                      <a:pt x="11160" y="6681"/>
                    </a:cubicBezTo>
                    <a:cubicBezTo>
                      <a:pt x="11560" y="6704"/>
                      <a:pt x="11503" y="7127"/>
                      <a:pt x="11515" y="7436"/>
                    </a:cubicBezTo>
                    <a:cubicBezTo>
                      <a:pt x="11537" y="7904"/>
                      <a:pt x="11617" y="8339"/>
                      <a:pt x="12018" y="8648"/>
                    </a:cubicBezTo>
                    <a:cubicBezTo>
                      <a:pt x="12286" y="8851"/>
                      <a:pt x="12606" y="8939"/>
                      <a:pt x="12935" y="8939"/>
                    </a:cubicBezTo>
                    <a:cubicBezTo>
                      <a:pt x="13589" y="8939"/>
                      <a:pt x="14275" y="8589"/>
                      <a:pt x="14647" y="8087"/>
                    </a:cubicBezTo>
                    <a:cubicBezTo>
                      <a:pt x="14933" y="7699"/>
                      <a:pt x="15082" y="7218"/>
                      <a:pt x="15013" y="6738"/>
                    </a:cubicBezTo>
                    <a:cubicBezTo>
                      <a:pt x="14922" y="6155"/>
                      <a:pt x="14522" y="5709"/>
                      <a:pt x="14041" y="5389"/>
                    </a:cubicBezTo>
                    <a:cubicBezTo>
                      <a:pt x="13595" y="5103"/>
                      <a:pt x="13047" y="4840"/>
                      <a:pt x="12681" y="4440"/>
                    </a:cubicBezTo>
                    <a:cubicBezTo>
                      <a:pt x="12429" y="4177"/>
                      <a:pt x="12429" y="3834"/>
                      <a:pt x="12441" y="3491"/>
                    </a:cubicBezTo>
                    <a:cubicBezTo>
                      <a:pt x="12464" y="3022"/>
                      <a:pt x="12361" y="2645"/>
                      <a:pt x="12063" y="2268"/>
                    </a:cubicBezTo>
                    <a:cubicBezTo>
                      <a:pt x="11743" y="1879"/>
                      <a:pt x="11309" y="1570"/>
                      <a:pt x="10829" y="1399"/>
                    </a:cubicBezTo>
                    <a:cubicBezTo>
                      <a:pt x="10584" y="1311"/>
                      <a:pt x="10330" y="1265"/>
                      <a:pt x="10077" y="1265"/>
                    </a:cubicBezTo>
                    <a:cubicBezTo>
                      <a:pt x="9790" y="1265"/>
                      <a:pt x="9506" y="1324"/>
                      <a:pt x="9243" y="1450"/>
                    </a:cubicBezTo>
                    <a:lnTo>
                      <a:pt x="9243" y="1450"/>
                    </a:lnTo>
                    <a:cubicBezTo>
                      <a:pt x="8977" y="446"/>
                      <a:pt x="7789" y="1"/>
                      <a:pt x="6815" y="1"/>
                    </a:cubicBezTo>
                    <a:close/>
                  </a:path>
                </a:pathLst>
              </a:custGeom>
              <a:solidFill>
                <a:srgbClr val="5A79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98" name="Google Shape;1698;p67"/>
              <p:cNvSpPr/>
              <p:nvPr/>
            </p:nvSpPr>
            <p:spPr>
              <a:xfrm>
                <a:off x="2649475" y="1866475"/>
                <a:ext cx="492800" cy="219250"/>
              </a:xfrm>
              <a:custGeom>
                <a:avLst/>
                <a:gdLst/>
                <a:ahLst/>
                <a:cxnLst/>
                <a:rect l="l" t="t" r="r" b="b"/>
                <a:pathLst>
                  <a:path w="19712" h="8770" extrusionOk="0">
                    <a:moveTo>
                      <a:pt x="9856" y="0"/>
                    </a:moveTo>
                    <a:cubicBezTo>
                      <a:pt x="4574" y="0"/>
                      <a:pt x="252" y="3887"/>
                      <a:pt x="0" y="8770"/>
                    </a:cubicBezTo>
                    <a:lnTo>
                      <a:pt x="19712" y="8770"/>
                    </a:lnTo>
                    <a:cubicBezTo>
                      <a:pt x="19460" y="3887"/>
                      <a:pt x="15139" y="0"/>
                      <a:pt x="9856" y="0"/>
                    </a:cubicBezTo>
                    <a:close/>
                  </a:path>
                </a:pathLst>
              </a:custGeom>
              <a:solidFill>
                <a:srgbClr val="ABCC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99" name="Google Shape;1699;p67"/>
              <p:cNvSpPr/>
              <p:nvPr/>
            </p:nvSpPr>
            <p:spPr>
              <a:xfrm>
                <a:off x="2646325" y="1863575"/>
                <a:ext cx="498900" cy="225550"/>
              </a:xfrm>
              <a:custGeom>
                <a:avLst/>
                <a:gdLst/>
                <a:ahLst/>
                <a:cxnLst/>
                <a:rect l="l" t="t" r="r" b="b"/>
                <a:pathLst>
                  <a:path w="19956" h="9022" extrusionOk="0">
                    <a:moveTo>
                      <a:pt x="9951" y="240"/>
                    </a:moveTo>
                    <a:cubicBezTo>
                      <a:pt x="12691" y="240"/>
                      <a:pt x="15410" y="1313"/>
                      <a:pt x="17323" y="3340"/>
                    </a:cubicBezTo>
                    <a:cubicBezTo>
                      <a:pt x="18703" y="4822"/>
                      <a:pt x="19577" y="6744"/>
                      <a:pt x="19717" y="8771"/>
                    </a:cubicBezTo>
                    <a:lnTo>
                      <a:pt x="424" y="8771"/>
                    </a:lnTo>
                    <a:cubicBezTo>
                      <a:pt x="379" y="8771"/>
                      <a:pt x="310" y="8762"/>
                      <a:pt x="249" y="8761"/>
                    </a:cubicBezTo>
                    <a:lnTo>
                      <a:pt x="249" y="8761"/>
                    </a:lnTo>
                    <a:cubicBezTo>
                      <a:pt x="518" y="5020"/>
                      <a:pt x="3230" y="1898"/>
                      <a:pt x="6758" y="745"/>
                    </a:cubicBezTo>
                    <a:cubicBezTo>
                      <a:pt x="7794" y="406"/>
                      <a:pt x="8874" y="240"/>
                      <a:pt x="9951" y="240"/>
                    </a:cubicBezTo>
                    <a:close/>
                    <a:moveTo>
                      <a:pt x="10009" y="1"/>
                    </a:moveTo>
                    <a:cubicBezTo>
                      <a:pt x="7188" y="1"/>
                      <a:pt x="4382" y="1116"/>
                      <a:pt x="2436" y="3226"/>
                    </a:cubicBezTo>
                    <a:cubicBezTo>
                      <a:pt x="995" y="4770"/>
                      <a:pt x="126" y="6782"/>
                      <a:pt x="1" y="8886"/>
                    </a:cubicBezTo>
                    <a:cubicBezTo>
                      <a:pt x="1" y="8954"/>
                      <a:pt x="58" y="9011"/>
                      <a:pt x="126" y="9011"/>
                    </a:cubicBezTo>
                    <a:lnTo>
                      <a:pt x="19038" y="9011"/>
                    </a:lnTo>
                    <a:cubicBezTo>
                      <a:pt x="19205" y="9011"/>
                      <a:pt x="19378" y="9022"/>
                      <a:pt x="19549" y="9022"/>
                    </a:cubicBezTo>
                    <a:cubicBezTo>
                      <a:pt x="19635" y="9022"/>
                      <a:pt x="19720" y="9019"/>
                      <a:pt x="19804" y="9011"/>
                    </a:cubicBezTo>
                    <a:lnTo>
                      <a:pt x="19838" y="9011"/>
                    </a:lnTo>
                    <a:cubicBezTo>
                      <a:pt x="19871" y="9011"/>
                      <a:pt x="19896" y="9000"/>
                      <a:pt x="19914" y="8982"/>
                    </a:cubicBezTo>
                    <a:lnTo>
                      <a:pt x="19914" y="8982"/>
                    </a:lnTo>
                    <a:cubicBezTo>
                      <a:pt x="19939" y="8962"/>
                      <a:pt x="19955" y="8930"/>
                      <a:pt x="19952" y="8886"/>
                    </a:cubicBezTo>
                    <a:cubicBezTo>
                      <a:pt x="19747" y="5010"/>
                      <a:pt x="16968" y="1751"/>
                      <a:pt x="13332" y="539"/>
                    </a:cubicBezTo>
                    <a:cubicBezTo>
                      <a:pt x="12258" y="178"/>
                      <a:pt x="11132" y="1"/>
                      <a:pt x="10009" y="1"/>
                    </a:cubicBezTo>
                    <a:close/>
                  </a:path>
                </a:pathLst>
              </a:custGeom>
              <a:solidFill>
                <a:srgbClr val="5A79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00" name="Google Shape;1700;p67"/>
              <p:cNvSpPr/>
              <p:nvPr/>
            </p:nvSpPr>
            <p:spPr>
              <a:xfrm>
                <a:off x="2838975" y="1866425"/>
                <a:ext cx="138100" cy="216725"/>
              </a:xfrm>
              <a:custGeom>
                <a:avLst/>
                <a:gdLst/>
                <a:ahLst/>
                <a:cxnLst/>
                <a:rect l="l" t="t" r="r" b="b"/>
                <a:pathLst>
                  <a:path w="5524" h="8669" extrusionOk="0">
                    <a:moveTo>
                      <a:pt x="1986" y="1"/>
                    </a:moveTo>
                    <a:cubicBezTo>
                      <a:pt x="1802" y="1"/>
                      <a:pt x="1639" y="6"/>
                      <a:pt x="1510" y="13"/>
                    </a:cubicBezTo>
                    <a:cubicBezTo>
                      <a:pt x="755" y="59"/>
                      <a:pt x="287" y="1054"/>
                      <a:pt x="150" y="1911"/>
                    </a:cubicBezTo>
                    <a:cubicBezTo>
                      <a:pt x="1" y="2769"/>
                      <a:pt x="355" y="5707"/>
                      <a:pt x="355" y="5707"/>
                    </a:cubicBezTo>
                    <a:lnTo>
                      <a:pt x="1098" y="8589"/>
                    </a:lnTo>
                    <a:lnTo>
                      <a:pt x="2848" y="8634"/>
                    </a:lnTo>
                    <a:lnTo>
                      <a:pt x="4414" y="8669"/>
                    </a:lnTo>
                    <a:cubicBezTo>
                      <a:pt x="4414" y="8669"/>
                      <a:pt x="5020" y="5113"/>
                      <a:pt x="5272" y="3386"/>
                    </a:cubicBezTo>
                    <a:cubicBezTo>
                      <a:pt x="5523" y="1648"/>
                      <a:pt x="4826" y="997"/>
                      <a:pt x="4483" y="517"/>
                    </a:cubicBezTo>
                    <a:cubicBezTo>
                      <a:pt x="4190" y="110"/>
                      <a:pt x="2859" y="1"/>
                      <a:pt x="1986" y="1"/>
                    </a:cubicBezTo>
                    <a:close/>
                  </a:path>
                </a:pathLst>
              </a:custGeom>
              <a:solidFill>
                <a:srgbClr val="ABCC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01" name="Google Shape;1701;p67"/>
              <p:cNvSpPr/>
              <p:nvPr/>
            </p:nvSpPr>
            <p:spPr>
              <a:xfrm>
                <a:off x="2897575" y="1896275"/>
                <a:ext cx="6025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241" h="7552" extrusionOk="0">
                    <a:moveTo>
                      <a:pt x="121" y="0"/>
                    </a:moveTo>
                    <a:cubicBezTo>
                      <a:pt x="61" y="0"/>
                      <a:pt x="1" y="37"/>
                      <a:pt x="1" y="111"/>
                    </a:cubicBezTo>
                    <a:lnTo>
                      <a:pt x="1" y="6526"/>
                    </a:lnTo>
                    <a:lnTo>
                      <a:pt x="1" y="7440"/>
                    </a:lnTo>
                    <a:cubicBezTo>
                      <a:pt x="1" y="7515"/>
                      <a:pt x="61" y="7552"/>
                      <a:pt x="121" y="7552"/>
                    </a:cubicBezTo>
                    <a:cubicBezTo>
                      <a:pt x="181" y="7552"/>
                      <a:pt x="241" y="7515"/>
                      <a:pt x="241" y="7440"/>
                    </a:cubicBezTo>
                    <a:lnTo>
                      <a:pt x="241" y="1026"/>
                    </a:lnTo>
                    <a:lnTo>
                      <a:pt x="241" y="111"/>
                    </a:lnTo>
                    <a:cubicBezTo>
                      <a:pt x="241" y="37"/>
                      <a:pt x="181" y="0"/>
                      <a:pt x="121" y="0"/>
                    </a:cubicBezTo>
                    <a:close/>
                  </a:path>
                </a:pathLst>
              </a:custGeom>
              <a:solidFill>
                <a:srgbClr val="5A79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02" name="Google Shape;1702;p67"/>
              <p:cNvSpPr/>
              <p:nvPr/>
            </p:nvSpPr>
            <p:spPr>
              <a:xfrm>
                <a:off x="2788400" y="1851775"/>
                <a:ext cx="106925" cy="234800"/>
              </a:xfrm>
              <a:custGeom>
                <a:avLst/>
                <a:gdLst/>
                <a:ahLst/>
                <a:cxnLst/>
                <a:rect l="l" t="t" r="r" b="b"/>
                <a:pathLst>
                  <a:path w="4277" h="9392" extrusionOk="0">
                    <a:moveTo>
                      <a:pt x="3328" y="1"/>
                    </a:moveTo>
                    <a:cubicBezTo>
                      <a:pt x="3270" y="1"/>
                      <a:pt x="3215" y="9"/>
                      <a:pt x="3167" y="28"/>
                    </a:cubicBezTo>
                    <a:cubicBezTo>
                      <a:pt x="3167" y="28"/>
                      <a:pt x="2001" y="302"/>
                      <a:pt x="1086" y="2086"/>
                    </a:cubicBezTo>
                    <a:cubicBezTo>
                      <a:pt x="160" y="3870"/>
                      <a:pt x="0" y="4647"/>
                      <a:pt x="0" y="4647"/>
                    </a:cubicBezTo>
                    <a:lnTo>
                      <a:pt x="1749" y="4647"/>
                    </a:lnTo>
                    <a:lnTo>
                      <a:pt x="846" y="6716"/>
                    </a:lnTo>
                    <a:lnTo>
                      <a:pt x="2790" y="9392"/>
                    </a:lnTo>
                    <a:lnTo>
                      <a:pt x="4013" y="9392"/>
                    </a:lnTo>
                    <a:cubicBezTo>
                      <a:pt x="3876" y="8626"/>
                      <a:pt x="3373" y="5619"/>
                      <a:pt x="3167" y="4544"/>
                    </a:cubicBezTo>
                    <a:cubicBezTo>
                      <a:pt x="2801" y="2635"/>
                      <a:pt x="2424" y="1297"/>
                      <a:pt x="3350" y="1034"/>
                    </a:cubicBezTo>
                    <a:cubicBezTo>
                      <a:pt x="4276" y="771"/>
                      <a:pt x="4002" y="199"/>
                      <a:pt x="4002" y="199"/>
                    </a:cubicBezTo>
                    <a:cubicBezTo>
                      <a:pt x="4002" y="199"/>
                      <a:pt x="3621" y="1"/>
                      <a:pt x="3328" y="1"/>
                    </a:cubicBezTo>
                    <a:close/>
                  </a:path>
                </a:pathLst>
              </a:custGeom>
              <a:solidFill>
                <a:srgbClr val="ABCC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03" name="Google Shape;1703;p67"/>
              <p:cNvSpPr/>
              <p:nvPr/>
            </p:nvSpPr>
            <p:spPr>
              <a:xfrm>
                <a:off x="2785250" y="1848825"/>
                <a:ext cx="107600" cy="239475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9579" extrusionOk="0">
                    <a:moveTo>
                      <a:pt x="3474" y="1"/>
                    </a:moveTo>
                    <a:cubicBezTo>
                      <a:pt x="3387" y="1"/>
                      <a:pt x="3299" y="13"/>
                      <a:pt x="3213" y="43"/>
                    </a:cubicBezTo>
                    <a:cubicBezTo>
                      <a:pt x="2916" y="134"/>
                      <a:pt x="2642" y="306"/>
                      <a:pt x="2401" y="500"/>
                    </a:cubicBezTo>
                    <a:cubicBezTo>
                      <a:pt x="1864" y="935"/>
                      <a:pt x="1441" y="1495"/>
                      <a:pt x="1121" y="2101"/>
                    </a:cubicBezTo>
                    <a:cubicBezTo>
                      <a:pt x="801" y="2718"/>
                      <a:pt x="503" y="3347"/>
                      <a:pt x="252" y="3999"/>
                    </a:cubicBezTo>
                    <a:cubicBezTo>
                      <a:pt x="160" y="4239"/>
                      <a:pt x="69" y="4479"/>
                      <a:pt x="12" y="4742"/>
                    </a:cubicBezTo>
                    <a:cubicBezTo>
                      <a:pt x="0" y="4811"/>
                      <a:pt x="46" y="4891"/>
                      <a:pt x="126" y="4891"/>
                    </a:cubicBezTo>
                    <a:lnTo>
                      <a:pt x="1695" y="4891"/>
                    </a:lnTo>
                    <a:cubicBezTo>
                      <a:pt x="1526" y="5284"/>
                      <a:pt x="1356" y="5671"/>
                      <a:pt x="1178" y="6057"/>
                    </a:cubicBezTo>
                    <a:cubicBezTo>
                      <a:pt x="1087" y="6286"/>
                      <a:pt x="984" y="6503"/>
                      <a:pt x="892" y="6720"/>
                    </a:cubicBezTo>
                    <a:cubicBezTo>
                      <a:pt x="846" y="6834"/>
                      <a:pt x="858" y="6892"/>
                      <a:pt x="926" y="6983"/>
                    </a:cubicBezTo>
                    <a:cubicBezTo>
                      <a:pt x="1247" y="7429"/>
                      <a:pt x="1578" y="7875"/>
                      <a:pt x="1898" y="8321"/>
                    </a:cubicBezTo>
                    <a:cubicBezTo>
                      <a:pt x="2184" y="8698"/>
                      <a:pt x="2436" y="9144"/>
                      <a:pt x="2756" y="9487"/>
                    </a:cubicBezTo>
                    <a:cubicBezTo>
                      <a:pt x="2818" y="9562"/>
                      <a:pt x="2918" y="9579"/>
                      <a:pt x="3022" y="9579"/>
                    </a:cubicBezTo>
                    <a:cubicBezTo>
                      <a:pt x="3108" y="9579"/>
                      <a:pt x="3198" y="9567"/>
                      <a:pt x="3270" y="9567"/>
                    </a:cubicBezTo>
                    <a:lnTo>
                      <a:pt x="4128" y="9567"/>
                    </a:lnTo>
                    <a:cubicBezTo>
                      <a:pt x="4208" y="9567"/>
                      <a:pt x="4254" y="9487"/>
                      <a:pt x="4242" y="9418"/>
                    </a:cubicBezTo>
                    <a:cubicBezTo>
                      <a:pt x="3899" y="7418"/>
                      <a:pt x="3568" y="5405"/>
                      <a:pt x="3225" y="3404"/>
                    </a:cubicBezTo>
                    <a:cubicBezTo>
                      <a:pt x="3145" y="2924"/>
                      <a:pt x="3053" y="2433"/>
                      <a:pt x="2973" y="1952"/>
                    </a:cubicBezTo>
                    <a:cubicBezTo>
                      <a:pt x="2964" y="1893"/>
                      <a:pt x="2922" y="1866"/>
                      <a:pt x="2876" y="1866"/>
                    </a:cubicBezTo>
                    <a:cubicBezTo>
                      <a:pt x="2807" y="1866"/>
                      <a:pt x="2731" y="1925"/>
                      <a:pt x="2744" y="2021"/>
                    </a:cubicBezTo>
                    <a:cubicBezTo>
                      <a:pt x="3122" y="4239"/>
                      <a:pt x="3499" y="6469"/>
                      <a:pt x="3876" y="8698"/>
                    </a:cubicBezTo>
                    <a:cubicBezTo>
                      <a:pt x="3913" y="8910"/>
                      <a:pt x="3950" y="9121"/>
                      <a:pt x="3987" y="9327"/>
                    </a:cubicBezTo>
                    <a:lnTo>
                      <a:pt x="2932" y="9327"/>
                    </a:lnTo>
                    <a:cubicBezTo>
                      <a:pt x="2327" y="8493"/>
                      <a:pt x="1713" y="7658"/>
                      <a:pt x="1109" y="6824"/>
                    </a:cubicBezTo>
                    <a:lnTo>
                      <a:pt x="1109" y="6824"/>
                    </a:lnTo>
                    <a:cubicBezTo>
                      <a:pt x="1396" y="6154"/>
                      <a:pt x="1692" y="5494"/>
                      <a:pt x="1978" y="4834"/>
                    </a:cubicBezTo>
                    <a:cubicBezTo>
                      <a:pt x="2013" y="4754"/>
                      <a:pt x="1978" y="4651"/>
                      <a:pt x="1875" y="4651"/>
                    </a:cubicBezTo>
                    <a:lnTo>
                      <a:pt x="276" y="4651"/>
                    </a:lnTo>
                    <a:cubicBezTo>
                      <a:pt x="439" y="4016"/>
                      <a:pt x="754" y="3393"/>
                      <a:pt x="1041" y="2810"/>
                    </a:cubicBezTo>
                    <a:cubicBezTo>
                      <a:pt x="1510" y="1838"/>
                      <a:pt x="2116" y="752"/>
                      <a:pt x="3167" y="306"/>
                    </a:cubicBezTo>
                    <a:cubicBezTo>
                      <a:pt x="3269" y="264"/>
                      <a:pt x="3370" y="247"/>
                      <a:pt x="3469" y="247"/>
                    </a:cubicBezTo>
                    <a:cubicBezTo>
                      <a:pt x="3672" y="247"/>
                      <a:pt x="3871" y="321"/>
                      <a:pt x="4071" y="420"/>
                    </a:cubicBezTo>
                    <a:cubicBezTo>
                      <a:pt x="4090" y="430"/>
                      <a:pt x="4109" y="434"/>
                      <a:pt x="4126" y="434"/>
                    </a:cubicBezTo>
                    <a:cubicBezTo>
                      <a:pt x="4235" y="434"/>
                      <a:pt x="4303" y="273"/>
                      <a:pt x="4185" y="214"/>
                    </a:cubicBezTo>
                    <a:cubicBezTo>
                      <a:pt x="3973" y="104"/>
                      <a:pt x="3724" y="1"/>
                      <a:pt x="3474" y="1"/>
                    </a:cubicBezTo>
                    <a:close/>
                  </a:path>
                </a:pathLst>
              </a:custGeom>
              <a:solidFill>
                <a:srgbClr val="5A79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04" name="Google Shape;1704;p67"/>
              <p:cNvSpPr/>
              <p:nvPr/>
            </p:nvSpPr>
            <p:spPr>
              <a:xfrm>
                <a:off x="2901875" y="1851775"/>
                <a:ext cx="106650" cy="234800"/>
              </a:xfrm>
              <a:custGeom>
                <a:avLst/>
                <a:gdLst/>
                <a:ahLst/>
                <a:cxnLst/>
                <a:rect l="l" t="t" r="r" b="b"/>
                <a:pathLst>
                  <a:path w="4266" h="9392" extrusionOk="0">
                    <a:moveTo>
                      <a:pt x="937" y="1"/>
                    </a:moveTo>
                    <a:cubicBezTo>
                      <a:pt x="644" y="1"/>
                      <a:pt x="263" y="199"/>
                      <a:pt x="263" y="199"/>
                    </a:cubicBezTo>
                    <a:cubicBezTo>
                      <a:pt x="263" y="199"/>
                      <a:pt x="0" y="771"/>
                      <a:pt x="915" y="1034"/>
                    </a:cubicBezTo>
                    <a:cubicBezTo>
                      <a:pt x="1841" y="1297"/>
                      <a:pt x="1464" y="2635"/>
                      <a:pt x="1098" y="4544"/>
                    </a:cubicBezTo>
                    <a:cubicBezTo>
                      <a:pt x="904" y="5619"/>
                      <a:pt x="389" y="8626"/>
                      <a:pt x="263" y="9392"/>
                    </a:cubicBezTo>
                    <a:lnTo>
                      <a:pt x="1475" y="9392"/>
                    </a:lnTo>
                    <a:lnTo>
                      <a:pt x="3430" y="6716"/>
                    </a:lnTo>
                    <a:lnTo>
                      <a:pt x="2516" y="4647"/>
                    </a:lnTo>
                    <a:lnTo>
                      <a:pt x="4265" y="4647"/>
                    </a:lnTo>
                    <a:cubicBezTo>
                      <a:pt x="4265" y="4647"/>
                      <a:pt x="4105" y="3870"/>
                      <a:pt x="3190" y="2086"/>
                    </a:cubicBezTo>
                    <a:cubicBezTo>
                      <a:pt x="2264" y="302"/>
                      <a:pt x="1098" y="28"/>
                      <a:pt x="1098" y="28"/>
                    </a:cubicBezTo>
                    <a:cubicBezTo>
                      <a:pt x="1050" y="9"/>
                      <a:pt x="995" y="1"/>
                      <a:pt x="937" y="1"/>
                    </a:cubicBezTo>
                    <a:close/>
                  </a:path>
                </a:pathLst>
              </a:custGeom>
              <a:solidFill>
                <a:srgbClr val="ABCC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05" name="Google Shape;1705;p67"/>
              <p:cNvSpPr/>
              <p:nvPr/>
            </p:nvSpPr>
            <p:spPr>
              <a:xfrm>
                <a:off x="2904075" y="1848850"/>
                <a:ext cx="107575" cy="239675"/>
              </a:xfrm>
              <a:custGeom>
                <a:avLst/>
                <a:gdLst/>
                <a:ahLst/>
                <a:cxnLst/>
                <a:rect l="l" t="t" r="r" b="b"/>
                <a:pathLst>
                  <a:path w="4303" h="9587" extrusionOk="0">
                    <a:moveTo>
                      <a:pt x="839" y="0"/>
                    </a:moveTo>
                    <a:cubicBezTo>
                      <a:pt x="592" y="0"/>
                      <a:pt x="344" y="92"/>
                      <a:pt x="118" y="213"/>
                    </a:cubicBezTo>
                    <a:cubicBezTo>
                      <a:pt x="0" y="272"/>
                      <a:pt x="77" y="433"/>
                      <a:pt x="188" y="433"/>
                    </a:cubicBezTo>
                    <a:cubicBezTo>
                      <a:pt x="206" y="433"/>
                      <a:pt x="225" y="429"/>
                      <a:pt x="244" y="419"/>
                    </a:cubicBezTo>
                    <a:cubicBezTo>
                      <a:pt x="424" y="321"/>
                      <a:pt x="628" y="240"/>
                      <a:pt x="830" y="240"/>
                    </a:cubicBezTo>
                    <a:cubicBezTo>
                      <a:pt x="910" y="240"/>
                      <a:pt x="989" y="253"/>
                      <a:pt x="1067" y="282"/>
                    </a:cubicBezTo>
                    <a:cubicBezTo>
                      <a:pt x="1387" y="396"/>
                      <a:pt x="1673" y="602"/>
                      <a:pt x="1913" y="819"/>
                    </a:cubicBezTo>
                    <a:cubicBezTo>
                      <a:pt x="2439" y="1288"/>
                      <a:pt x="2805" y="1883"/>
                      <a:pt x="3125" y="2500"/>
                    </a:cubicBezTo>
                    <a:cubicBezTo>
                      <a:pt x="3400" y="3049"/>
                      <a:pt x="3663" y="3609"/>
                      <a:pt x="3868" y="4181"/>
                    </a:cubicBezTo>
                    <a:cubicBezTo>
                      <a:pt x="3920" y="4337"/>
                      <a:pt x="3979" y="4493"/>
                      <a:pt x="4024" y="4650"/>
                    </a:cubicBezTo>
                    <a:lnTo>
                      <a:pt x="2428" y="4650"/>
                    </a:lnTo>
                    <a:cubicBezTo>
                      <a:pt x="2325" y="4650"/>
                      <a:pt x="2290" y="4753"/>
                      <a:pt x="2325" y="4833"/>
                    </a:cubicBezTo>
                    <a:cubicBezTo>
                      <a:pt x="2622" y="5493"/>
                      <a:pt x="2908" y="6153"/>
                      <a:pt x="3205" y="6824"/>
                    </a:cubicBezTo>
                    <a:lnTo>
                      <a:pt x="3205" y="6824"/>
                    </a:lnTo>
                    <a:lnTo>
                      <a:pt x="1372" y="9326"/>
                    </a:lnTo>
                    <a:lnTo>
                      <a:pt x="326" y="9326"/>
                    </a:lnTo>
                    <a:cubicBezTo>
                      <a:pt x="650" y="7375"/>
                      <a:pt x="984" y="5423"/>
                      <a:pt x="1319" y="3472"/>
                    </a:cubicBezTo>
                    <a:cubicBezTo>
                      <a:pt x="1399" y="2980"/>
                      <a:pt x="1479" y="2500"/>
                      <a:pt x="1559" y="2020"/>
                    </a:cubicBezTo>
                    <a:cubicBezTo>
                      <a:pt x="1579" y="1924"/>
                      <a:pt x="1506" y="1865"/>
                      <a:pt x="1436" y="1865"/>
                    </a:cubicBezTo>
                    <a:cubicBezTo>
                      <a:pt x="1389" y="1865"/>
                      <a:pt x="1344" y="1892"/>
                      <a:pt x="1330" y="1951"/>
                    </a:cubicBezTo>
                    <a:cubicBezTo>
                      <a:pt x="953" y="4181"/>
                      <a:pt x="575" y="6410"/>
                      <a:pt x="198" y="8629"/>
                    </a:cubicBezTo>
                    <a:cubicBezTo>
                      <a:pt x="152" y="8892"/>
                      <a:pt x="107" y="9155"/>
                      <a:pt x="61" y="9417"/>
                    </a:cubicBezTo>
                    <a:cubicBezTo>
                      <a:pt x="49" y="9486"/>
                      <a:pt x="95" y="9566"/>
                      <a:pt x="175" y="9566"/>
                    </a:cubicBezTo>
                    <a:lnTo>
                      <a:pt x="896" y="9566"/>
                    </a:lnTo>
                    <a:cubicBezTo>
                      <a:pt x="989" y="9566"/>
                      <a:pt x="1130" y="9587"/>
                      <a:pt x="1260" y="9587"/>
                    </a:cubicBezTo>
                    <a:cubicBezTo>
                      <a:pt x="1368" y="9587"/>
                      <a:pt x="1467" y="9572"/>
                      <a:pt x="1524" y="9520"/>
                    </a:cubicBezTo>
                    <a:cubicBezTo>
                      <a:pt x="1616" y="9440"/>
                      <a:pt x="1684" y="9315"/>
                      <a:pt x="1742" y="9223"/>
                    </a:cubicBezTo>
                    <a:cubicBezTo>
                      <a:pt x="1925" y="8983"/>
                      <a:pt x="2096" y="8743"/>
                      <a:pt x="2268" y="8503"/>
                    </a:cubicBezTo>
                    <a:cubicBezTo>
                      <a:pt x="2622" y="8023"/>
                      <a:pt x="2965" y="7554"/>
                      <a:pt x="3320" y="7074"/>
                    </a:cubicBezTo>
                    <a:cubicBezTo>
                      <a:pt x="3388" y="6971"/>
                      <a:pt x="3480" y="6902"/>
                      <a:pt x="3445" y="6776"/>
                    </a:cubicBezTo>
                    <a:cubicBezTo>
                      <a:pt x="3400" y="6605"/>
                      <a:pt x="3297" y="6433"/>
                      <a:pt x="3217" y="6273"/>
                    </a:cubicBezTo>
                    <a:cubicBezTo>
                      <a:pt x="3014" y="5818"/>
                      <a:pt x="2812" y="5355"/>
                      <a:pt x="2610" y="4890"/>
                    </a:cubicBezTo>
                    <a:lnTo>
                      <a:pt x="4177" y="4890"/>
                    </a:lnTo>
                    <a:cubicBezTo>
                      <a:pt x="4257" y="4890"/>
                      <a:pt x="4303" y="4810"/>
                      <a:pt x="4291" y="4741"/>
                    </a:cubicBezTo>
                    <a:cubicBezTo>
                      <a:pt x="4257" y="4535"/>
                      <a:pt x="4177" y="4352"/>
                      <a:pt x="4108" y="4158"/>
                    </a:cubicBezTo>
                    <a:cubicBezTo>
                      <a:pt x="3891" y="3563"/>
                      <a:pt x="3628" y="2992"/>
                      <a:pt x="3342" y="2420"/>
                    </a:cubicBezTo>
                    <a:cubicBezTo>
                      <a:pt x="2874" y="1483"/>
                      <a:pt x="2199" y="442"/>
                      <a:pt x="1147" y="53"/>
                    </a:cubicBezTo>
                    <a:cubicBezTo>
                      <a:pt x="1046" y="16"/>
                      <a:pt x="943" y="0"/>
                      <a:pt x="839" y="0"/>
                    </a:cubicBezTo>
                    <a:close/>
                  </a:path>
                </a:pathLst>
              </a:custGeom>
              <a:solidFill>
                <a:srgbClr val="5A79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06" name="Google Shape;1706;p67"/>
              <p:cNvSpPr/>
              <p:nvPr/>
            </p:nvSpPr>
            <p:spPr>
              <a:xfrm>
                <a:off x="2819250" y="1842975"/>
                <a:ext cx="162675" cy="79850"/>
              </a:xfrm>
              <a:custGeom>
                <a:avLst/>
                <a:gdLst/>
                <a:ahLst/>
                <a:cxnLst/>
                <a:rect l="l" t="t" r="r" b="b"/>
                <a:pathLst>
                  <a:path w="6507" h="3194" extrusionOk="0">
                    <a:moveTo>
                      <a:pt x="2455" y="1"/>
                    </a:moveTo>
                    <a:cubicBezTo>
                      <a:pt x="2176" y="1"/>
                      <a:pt x="1872" y="67"/>
                      <a:pt x="1567" y="208"/>
                    </a:cubicBezTo>
                    <a:cubicBezTo>
                      <a:pt x="607" y="643"/>
                      <a:pt x="1" y="1615"/>
                      <a:pt x="207" y="2381"/>
                    </a:cubicBezTo>
                    <a:cubicBezTo>
                      <a:pt x="346" y="2900"/>
                      <a:pt x="822" y="3193"/>
                      <a:pt x="1409" y="3193"/>
                    </a:cubicBezTo>
                    <a:cubicBezTo>
                      <a:pt x="1688" y="3193"/>
                      <a:pt x="1993" y="3127"/>
                      <a:pt x="2299" y="2987"/>
                    </a:cubicBezTo>
                    <a:cubicBezTo>
                      <a:pt x="2688" y="2815"/>
                      <a:pt x="3008" y="2552"/>
                      <a:pt x="3248" y="2243"/>
                    </a:cubicBezTo>
                    <a:cubicBezTo>
                      <a:pt x="3500" y="2552"/>
                      <a:pt x="3820" y="2815"/>
                      <a:pt x="4209" y="2987"/>
                    </a:cubicBezTo>
                    <a:cubicBezTo>
                      <a:pt x="4514" y="3127"/>
                      <a:pt x="4819" y="3193"/>
                      <a:pt x="5099" y="3193"/>
                    </a:cubicBezTo>
                    <a:cubicBezTo>
                      <a:pt x="5686" y="3193"/>
                      <a:pt x="6161" y="2900"/>
                      <a:pt x="6301" y="2381"/>
                    </a:cubicBezTo>
                    <a:cubicBezTo>
                      <a:pt x="6507" y="1615"/>
                      <a:pt x="5901" y="643"/>
                      <a:pt x="4940" y="208"/>
                    </a:cubicBezTo>
                    <a:cubicBezTo>
                      <a:pt x="4636" y="67"/>
                      <a:pt x="4331" y="1"/>
                      <a:pt x="4051" y="1"/>
                    </a:cubicBezTo>
                    <a:cubicBezTo>
                      <a:pt x="3743" y="1"/>
                      <a:pt x="3464" y="81"/>
                      <a:pt x="3248" y="231"/>
                    </a:cubicBezTo>
                    <a:cubicBezTo>
                      <a:pt x="3038" y="81"/>
                      <a:pt x="2762" y="1"/>
                      <a:pt x="2455" y="1"/>
                    </a:cubicBezTo>
                    <a:close/>
                  </a:path>
                </a:pathLst>
              </a:custGeom>
              <a:solidFill>
                <a:srgbClr val="ABCC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07" name="Google Shape;1707;p67"/>
              <p:cNvSpPr/>
              <p:nvPr/>
            </p:nvSpPr>
            <p:spPr>
              <a:xfrm>
                <a:off x="2818400" y="1839675"/>
                <a:ext cx="174600" cy="86275"/>
              </a:xfrm>
              <a:custGeom>
                <a:avLst/>
                <a:gdLst/>
                <a:ahLst/>
                <a:cxnLst/>
                <a:rect l="l" t="t" r="r" b="b"/>
                <a:pathLst>
                  <a:path w="6984" h="3451" extrusionOk="0">
                    <a:moveTo>
                      <a:pt x="2452" y="239"/>
                    </a:moveTo>
                    <a:cubicBezTo>
                      <a:pt x="2724" y="239"/>
                      <a:pt x="2990" y="308"/>
                      <a:pt x="3225" y="466"/>
                    </a:cubicBezTo>
                    <a:cubicBezTo>
                      <a:pt x="3242" y="477"/>
                      <a:pt x="3265" y="483"/>
                      <a:pt x="3288" y="483"/>
                    </a:cubicBezTo>
                    <a:cubicBezTo>
                      <a:pt x="3311" y="483"/>
                      <a:pt x="3334" y="477"/>
                      <a:pt x="3351" y="466"/>
                    </a:cubicBezTo>
                    <a:cubicBezTo>
                      <a:pt x="3573" y="314"/>
                      <a:pt x="3823" y="253"/>
                      <a:pt x="4079" y="253"/>
                    </a:cubicBezTo>
                    <a:cubicBezTo>
                      <a:pt x="4362" y="253"/>
                      <a:pt x="4652" y="329"/>
                      <a:pt x="4917" y="443"/>
                    </a:cubicBezTo>
                    <a:cubicBezTo>
                      <a:pt x="5672" y="798"/>
                      <a:pt x="6678" y="1850"/>
                      <a:pt x="6106" y="2753"/>
                    </a:cubicBezTo>
                    <a:cubicBezTo>
                      <a:pt x="5895" y="3079"/>
                      <a:pt x="5520" y="3208"/>
                      <a:pt x="5144" y="3208"/>
                    </a:cubicBezTo>
                    <a:cubicBezTo>
                      <a:pt x="5033" y="3208"/>
                      <a:pt x="4921" y="3197"/>
                      <a:pt x="4814" y="3176"/>
                    </a:cubicBezTo>
                    <a:cubicBezTo>
                      <a:pt x="4243" y="3073"/>
                      <a:pt x="3739" y="2741"/>
                      <a:pt x="3374" y="2295"/>
                    </a:cubicBezTo>
                    <a:cubicBezTo>
                      <a:pt x="3356" y="2273"/>
                      <a:pt x="3322" y="2261"/>
                      <a:pt x="3288" y="2261"/>
                    </a:cubicBezTo>
                    <a:cubicBezTo>
                      <a:pt x="3254" y="2261"/>
                      <a:pt x="3219" y="2273"/>
                      <a:pt x="3202" y="2295"/>
                    </a:cubicBezTo>
                    <a:cubicBezTo>
                      <a:pt x="2774" y="2814"/>
                      <a:pt x="2134" y="3210"/>
                      <a:pt x="1437" y="3210"/>
                    </a:cubicBezTo>
                    <a:cubicBezTo>
                      <a:pt x="1427" y="3210"/>
                      <a:pt x="1417" y="3210"/>
                      <a:pt x="1407" y="3210"/>
                    </a:cubicBezTo>
                    <a:cubicBezTo>
                      <a:pt x="812" y="3199"/>
                      <a:pt x="309" y="2810"/>
                      <a:pt x="321" y="2181"/>
                    </a:cubicBezTo>
                    <a:cubicBezTo>
                      <a:pt x="339" y="1199"/>
                      <a:pt x="1443" y="239"/>
                      <a:pt x="2452" y="239"/>
                    </a:cubicBezTo>
                    <a:close/>
                    <a:moveTo>
                      <a:pt x="2472" y="0"/>
                    </a:moveTo>
                    <a:cubicBezTo>
                      <a:pt x="1578" y="0"/>
                      <a:pt x="641" y="672"/>
                      <a:pt x="275" y="1438"/>
                    </a:cubicBezTo>
                    <a:cubicBezTo>
                      <a:pt x="69" y="1861"/>
                      <a:pt x="1" y="2387"/>
                      <a:pt x="241" y="2821"/>
                    </a:cubicBezTo>
                    <a:cubicBezTo>
                      <a:pt x="485" y="3255"/>
                      <a:pt x="989" y="3451"/>
                      <a:pt x="1469" y="3451"/>
                    </a:cubicBezTo>
                    <a:cubicBezTo>
                      <a:pt x="1483" y="3451"/>
                      <a:pt x="1496" y="3451"/>
                      <a:pt x="1510" y="3450"/>
                    </a:cubicBezTo>
                    <a:cubicBezTo>
                      <a:pt x="2197" y="3418"/>
                      <a:pt x="2834" y="3063"/>
                      <a:pt x="3288" y="2565"/>
                    </a:cubicBezTo>
                    <a:lnTo>
                      <a:pt x="3288" y="2565"/>
                    </a:lnTo>
                    <a:cubicBezTo>
                      <a:pt x="3705" y="3019"/>
                      <a:pt x="4275" y="3353"/>
                      <a:pt x="4894" y="3427"/>
                    </a:cubicBezTo>
                    <a:cubicBezTo>
                      <a:pt x="4975" y="3438"/>
                      <a:pt x="5057" y="3444"/>
                      <a:pt x="5140" y="3444"/>
                    </a:cubicBezTo>
                    <a:cubicBezTo>
                      <a:pt x="5574" y="3444"/>
                      <a:pt x="6018" y="3287"/>
                      <a:pt x="6278" y="2913"/>
                    </a:cubicBezTo>
                    <a:cubicBezTo>
                      <a:pt x="6983" y="1911"/>
                      <a:pt x="5944" y="672"/>
                      <a:pt x="5055" y="243"/>
                    </a:cubicBezTo>
                    <a:lnTo>
                      <a:pt x="5055" y="243"/>
                    </a:lnTo>
                    <a:cubicBezTo>
                      <a:pt x="5051" y="241"/>
                      <a:pt x="5047" y="239"/>
                      <a:pt x="5043" y="237"/>
                    </a:cubicBezTo>
                    <a:lnTo>
                      <a:pt x="5043" y="237"/>
                    </a:lnTo>
                    <a:cubicBezTo>
                      <a:pt x="5043" y="237"/>
                      <a:pt x="5043" y="237"/>
                      <a:pt x="5043" y="237"/>
                    </a:cubicBezTo>
                    <a:cubicBezTo>
                      <a:pt x="5038" y="235"/>
                      <a:pt x="5033" y="233"/>
                      <a:pt x="5028" y="231"/>
                    </a:cubicBezTo>
                    <a:lnTo>
                      <a:pt x="5028" y="231"/>
                    </a:lnTo>
                    <a:cubicBezTo>
                      <a:pt x="4724" y="102"/>
                      <a:pt x="4394" y="17"/>
                      <a:pt x="4070" y="17"/>
                    </a:cubicBezTo>
                    <a:cubicBezTo>
                      <a:pt x="3798" y="17"/>
                      <a:pt x="3531" y="76"/>
                      <a:pt x="3288" y="221"/>
                    </a:cubicBezTo>
                    <a:lnTo>
                      <a:pt x="3288" y="221"/>
                    </a:lnTo>
                    <a:cubicBezTo>
                      <a:pt x="3033" y="68"/>
                      <a:pt x="2755" y="0"/>
                      <a:pt x="2472" y="0"/>
                    </a:cubicBezTo>
                    <a:close/>
                  </a:path>
                </a:pathLst>
              </a:custGeom>
              <a:solidFill>
                <a:srgbClr val="5A79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08" name="Google Shape;1708;p67"/>
              <p:cNvSpPr/>
              <p:nvPr/>
            </p:nvSpPr>
            <p:spPr>
              <a:xfrm>
                <a:off x="2758375" y="1628650"/>
                <a:ext cx="289300" cy="232975"/>
              </a:xfrm>
              <a:custGeom>
                <a:avLst/>
                <a:gdLst/>
                <a:ahLst/>
                <a:cxnLst/>
                <a:rect l="l" t="t" r="r" b="b"/>
                <a:pathLst>
                  <a:path w="11572" h="9319" extrusionOk="0">
                    <a:moveTo>
                      <a:pt x="5786" y="0"/>
                    </a:moveTo>
                    <a:cubicBezTo>
                      <a:pt x="2596" y="0"/>
                      <a:pt x="1" y="3876"/>
                      <a:pt x="1" y="8656"/>
                    </a:cubicBezTo>
                    <a:lnTo>
                      <a:pt x="1" y="8667"/>
                    </a:lnTo>
                    <a:cubicBezTo>
                      <a:pt x="1" y="9033"/>
                      <a:pt x="286" y="9319"/>
                      <a:pt x="641" y="9319"/>
                    </a:cubicBezTo>
                    <a:lnTo>
                      <a:pt x="10931" y="9319"/>
                    </a:lnTo>
                    <a:cubicBezTo>
                      <a:pt x="11286" y="9319"/>
                      <a:pt x="11571" y="9033"/>
                      <a:pt x="11571" y="8667"/>
                    </a:cubicBezTo>
                    <a:lnTo>
                      <a:pt x="11571" y="8656"/>
                    </a:lnTo>
                    <a:cubicBezTo>
                      <a:pt x="11571" y="3876"/>
                      <a:pt x="8987" y="0"/>
                      <a:pt x="5786" y="0"/>
                    </a:cubicBezTo>
                    <a:close/>
                  </a:path>
                </a:pathLst>
              </a:custGeom>
              <a:solidFill>
                <a:srgbClr val="5A79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09" name="Google Shape;1709;p67"/>
              <p:cNvSpPr/>
              <p:nvPr/>
            </p:nvSpPr>
            <p:spPr>
              <a:xfrm>
                <a:off x="2866150" y="1802925"/>
                <a:ext cx="69750" cy="97575"/>
              </a:xfrm>
              <a:custGeom>
                <a:avLst/>
                <a:gdLst/>
                <a:ahLst/>
                <a:cxnLst/>
                <a:rect l="l" t="t" r="r" b="b"/>
                <a:pathLst>
                  <a:path w="2790" h="3903" extrusionOk="0">
                    <a:moveTo>
                      <a:pt x="1721" y="0"/>
                    </a:moveTo>
                    <a:cubicBezTo>
                      <a:pt x="1689" y="0"/>
                      <a:pt x="1657" y="1"/>
                      <a:pt x="1624" y="4"/>
                    </a:cubicBezTo>
                    <a:lnTo>
                      <a:pt x="1143" y="38"/>
                    </a:lnTo>
                    <a:cubicBezTo>
                      <a:pt x="515" y="84"/>
                      <a:pt x="0" y="553"/>
                      <a:pt x="11" y="1067"/>
                    </a:cubicBezTo>
                    <a:lnTo>
                      <a:pt x="23" y="2794"/>
                    </a:lnTo>
                    <a:cubicBezTo>
                      <a:pt x="34" y="3320"/>
                      <a:pt x="389" y="3857"/>
                      <a:pt x="1178" y="3903"/>
                    </a:cubicBezTo>
                    <a:lnTo>
                      <a:pt x="1704" y="3903"/>
                    </a:lnTo>
                    <a:cubicBezTo>
                      <a:pt x="2481" y="3903"/>
                      <a:pt x="2790" y="3365"/>
                      <a:pt x="2790" y="2839"/>
                    </a:cubicBezTo>
                    <a:lnTo>
                      <a:pt x="2767" y="884"/>
                    </a:lnTo>
                    <a:cubicBezTo>
                      <a:pt x="2767" y="386"/>
                      <a:pt x="2305" y="0"/>
                      <a:pt x="1721" y="0"/>
                    </a:cubicBezTo>
                    <a:close/>
                  </a:path>
                </a:pathLst>
              </a:custGeom>
              <a:solidFill>
                <a:srgbClr val="ABCC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10" name="Google Shape;1710;p67"/>
              <p:cNvSpPr/>
              <p:nvPr/>
            </p:nvSpPr>
            <p:spPr>
              <a:xfrm>
                <a:off x="2863275" y="1800575"/>
                <a:ext cx="74925" cy="102500"/>
              </a:xfrm>
              <a:custGeom>
                <a:avLst/>
                <a:gdLst/>
                <a:ahLst/>
                <a:cxnLst/>
                <a:rect l="l" t="t" r="r" b="b"/>
                <a:pathLst>
                  <a:path w="2997" h="4100" extrusionOk="0">
                    <a:moveTo>
                      <a:pt x="1718" y="187"/>
                    </a:moveTo>
                    <a:cubicBezTo>
                      <a:pt x="1892" y="187"/>
                      <a:pt x="2063" y="206"/>
                      <a:pt x="2207" y="258"/>
                    </a:cubicBezTo>
                    <a:cubicBezTo>
                      <a:pt x="2585" y="384"/>
                      <a:pt x="2791" y="681"/>
                      <a:pt x="2791" y="1081"/>
                    </a:cubicBezTo>
                    <a:lnTo>
                      <a:pt x="2802" y="2933"/>
                    </a:lnTo>
                    <a:cubicBezTo>
                      <a:pt x="2802" y="3448"/>
                      <a:pt x="2470" y="3859"/>
                      <a:pt x="1944" y="3894"/>
                    </a:cubicBezTo>
                    <a:cubicBezTo>
                      <a:pt x="1818" y="3907"/>
                      <a:pt x="1678" y="3917"/>
                      <a:pt x="1537" y="3917"/>
                    </a:cubicBezTo>
                    <a:cubicBezTo>
                      <a:pt x="1321" y="3917"/>
                      <a:pt x="1102" y="3894"/>
                      <a:pt x="915" y="3825"/>
                    </a:cubicBezTo>
                    <a:cubicBezTo>
                      <a:pt x="492" y="3688"/>
                      <a:pt x="241" y="3311"/>
                      <a:pt x="241" y="2876"/>
                    </a:cubicBezTo>
                    <a:cubicBezTo>
                      <a:pt x="229" y="2602"/>
                      <a:pt x="229" y="2316"/>
                      <a:pt x="229" y="2041"/>
                    </a:cubicBezTo>
                    <a:cubicBezTo>
                      <a:pt x="229" y="1767"/>
                      <a:pt x="218" y="1481"/>
                      <a:pt x="218" y="1195"/>
                    </a:cubicBezTo>
                    <a:cubicBezTo>
                      <a:pt x="229" y="692"/>
                      <a:pt x="641" y="338"/>
                      <a:pt x="1110" y="246"/>
                    </a:cubicBezTo>
                    <a:cubicBezTo>
                      <a:pt x="1291" y="215"/>
                      <a:pt x="1508" y="187"/>
                      <a:pt x="1718" y="187"/>
                    </a:cubicBezTo>
                    <a:close/>
                    <a:moveTo>
                      <a:pt x="1731" y="0"/>
                    </a:moveTo>
                    <a:cubicBezTo>
                      <a:pt x="1528" y="0"/>
                      <a:pt x="1323" y="25"/>
                      <a:pt x="1133" y="52"/>
                    </a:cubicBezTo>
                    <a:cubicBezTo>
                      <a:pt x="630" y="121"/>
                      <a:pt x="104" y="498"/>
                      <a:pt x="35" y="1047"/>
                    </a:cubicBezTo>
                    <a:cubicBezTo>
                      <a:pt x="1" y="1333"/>
                      <a:pt x="35" y="1641"/>
                      <a:pt x="35" y="1927"/>
                    </a:cubicBezTo>
                    <a:cubicBezTo>
                      <a:pt x="35" y="2247"/>
                      <a:pt x="35" y="2567"/>
                      <a:pt x="46" y="2888"/>
                    </a:cubicBezTo>
                    <a:cubicBezTo>
                      <a:pt x="58" y="3333"/>
                      <a:pt x="287" y="3745"/>
                      <a:pt x="698" y="3939"/>
                    </a:cubicBezTo>
                    <a:cubicBezTo>
                      <a:pt x="927" y="4054"/>
                      <a:pt x="1178" y="4088"/>
                      <a:pt x="1430" y="4088"/>
                    </a:cubicBezTo>
                    <a:cubicBezTo>
                      <a:pt x="1539" y="4094"/>
                      <a:pt x="1647" y="4100"/>
                      <a:pt x="1756" y="4100"/>
                    </a:cubicBezTo>
                    <a:cubicBezTo>
                      <a:pt x="1864" y="4100"/>
                      <a:pt x="1973" y="4094"/>
                      <a:pt x="2082" y="4077"/>
                    </a:cubicBezTo>
                    <a:cubicBezTo>
                      <a:pt x="2653" y="3974"/>
                      <a:pt x="2996" y="3494"/>
                      <a:pt x="2996" y="2933"/>
                    </a:cubicBezTo>
                    <a:cubicBezTo>
                      <a:pt x="2996" y="2304"/>
                      <a:pt x="2985" y="1676"/>
                      <a:pt x="2973" y="1047"/>
                    </a:cubicBezTo>
                    <a:cubicBezTo>
                      <a:pt x="2973" y="624"/>
                      <a:pt x="2756" y="292"/>
                      <a:pt x="2379" y="121"/>
                    </a:cubicBezTo>
                    <a:cubicBezTo>
                      <a:pt x="2181" y="31"/>
                      <a:pt x="1957" y="0"/>
                      <a:pt x="1731" y="0"/>
                    </a:cubicBezTo>
                    <a:close/>
                  </a:path>
                </a:pathLst>
              </a:custGeom>
              <a:solidFill>
                <a:srgbClr val="5A79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11" name="Google Shape;1711;p67"/>
              <p:cNvSpPr/>
              <p:nvPr/>
            </p:nvSpPr>
            <p:spPr>
              <a:xfrm>
                <a:off x="2799550" y="1754125"/>
                <a:ext cx="42325" cy="41475"/>
              </a:xfrm>
              <a:custGeom>
                <a:avLst/>
                <a:gdLst/>
                <a:ahLst/>
                <a:cxnLst/>
                <a:rect l="l" t="t" r="r" b="b"/>
                <a:pathLst>
                  <a:path w="1693" h="1659" extrusionOk="0">
                    <a:moveTo>
                      <a:pt x="847" y="0"/>
                    </a:moveTo>
                    <a:cubicBezTo>
                      <a:pt x="400" y="0"/>
                      <a:pt x="23" y="351"/>
                      <a:pt x="11" y="812"/>
                    </a:cubicBezTo>
                    <a:cubicBezTo>
                      <a:pt x="0" y="1270"/>
                      <a:pt x="366" y="1647"/>
                      <a:pt x="823" y="1659"/>
                    </a:cubicBezTo>
                    <a:cubicBezTo>
                      <a:pt x="830" y="1659"/>
                      <a:pt x="838" y="1659"/>
                      <a:pt x="845" y="1659"/>
                    </a:cubicBezTo>
                    <a:cubicBezTo>
                      <a:pt x="1293" y="1659"/>
                      <a:pt x="1670" y="1308"/>
                      <a:pt x="1681" y="858"/>
                    </a:cubicBezTo>
                    <a:cubicBezTo>
                      <a:pt x="1692" y="401"/>
                      <a:pt x="1338" y="23"/>
                      <a:pt x="869" y="1"/>
                    </a:cubicBezTo>
                    <a:cubicBezTo>
                      <a:pt x="862" y="0"/>
                      <a:pt x="855" y="0"/>
                      <a:pt x="847" y="0"/>
                    </a:cubicBezTo>
                    <a:close/>
                  </a:path>
                </a:pathLst>
              </a:custGeom>
              <a:solidFill>
                <a:srgbClr val="ABCC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12" name="Google Shape;1712;p67"/>
              <p:cNvSpPr/>
              <p:nvPr/>
            </p:nvSpPr>
            <p:spPr>
              <a:xfrm>
                <a:off x="2797400" y="1751875"/>
                <a:ext cx="48475" cy="46150"/>
              </a:xfrm>
              <a:custGeom>
                <a:avLst/>
                <a:gdLst/>
                <a:ahLst/>
                <a:cxnLst/>
                <a:rect l="l" t="t" r="r" b="b"/>
                <a:pathLst>
                  <a:path w="1939" h="1846" extrusionOk="0">
                    <a:moveTo>
                      <a:pt x="934" y="193"/>
                    </a:moveTo>
                    <a:cubicBezTo>
                      <a:pt x="1160" y="193"/>
                      <a:pt x="1382" y="292"/>
                      <a:pt x="1527" y="479"/>
                    </a:cubicBezTo>
                    <a:cubicBezTo>
                      <a:pt x="1710" y="719"/>
                      <a:pt x="1721" y="1062"/>
                      <a:pt x="1561" y="1325"/>
                    </a:cubicBezTo>
                    <a:cubicBezTo>
                      <a:pt x="1421" y="1531"/>
                      <a:pt x="1181" y="1653"/>
                      <a:pt x="936" y="1653"/>
                    </a:cubicBezTo>
                    <a:cubicBezTo>
                      <a:pt x="881" y="1653"/>
                      <a:pt x="826" y="1647"/>
                      <a:pt x="772" y="1634"/>
                    </a:cubicBezTo>
                    <a:cubicBezTo>
                      <a:pt x="429" y="1566"/>
                      <a:pt x="189" y="1245"/>
                      <a:pt x="189" y="902"/>
                    </a:cubicBezTo>
                    <a:cubicBezTo>
                      <a:pt x="189" y="901"/>
                      <a:pt x="189" y="900"/>
                      <a:pt x="189" y="899"/>
                    </a:cubicBezTo>
                    <a:lnTo>
                      <a:pt x="189" y="899"/>
                    </a:lnTo>
                    <a:cubicBezTo>
                      <a:pt x="213" y="592"/>
                      <a:pt x="407" y="319"/>
                      <a:pt x="703" y="228"/>
                    </a:cubicBezTo>
                    <a:cubicBezTo>
                      <a:pt x="779" y="205"/>
                      <a:pt x="857" y="193"/>
                      <a:pt x="934" y="193"/>
                    </a:cubicBezTo>
                    <a:close/>
                    <a:moveTo>
                      <a:pt x="922" y="0"/>
                    </a:moveTo>
                    <a:cubicBezTo>
                      <a:pt x="876" y="0"/>
                      <a:pt x="829" y="4"/>
                      <a:pt x="783" y="11"/>
                    </a:cubicBezTo>
                    <a:cubicBezTo>
                      <a:pt x="351" y="79"/>
                      <a:pt x="21" y="453"/>
                      <a:pt x="6" y="895"/>
                    </a:cubicBezTo>
                    <a:lnTo>
                      <a:pt x="6" y="895"/>
                    </a:lnTo>
                    <a:cubicBezTo>
                      <a:pt x="6" y="898"/>
                      <a:pt x="6" y="900"/>
                      <a:pt x="6" y="902"/>
                    </a:cubicBezTo>
                    <a:cubicBezTo>
                      <a:pt x="6" y="902"/>
                      <a:pt x="6" y="902"/>
                      <a:pt x="6" y="902"/>
                    </a:cubicBezTo>
                    <a:lnTo>
                      <a:pt x="6" y="902"/>
                    </a:lnTo>
                    <a:cubicBezTo>
                      <a:pt x="5" y="908"/>
                      <a:pt x="5" y="913"/>
                      <a:pt x="6" y="917"/>
                    </a:cubicBezTo>
                    <a:lnTo>
                      <a:pt x="6" y="917"/>
                    </a:lnTo>
                    <a:cubicBezTo>
                      <a:pt x="1" y="1289"/>
                      <a:pt x="228" y="1636"/>
                      <a:pt x="589" y="1783"/>
                    </a:cubicBezTo>
                    <a:cubicBezTo>
                      <a:pt x="697" y="1825"/>
                      <a:pt x="812" y="1845"/>
                      <a:pt x="928" y="1845"/>
                    </a:cubicBezTo>
                    <a:cubicBezTo>
                      <a:pt x="1191" y="1845"/>
                      <a:pt x="1455" y="1738"/>
                      <a:pt x="1630" y="1531"/>
                    </a:cubicBezTo>
                    <a:cubicBezTo>
                      <a:pt x="1893" y="1234"/>
                      <a:pt x="1938" y="811"/>
                      <a:pt x="1744" y="468"/>
                    </a:cubicBezTo>
                    <a:cubicBezTo>
                      <a:pt x="1583" y="177"/>
                      <a:pt x="1255" y="0"/>
                      <a:pt x="922" y="0"/>
                    </a:cubicBezTo>
                    <a:close/>
                  </a:path>
                </a:pathLst>
              </a:custGeom>
              <a:solidFill>
                <a:srgbClr val="5A79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13" name="Google Shape;1713;p67"/>
              <p:cNvSpPr/>
              <p:nvPr/>
            </p:nvSpPr>
            <p:spPr>
              <a:xfrm>
                <a:off x="2817250" y="1763525"/>
                <a:ext cx="16325" cy="16075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3" extrusionOk="0">
                    <a:moveTo>
                      <a:pt x="385" y="196"/>
                    </a:moveTo>
                    <a:cubicBezTo>
                      <a:pt x="386" y="198"/>
                      <a:pt x="387" y="200"/>
                      <a:pt x="388" y="200"/>
                    </a:cubicBezTo>
                    <a:cubicBezTo>
                      <a:pt x="389" y="200"/>
                      <a:pt x="390" y="199"/>
                      <a:pt x="390" y="196"/>
                    </a:cubicBezTo>
                    <a:close/>
                    <a:moveTo>
                      <a:pt x="111" y="0"/>
                    </a:moveTo>
                    <a:cubicBezTo>
                      <a:pt x="93" y="0"/>
                      <a:pt x="76" y="1"/>
                      <a:pt x="58" y="2"/>
                    </a:cubicBezTo>
                    <a:cubicBezTo>
                      <a:pt x="24" y="2"/>
                      <a:pt x="1" y="25"/>
                      <a:pt x="1" y="59"/>
                    </a:cubicBezTo>
                    <a:cubicBezTo>
                      <a:pt x="1" y="93"/>
                      <a:pt x="24" y="128"/>
                      <a:pt x="58" y="128"/>
                    </a:cubicBezTo>
                    <a:lnTo>
                      <a:pt x="218" y="128"/>
                    </a:lnTo>
                    <a:cubicBezTo>
                      <a:pt x="241" y="139"/>
                      <a:pt x="264" y="139"/>
                      <a:pt x="287" y="151"/>
                    </a:cubicBezTo>
                    <a:cubicBezTo>
                      <a:pt x="298" y="151"/>
                      <a:pt x="298" y="151"/>
                      <a:pt x="310" y="162"/>
                    </a:cubicBezTo>
                    <a:lnTo>
                      <a:pt x="332" y="162"/>
                    </a:lnTo>
                    <a:cubicBezTo>
                      <a:pt x="344" y="173"/>
                      <a:pt x="367" y="185"/>
                      <a:pt x="378" y="196"/>
                    </a:cubicBezTo>
                    <a:lnTo>
                      <a:pt x="385" y="196"/>
                    </a:lnTo>
                    <a:cubicBezTo>
                      <a:pt x="385" y="195"/>
                      <a:pt x="384" y="193"/>
                      <a:pt x="385" y="193"/>
                    </a:cubicBezTo>
                    <a:lnTo>
                      <a:pt x="385" y="193"/>
                    </a:lnTo>
                    <a:cubicBezTo>
                      <a:pt x="386" y="193"/>
                      <a:pt x="387" y="194"/>
                      <a:pt x="390" y="196"/>
                    </a:cubicBezTo>
                    <a:cubicBezTo>
                      <a:pt x="390" y="208"/>
                      <a:pt x="401" y="208"/>
                      <a:pt x="401" y="219"/>
                    </a:cubicBezTo>
                    <a:cubicBezTo>
                      <a:pt x="413" y="231"/>
                      <a:pt x="424" y="242"/>
                      <a:pt x="435" y="253"/>
                    </a:cubicBezTo>
                    <a:cubicBezTo>
                      <a:pt x="438" y="256"/>
                      <a:pt x="439" y="257"/>
                      <a:pt x="440" y="257"/>
                    </a:cubicBezTo>
                    <a:cubicBezTo>
                      <a:pt x="442" y="257"/>
                      <a:pt x="440" y="250"/>
                      <a:pt x="442" y="250"/>
                    </a:cubicBezTo>
                    <a:cubicBezTo>
                      <a:pt x="443" y="250"/>
                      <a:pt x="444" y="251"/>
                      <a:pt x="447" y="253"/>
                    </a:cubicBezTo>
                    <a:cubicBezTo>
                      <a:pt x="447" y="265"/>
                      <a:pt x="447" y="265"/>
                      <a:pt x="458" y="276"/>
                    </a:cubicBezTo>
                    <a:cubicBezTo>
                      <a:pt x="458" y="288"/>
                      <a:pt x="470" y="299"/>
                      <a:pt x="481" y="311"/>
                    </a:cubicBezTo>
                    <a:cubicBezTo>
                      <a:pt x="481" y="322"/>
                      <a:pt x="481" y="322"/>
                      <a:pt x="481" y="334"/>
                    </a:cubicBezTo>
                    <a:cubicBezTo>
                      <a:pt x="484" y="336"/>
                      <a:pt x="485" y="337"/>
                      <a:pt x="486" y="337"/>
                    </a:cubicBezTo>
                    <a:cubicBezTo>
                      <a:pt x="488" y="337"/>
                      <a:pt x="486" y="330"/>
                      <a:pt x="488" y="330"/>
                    </a:cubicBezTo>
                    <a:cubicBezTo>
                      <a:pt x="489" y="330"/>
                      <a:pt x="490" y="331"/>
                      <a:pt x="493" y="334"/>
                    </a:cubicBezTo>
                    <a:cubicBezTo>
                      <a:pt x="493" y="368"/>
                      <a:pt x="504" y="391"/>
                      <a:pt x="515" y="414"/>
                    </a:cubicBezTo>
                    <a:cubicBezTo>
                      <a:pt x="515" y="425"/>
                      <a:pt x="515" y="436"/>
                      <a:pt x="515" y="448"/>
                    </a:cubicBezTo>
                    <a:cubicBezTo>
                      <a:pt x="515" y="454"/>
                      <a:pt x="519" y="457"/>
                      <a:pt x="522" y="460"/>
                    </a:cubicBezTo>
                    <a:lnTo>
                      <a:pt x="522" y="460"/>
                    </a:lnTo>
                    <a:cubicBezTo>
                      <a:pt x="522" y="462"/>
                      <a:pt x="523" y="467"/>
                      <a:pt x="527" y="471"/>
                    </a:cubicBezTo>
                    <a:cubicBezTo>
                      <a:pt x="527" y="494"/>
                      <a:pt x="527" y="505"/>
                      <a:pt x="527" y="528"/>
                    </a:cubicBezTo>
                    <a:cubicBezTo>
                      <a:pt x="527" y="539"/>
                      <a:pt x="527" y="562"/>
                      <a:pt x="527" y="585"/>
                    </a:cubicBezTo>
                    <a:cubicBezTo>
                      <a:pt x="515" y="619"/>
                      <a:pt x="561" y="642"/>
                      <a:pt x="584" y="642"/>
                    </a:cubicBezTo>
                    <a:cubicBezTo>
                      <a:pt x="630" y="642"/>
                      <a:pt x="653" y="619"/>
                      <a:pt x="653" y="585"/>
                    </a:cubicBezTo>
                    <a:cubicBezTo>
                      <a:pt x="653" y="551"/>
                      <a:pt x="653" y="528"/>
                      <a:pt x="653" y="505"/>
                    </a:cubicBezTo>
                    <a:cubicBezTo>
                      <a:pt x="653" y="391"/>
                      <a:pt x="618" y="276"/>
                      <a:pt x="550" y="185"/>
                    </a:cubicBezTo>
                    <a:cubicBezTo>
                      <a:pt x="446" y="51"/>
                      <a:pt x="278" y="0"/>
                      <a:pt x="111" y="0"/>
                    </a:cubicBezTo>
                    <a:close/>
                  </a:path>
                </a:pathLst>
              </a:custGeom>
              <a:solidFill>
                <a:srgbClr val="5A79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14" name="Google Shape;1714;p67"/>
              <p:cNvSpPr/>
              <p:nvPr/>
            </p:nvSpPr>
            <p:spPr>
              <a:xfrm>
                <a:off x="2962750" y="1755825"/>
                <a:ext cx="42325" cy="41500"/>
              </a:xfrm>
              <a:custGeom>
                <a:avLst/>
                <a:gdLst/>
                <a:ahLst/>
                <a:cxnLst/>
                <a:rect l="l" t="t" r="r" b="b"/>
                <a:pathLst>
                  <a:path w="1693" h="1660" extrusionOk="0">
                    <a:moveTo>
                      <a:pt x="848" y="1"/>
                    </a:moveTo>
                    <a:cubicBezTo>
                      <a:pt x="400" y="1"/>
                      <a:pt x="23" y="351"/>
                      <a:pt x="12" y="802"/>
                    </a:cubicBezTo>
                    <a:cubicBezTo>
                      <a:pt x="1" y="1259"/>
                      <a:pt x="355" y="1648"/>
                      <a:pt x="824" y="1659"/>
                    </a:cubicBezTo>
                    <a:cubicBezTo>
                      <a:pt x="831" y="1659"/>
                      <a:pt x="838" y="1659"/>
                      <a:pt x="845" y="1659"/>
                    </a:cubicBezTo>
                    <a:cubicBezTo>
                      <a:pt x="1293" y="1659"/>
                      <a:pt x="1670" y="1309"/>
                      <a:pt x="1681" y="859"/>
                    </a:cubicBezTo>
                    <a:cubicBezTo>
                      <a:pt x="1693" y="401"/>
                      <a:pt x="1338" y="13"/>
                      <a:pt x="870" y="1"/>
                    </a:cubicBezTo>
                    <a:cubicBezTo>
                      <a:pt x="862" y="1"/>
                      <a:pt x="855" y="1"/>
                      <a:pt x="848" y="1"/>
                    </a:cubicBezTo>
                    <a:close/>
                  </a:path>
                </a:pathLst>
              </a:custGeom>
              <a:solidFill>
                <a:srgbClr val="ABCC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15" name="Google Shape;1715;p67"/>
              <p:cNvSpPr/>
              <p:nvPr/>
            </p:nvSpPr>
            <p:spPr>
              <a:xfrm>
                <a:off x="2958750" y="1753575"/>
                <a:ext cx="48450" cy="46000"/>
              </a:xfrm>
              <a:custGeom>
                <a:avLst/>
                <a:gdLst/>
                <a:ahLst/>
                <a:cxnLst/>
                <a:rect l="l" t="t" r="r" b="b"/>
                <a:pathLst>
                  <a:path w="1938" h="1840" extrusionOk="0">
                    <a:moveTo>
                      <a:pt x="1004" y="187"/>
                    </a:moveTo>
                    <a:cubicBezTo>
                      <a:pt x="1058" y="187"/>
                      <a:pt x="1113" y="193"/>
                      <a:pt x="1167" y="206"/>
                    </a:cubicBezTo>
                    <a:cubicBezTo>
                      <a:pt x="1510" y="286"/>
                      <a:pt x="1750" y="594"/>
                      <a:pt x="1750" y="949"/>
                    </a:cubicBezTo>
                    <a:cubicBezTo>
                      <a:pt x="1738" y="1257"/>
                      <a:pt x="1533" y="1520"/>
                      <a:pt x="1235" y="1623"/>
                    </a:cubicBezTo>
                    <a:cubicBezTo>
                      <a:pt x="1163" y="1646"/>
                      <a:pt x="1088" y="1656"/>
                      <a:pt x="1014" y="1656"/>
                    </a:cubicBezTo>
                    <a:cubicBezTo>
                      <a:pt x="784" y="1656"/>
                      <a:pt x="559" y="1553"/>
                      <a:pt x="412" y="1372"/>
                    </a:cubicBezTo>
                    <a:cubicBezTo>
                      <a:pt x="229" y="1120"/>
                      <a:pt x="218" y="777"/>
                      <a:pt x="389" y="526"/>
                    </a:cubicBezTo>
                    <a:cubicBezTo>
                      <a:pt x="520" y="310"/>
                      <a:pt x="759" y="187"/>
                      <a:pt x="1004" y="187"/>
                    </a:cubicBezTo>
                    <a:close/>
                    <a:moveTo>
                      <a:pt x="1007" y="1"/>
                    </a:moveTo>
                    <a:cubicBezTo>
                      <a:pt x="745" y="1"/>
                      <a:pt x="483" y="111"/>
                      <a:pt x="309" y="308"/>
                    </a:cubicBezTo>
                    <a:cubicBezTo>
                      <a:pt x="46" y="606"/>
                      <a:pt x="1" y="1029"/>
                      <a:pt x="195" y="1372"/>
                    </a:cubicBezTo>
                    <a:cubicBezTo>
                      <a:pt x="365" y="1671"/>
                      <a:pt x="682" y="1840"/>
                      <a:pt x="1011" y="1840"/>
                    </a:cubicBezTo>
                    <a:cubicBezTo>
                      <a:pt x="1059" y="1840"/>
                      <a:pt x="1107" y="1836"/>
                      <a:pt x="1155" y="1829"/>
                    </a:cubicBezTo>
                    <a:cubicBezTo>
                      <a:pt x="1587" y="1761"/>
                      <a:pt x="1917" y="1388"/>
                      <a:pt x="1933" y="956"/>
                    </a:cubicBezTo>
                    <a:lnTo>
                      <a:pt x="1933" y="956"/>
                    </a:lnTo>
                    <a:cubicBezTo>
                      <a:pt x="1933" y="954"/>
                      <a:pt x="1933" y="951"/>
                      <a:pt x="1933" y="949"/>
                    </a:cubicBezTo>
                    <a:lnTo>
                      <a:pt x="1933" y="949"/>
                    </a:lnTo>
                    <a:cubicBezTo>
                      <a:pt x="1933" y="949"/>
                      <a:pt x="1933" y="949"/>
                      <a:pt x="1933" y="949"/>
                    </a:cubicBezTo>
                    <a:cubicBezTo>
                      <a:pt x="1933" y="943"/>
                      <a:pt x="1933" y="938"/>
                      <a:pt x="1933" y="933"/>
                    </a:cubicBezTo>
                    <a:lnTo>
                      <a:pt x="1933" y="933"/>
                    </a:lnTo>
                    <a:cubicBezTo>
                      <a:pt x="1938" y="550"/>
                      <a:pt x="1711" y="204"/>
                      <a:pt x="1350" y="68"/>
                    </a:cubicBezTo>
                    <a:cubicBezTo>
                      <a:pt x="1240" y="23"/>
                      <a:pt x="1123" y="1"/>
                      <a:pt x="1007" y="1"/>
                    </a:cubicBezTo>
                    <a:close/>
                  </a:path>
                </a:pathLst>
              </a:custGeom>
              <a:solidFill>
                <a:srgbClr val="5A79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16" name="Google Shape;1716;p67"/>
              <p:cNvSpPr/>
              <p:nvPr/>
            </p:nvSpPr>
            <p:spPr>
              <a:xfrm>
                <a:off x="2970750" y="1765125"/>
                <a:ext cx="17475" cy="15400"/>
              </a:xfrm>
              <a:custGeom>
                <a:avLst/>
                <a:gdLst/>
                <a:ahLst/>
                <a:cxnLst/>
                <a:rect l="l" t="t" r="r" b="b"/>
                <a:pathLst>
                  <a:path w="699" h="616" extrusionOk="0">
                    <a:moveTo>
                      <a:pt x="532" y="0"/>
                    </a:moveTo>
                    <a:cubicBezTo>
                      <a:pt x="457" y="0"/>
                      <a:pt x="378" y="10"/>
                      <a:pt x="309" y="41"/>
                    </a:cubicBezTo>
                    <a:cubicBezTo>
                      <a:pt x="115" y="121"/>
                      <a:pt x="1" y="338"/>
                      <a:pt x="12" y="555"/>
                    </a:cubicBezTo>
                    <a:cubicBezTo>
                      <a:pt x="12" y="595"/>
                      <a:pt x="44" y="615"/>
                      <a:pt x="75" y="615"/>
                    </a:cubicBezTo>
                    <a:cubicBezTo>
                      <a:pt x="107" y="615"/>
                      <a:pt x="138" y="595"/>
                      <a:pt x="138" y="555"/>
                    </a:cubicBezTo>
                    <a:cubicBezTo>
                      <a:pt x="138" y="533"/>
                      <a:pt x="138" y="511"/>
                      <a:pt x="138" y="489"/>
                    </a:cubicBezTo>
                    <a:cubicBezTo>
                      <a:pt x="138" y="489"/>
                      <a:pt x="138" y="482"/>
                      <a:pt x="138" y="475"/>
                    </a:cubicBezTo>
                    <a:cubicBezTo>
                      <a:pt x="138" y="464"/>
                      <a:pt x="149" y="452"/>
                      <a:pt x="149" y="441"/>
                    </a:cubicBezTo>
                    <a:cubicBezTo>
                      <a:pt x="149" y="418"/>
                      <a:pt x="161" y="395"/>
                      <a:pt x="161" y="372"/>
                    </a:cubicBezTo>
                    <a:cubicBezTo>
                      <a:pt x="171" y="362"/>
                      <a:pt x="172" y="352"/>
                      <a:pt x="181" y="341"/>
                    </a:cubicBezTo>
                    <a:lnTo>
                      <a:pt x="181" y="341"/>
                    </a:lnTo>
                    <a:cubicBezTo>
                      <a:pt x="180" y="345"/>
                      <a:pt x="178" y="348"/>
                      <a:pt x="179" y="348"/>
                    </a:cubicBezTo>
                    <a:cubicBezTo>
                      <a:pt x="179" y="348"/>
                      <a:pt x="180" y="345"/>
                      <a:pt x="184" y="338"/>
                    </a:cubicBezTo>
                    <a:lnTo>
                      <a:pt x="184" y="338"/>
                    </a:lnTo>
                    <a:cubicBezTo>
                      <a:pt x="183" y="339"/>
                      <a:pt x="182" y="340"/>
                      <a:pt x="181" y="341"/>
                    </a:cubicBezTo>
                    <a:lnTo>
                      <a:pt x="181" y="341"/>
                    </a:lnTo>
                    <a:cubicBezTo>
                      <a:pt x="182" y="337"/>
                      <a:pt x="184" y="331"/>
                      <a:pt x="184" y="327"/>
                    </a:cubicBezTo>
                    <a:cubicBezTo>
                      <a:pt x="184" y="327"/>
                      <a:pt x="184" y="315"/>
                      <a:pt x="195" y="315"/>
                    </a:cubicBezTo>
                    <a:cubicBezTo>
                      <a:pt x="195" y="304"/>
                      <a:pt x="207" y="281"/>
                      <a:pt x="218" y="270"/>
                    </a:cubicBezTo>
                    <a:cubicBezTo>
                      <a:pt x="218" y="270"/>
                      <a:pt x="218" y="258"/>
                      <a:pt x="229" y="258"/>
                    </a:cubicBezTo>
                    <a:cubicBezTo>
                      <a:pt x="229" y="258"/>
                      <a:pt x="229" y="257"/>
                      <a:pt x="229" y="255"/>
                    </a:cubicBezTo>
                    <a:lnTo>
                      <a:pt x="229" y="255"/>
                    </a:lnTo>
                    <a:cubicBezTo>
                      <a:pt x="229" y="253"/>
                      <a:pt x="229" y="251"/>
                      <a:pt x="229" y="247"/>
                    </a:cubicBezTo>
                    <a:cubicBezTo>
                      <a:pt x="241" y="235"/>
                      <a:pt x="252" y="224"/>
                      <a:pt x="264" y="212"/>
                    </a:cubicBezTo>
                    <a:cubicBezTo>
                      <a:pt x="264" y="212"/>
                      <a:pt x="275" y="212"/>
                      <a:pt x="275" y="201"/>
                    </a:cubicBezTo>
                    <a:cubicBezTo>
                      <a:pt x="287" y="195"/>
                      <a:pt x="287" y="195"/>
                      <a:pt x="285" y="195"/>
                    </a:cubicBezTo>
                    <a:cubicBezTo>
                      <a:pt x="284" y="195"/>
                      <a:pt x="281" y="195"/>
                      <a:pt x="287" y="189"/>
                    </a:cubicBezTo>
                    <a:cubicBezTo>
                      <a:pt x="298" y="189"/>
                      <a:pt x="321" y="178"/>
                      <a:pt x="332" y="167"/>
                    </a:cubicBezTo>
                    <a:cubicBezTo>
                      <a:pt x="344" y="167"/>
                      <a:pt x="344" y="155"/>
                      <a:pt x="355" y="155"/>
                    </a:cubicBezTo>
                    <a:cubicBezTo>
                      <a:pt x="351" y="159"/>
                      <a:pt x="351" y="160"/>
                      <a:pt x="353" y="160"/>
                    </a:cubicBezTo>
                    <a:cubicBezTo>
                      <a:pt x="356" y="160"/>
                      <a:pt x="367" y="155"/>
                      <a:pt x="367" y="155"/>
                    </a:cubicBezTo>
                    <a:cubicBezTo>
                      <a:pt x="417" y="133"/>
                      <a:pt x="468" y="125"/>
                      <a:pt x="519" y="125"/>
                    </a:cubicBezTo>
                    <a:cubicBezTo>
                      <a:pt x="548" y="125"/>
                      <a:pt x="577" y="128"/>
                      <a:pt x="607" y="132"/>
                    </a:cubicBezTo>
                    <a:cubicBezTo>
                      <a:pt x="613" y="134"/>
                      <a:pt x="619" y="135"/>
                      <a:pt x="625" y="135"/>
                    </a:cubicBezTo>
                    <a:cubicBezTo>
                      <a:pt x="653" y="135"/>
                      <a:pt x="677" y="115"/>
                      <a:pt x="687" y="87"/>
                    </a:cubicBezTo>
                    <a:cubicBezTo>
                      <a:pt x="698" y="64"/>
                      <a:pt x="675" y="18"/>
                      <a:pt x="641" y="7"/>
                    </a:cubicBezTo>
                    <a:cubicBezTo>
                      <a:pt x="607" y="3"/>
                      <a:pt x="570" y="0"/>
                      <a:pt x="532" y="0"/>
                    </a:cubicBezTo>
                    <a:close/>
                  </a:path>
                </a:pathLst>
              </a:custGeom>
              <a:solidFill>
                <a:srgbClr val="5A79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17" name="Google Shape;1717;p67"/>
              <p:cNvSpPr/>
              <p:nvPr/>
            </p:nvSpPr>
            <p:spPr>
              <a:xfrm>
                <a:off x="2836125" y="1663225"/>
                <a:ext cx="133225" cy="174975"/>
              </a:xfrm>
              <a:custGeom>
                <a:avLst/>
                <a:gdLst/>
                <a:ahLst/>
                <a:cxnLst/>
                <a:rect l="l" t="t" r="r" b="b"/>
                <a:pathLst>
                  <a:path w="5329" h="6999" extrusionOk="0">
                    <a:moveTo>
                      <a:pt x="2312" y="1"/>
                    </a:moveTo>
                    <a:cubicBezTo>
                      <a:pt x="1064" y="1"/>
                      <a:pt x="46" y="1002"/>
                      <a:pt x="35" y="2242"/>
                    </a:cubicBezTo>
                    <a:lnTo>
                      <a:pt x="12" y="4700"/>
                    </a:lnTo>
                    <a:cubicBezTo>
                      <a:pt x="1" y="5946"/>
                      <a:pt x="1007" y="6975"/>
                      <a:pt x="2253" y="6987"/>
                    </a:cubicBezTo>
                    <a:lnTo>
                      <a:pt x="2996" y="6998"/>
                    </a:lnTo>
                    <a:cubicBezTo>
                      <a:pt x="3003" y="6998"/>
                      <a:pt x="3010" y="6998"/>
                      <a:pt x="3017" y="6998"/>
                    </a:cubicBezTo>
                    <a:cubicBezTo>
                      <a:pt x="4254" y="6998"/>
                      <a:pt x="5283" y="5996"/>
                      <a:pt x="5294" y="4746"/>
                    </a:cubicBezTo>
                    <a:lnTo>
                      <a:pt x="5317" y="2299"/>
                    </a:lnTo>
                    <a:cubicBezTo>
                      <a:pt x="5329" y="1053"/>
                      <a:pt x="4311" y="12"/>
                      <a:pt x="3065" y="1"/>
                    </a:cubicBezTo>
                    <a:lnTo>
                      <a:pt x="2333" y="1"/>
                    </a:lnTo>
                    <a:cubicBezTo>
                      <a:pt x="2326" y="1"/>
                      <a:pt x="2319" y="1"/>
                      <a:pt x="2312" y="1"/>
                    </a:cubicBezTo>
                    <a:close/>
                  </a:path>
                </a:pathLst>
              </a:custGeom>
              <a:solidFill>
                <a:srgbClr val="ABCC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18" name="Google Shape;1718;p67"/>
              <p:cNvSpPr/>
              <p:nvPr/>
            </p:nvSpPr>
            <p:spPr>
              <a:xfrm>
                <a:off x="2832700" y="1660850"/>
                <a:ext cx="140075" cy="179625"/>
              </a:xfrm>
              <a:custGeom>
                <a:avLst/>
                <a:gdLst/>
                <a:ahLst/>
                <a:cxnLst/>
                <a:rect l="l" t="t" r="r" b="b"/>
                <a:pathLst>
                  <a:path w="5603" h="7185" extrusionOk="0">
                    <a:moveTo>
                      <a:pt x="2681" y="189"/>
                    </a:moveTo>
                    <a:cubicBezTo>
                      <a:pt x="2854" y="189"/>
                      <a:pt x="3028" y="195"/>
                      <a:pt x="3202" y="199"/>
                    </a:cubicBezTo>
                    <a:cubicBezTo>
                      <a:pt x="4105" y="210"/>
                      <a:pt x="4928" y="793"/>
                      <a:pt x="5237" y="1651"/>
                    </a:cubicBezTo>
                    <a:cubicBezTo>
                      <a:pt x="5420" y="2188"/>
                      <a:pt x="5351" y="2805"/>
                      <a:pt x="5351" y="3366"/>
                    </a:cubicBezTo>
                    <a:lnTo>
                      <a:pt x="5328" y="4841"/>
                    </a:lnTo>
                    <a:cubicBezTo>
                      <a:pt x="5306" y="5778"/>
                      <a:pt x="4711" y="6613"/>
                      <a:pt x="3808" y="6899"/>
                    </a:cubicBezTo>
                    <a:cubicBezTo>
                      <a:pt x="3510" y="6990"/>
                      <a:pt x="3213" y="7002"/>
                      <a:pt x="2904" y="7002"/>
                    </a:cubicBezTo>
                    <a:cubicBezTo>
                      <a:pt x="2607" y="6990"/>
                      <a:pt x="2310" y="7013"/>
                      <a:pt x="2024" y="6956"/>
                    </a:cubicBezTo>
                    <a:cubicBezTo>
                      <a:pt x="1144" y="6796"/>
                      <a:pt x="435" y="6076"/>
                      <a:pt x="275" y="5195"/>
                    </a:cubicBezTo>
                    <a:cubicBezTo>
                      <a:pt x="195" y="4749"/>
                      <a:pt x="252" y="4258"/>
                      <a:pt x="252" y="3800"/>
                    </a:cubicBezTo>
                    <a:cubicBezTo>
                      <a:pt x="252" y="3320"/>
                      <a:pt x="263" y="2851"/>
                      <a:pt x="263" y="2371"/>
                    </a:cubicBezTo>
                    <a:cubicBezTo>
                      <a:pt x="275" y="1559"/>
                      <a:pt x="709" y="816"/>
                      <a:pt x="1430" y="439"/>
                    </a:cubicBezTo>
                    <a:cubicBezTo>
                      <a:pt x="1829" y="227"/>
                      <a:pt x="2251" y="189"/>
                      <a:pt x="2681" y="189"/>
                    </a:cubicBezTo>
                    <a:close/>
                    <a:moveTo>
                      <a:pt x="2506" y="1"/>
                    </a:moveTo>
                    <a:cubicBezTo>
                      <a:pt x="2222" y="1"/>
                      <a:pt x="1950" y="27"/>
                      <a:pt x="1670" y="130"/>
                    </a:cubicBezTo>
                    <a:cubicBezTo>
                      <a:pt x="835" y="416"/>
                      <a:pt x="218" y="1170"/>
                      <a:pt x="92" y="2051"/>
                    </a:cubicBezTo>
                    <a:cubicBezTo>
                      <a:pt x="35" y="2543"/>
                      <a:pt x="69" y="3068"/>
                      <a:pt x="57" y="3572"/>
                    </a:cubicBezTo>
                    <a:cubicBezTo>
                      <a:pt x="57" y="4075"/>
                      <a:pt x="0" y="4612"/>
                      <a:pt x="69" y="5127"/>
                    </a:cubicBezTo>
                    <a:cubicBezTo>
                      <a:pt x="183" y="5984"/>
                      <a:pt x="789" y="6739"/>
                      <a:pt x="1601" y="7036"/>
                    </a:cubicBezTo>
                    <a:cubicBezTo>
                      <a:pt x="1978" y="7173"/>
                      <a:pt x="2356" y="7185"/>
                      <a:pt x="2744" y="7185"/>
                    </a:cubicBezTo>
                    <a:cubicBezTo>
                      <a:pt x="2807" y="7185"/>
                      <a:pt x="2870" y="7185"/>
                      <a:pt x="2933" y="7185"/>
                    </a:cubicBezTo>
                    <a:cubicBezTo>
                      <a:pt x="3247" y="7185"/>
                      <a:pt x="3560" y="7177"/>
                      <a:pt x="3865" y="7082"/>
                    </a:cubicBezTo>
                    <a:cubicBezTo>
                      <a:pt x="4835" y="6774"/>
                      <a:pt x="5497" y="5862"/>
                      <a:pt x="5523" y="4846"/>
                    </a:cubicBezTo>
                    <a:lnTo>
                      <a:pt x="5523" y="4846"/>
                    </a:lnTo>
                    <a:cubicBezTo>
                      <a:pt x="5523" y="4844"/>
                      <a:pt x="5523" y="4843"/>
                      <a:pt x="5523" y="4841"/>
                    </a:cubicBezTo>
                    <a:lnTo>
                      <a:pt x="5523" y="4841"/>
                    </a:lnTo>
                    <a:cubicBezTo>
                      <a:pt x="5523" y="4841"/>
                      <a:pt x="5523" y="4841"/>
                      <a:pt x="5523" y="4841"/>
                    </a:cubicBezTo>
                    <a:cubicBezTo>
                      <a:pt x="5523" y="4360"/>
                      <a:pt x="5534" y="3869"/>
                      <a:pt x="5534" y="3389"/>
                    </a:cubicBezTo>
                    <a:cubicBezTo>
                      <a:pt x="5546" y="2851"/>
                      <a:pt x="5603" y="2280"/>
                      <a:pt x="5466" y="1754"/>
                    </a:cubicBezTo>
                    <a:cubicBezTo>
                      <a:pt x="5237" y="908"/>
                      <a:pt x="4517" y="221"/>
                      <a:pt x="3648" y="50"/>
                    </a:cubicBezTo>
                    <a:cubicBezTo>
                      <a:pt x="3427" y="9"/>
                      <a:pt x="3201" y="3"/>
                      <a:pt x="2973" y="3"/>
                    </a:cubicBezTo>
                    <a:cubicBezTo>
                      <a:pt x="2882" y="3"/>
                      <a:pt x="2790" y="4"/>
                      <a:pt x="2699" y="4"/>
                    </a:cubicBezTo>
                    <a:cubicBezTo>
                      <a:pt x="2634" y="2"/>
                      <a:pt x="2570" y="1"/>
                      <a:pt x="2506" y="1"/>
                    </a:cubicBezTo>
                    <a:close/>
                  </a:path>
                </a:pathLst>
              </a:custGeom>
              <a:solidFill>
                <a:srgbClr val="5A79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19" name="Google Shape;1719;p67"/>
              <p:cNvSpPr/>
              <p:nvPr/>
            </p:nvSpPr>
            <p:spPr>
              <a:xfrm>
                <a:off x="2889300" y="1787550"/>
                <a:ext cx="30900" cy="16350"/>
              </a:xfrm>
              <a:custGeom>
                <a:avLst/>
                <a:gdLst/>
                <a:ahLst/>
                <a:cxnLst/>
                <a:rect l="l" t="t" r="r" b="b"/>
                <a:pathLst>
                  <a:path w="1236" h="654" extrusionOk="0">
                    <a:moveTo>
                      <a:pt x="218" y="188"/>
                    </a:moveTo>
                    <a:lnTo>
                      <a:pt x="218" y="188"/>
                    </a:lnTo>
                    <a:cubicBezTo>
                      <a:pt x="477" y="196"/>
                      <a:pt x="738" y="196"/>
                      <a:pt x="1006" y="196"/>
                    </a:cubicBezTo>
                    <a:lnTo>
                      <a:pt x="1007" y="196"/>
                    </a:lnTo>
                    <a:cubicBezTo>
                      <a:pt x="942" y="347"/>
                      <a:pt x="802" y="459"/>
                      <a:pt x="618" y="459"/>
                    </a:cubicBezTo>
                    <a:cubicBezTo>
                      <a:pt x="445" y="459"/>
                      <a:pt x="280" y="346"/>
                      <a:pt x="218" y="188"/>
                    </a:cubicBezTo>
                    <a:close/>
                    <a:moveTo>
                      <a:pt x="93" y="1"/>
                    </a:moveTo>
                    <a:cubicBezTo>
                      <a:pt x="61" y="1"/>
                      <a:pt x="39" y="14"/>
                      <a:pt x="25" y="34"/>
                    </a:cubicBezTo>
                    <a:lnTo>
                      <a:pt x="25" y="34"/>
                    </a:lnTo>
                    <a:cubicBezTo>
                      <a:pt x="10" y="49"/>
                      <a:pt x="0" y="69"/>
                      <a:pt x="0" y="93"/>
                    </a:cubicBezTo>
                    <a:cubicBezTo>
                      <a:pt x="46" y="402"/>
                      <a:pt x="286" y="642"/>
                      <a:pt x="606" y="653"/>
                    </a:cubicBezTo>
                    <a:cubicBezTo>
                      <a:pt x="613" y="653"/>
                      <a:pt x="620" y="653"/>
                      <a:pt x="627" y="653"/>
                    </a:cubicBezTo>
                    <a:cubicBezTo>
                      <a:pt x="927" y="653"/>
                      <a:pt x="1179" y="418"/>
                      <a:pt x="1224" y="127"/>
                    </a:cubicBezTo>
                    <a:cubicBezTo>
                      <a:pt x="1235" y="70"/>
                      <a:pt x="1201" y="13"/>
                      <a:pt x="1132" y="13"/>
                    </a:cubicBezTo>
                    <a:cubicBezTo>
                      <a:pt x="835" y="1"/>
                      <a:pt x="526" y="1"/>
                      <a:pt x="229" y="1"/>
                    </a:cubicBezTo>
                    <a:lnTo>
                      <a:pt x="103" y="1"/>
                    </a:lnTo>
                    <a:cubicBezTo>
                      <a:pt x="99" y="1"/>
                      <a:pt x="96" y="1"/>
                      <a:pt x="93" y="1"/>
                    </a:cubicBezTo>
                    <a:close/>
                  </a:path>
                </a:pathLst>
              </a:custGeom>
              <a:solidFill>
                <a:srgbClr val="5A79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20" name="Google Shape;1720;p67"/>
              <p:cNvSpPr/>
              <p:nvPr/>
            </p:nvSpPr>
            <p:spPr>
              <a:xfrm>
                <a:off x="2852125" y="1740975"/>
                <a:ext cx="15475" cy="15475"/>
              </a:xfrm>
              <a:custGeom>
                <a:avLst/>
                <a:gdLst/>
                <a:ahLst/>
                <a:cxnLst/>
                <a:rect l="l" t="t" r="r" b="b"/>
                <a:pathLst>
                  <a:path w="619" h="619" extrusionOk="0">
                    <a:moveTo>
                      <a:pt x="301" y="0"/>
                    </a:moveTo>
                    <a:cubicBezTo>
                      <a:pt x="139" y="0"/>
                      <a:pt x="12" y="133"/>
                      <a:pt x="1" y="298"/>
                    </a:cubicBezTo>
                    <a:cubicBezTo>
                      <a:pt x="1" y="458"/>
                      <a:pt x="127" y="607"/>
                      <a:pt x="298" y="618"/>
                    </a:cubicBezTo>
                    <a:cubicBezTo>
                      <a:pt x="470" y="618"/>
                      <a:pt x="607" y="492"/>
                      <a:pt x="618" y="321"/>
                    </a:cubicBezTo>
                    <a:cubicBezTo>
                      <a:pt x="618" y="149"/>
                      <a:pt x="492" y="12"/>
                      <a:pt x="321" y="1"/>
                    </a:cubicBezTo>
                    <a:cubicBezTo>
                      <a:pt x="314" y="0"/>
                      <a:pt x="308" y="0"/>
                      <a:pt x="301" y="0"/>
                    </a:cubicBezTo>
                    <a:close/>
                  </a:path>
                </a:pathLst>
              </a:custGeom>
              <a:solidFill>
                <a:srgbClr val="5A79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21" name="Google Shape;1721;p67"/>
              <p:cNvSpPr/>
              <p:nvPr/>
            </p:nvSpPr>
            <p:spPr>
              <a:xfrm>
                <a:off x="2933025" y="1740975"/>
                <a:ext cx="15750" cy="15475"/>
              </a:xfrm>
              <a:custGeom>
                <a:avLst/>
                <a:gdLst/>
                <a:ahLst/>
                <a:cxnLst/>
                <a:rect l="l" t="t" r="r" b="b"/>
                <a:pathLst>
                  <a:path w="630" h="619" extrusionOk="0">
                    <a:moveTo>
                      <a:pt x="302" y="0"/>
                    </a:moveTo>
                    <a:cubicBezTo>
                      <a:pt x="149" y="0"/>
                      <a:pt x="12" y="133"/>
                      <a:pt x="12" y="298"/>
                    </a:cubicBezTo>
                    <a:cubicBezTo>
                      <a:pt x="1" y="458"/>
                      <a:pt x="126" y="607"/>
                      <a:pt x="298" y="618"/>
                    </a:cubicBezTo>
                    <a:cubicBezTo>
                      <a:pt x="469" y="618"/>
                      <a:pt x="607" y="492"/>
                      <a:pt x="618" y="321"/>
                    </a:cubicBezTo>
                    <a:cubicBezTo>
                      <a:pt x="629" y="149"/>
                      <a:pt x="492" y="12"/>
                      <a:pt x="321" y="1"/>
                    </a:cubicBezTo>
                    <a:cubicBezTo>
                      <a:pt x="314" y="0"/>
                      <a:pt x="308" y="0"/>
                      <a:pt x="302" y="0"/>
                    </a:cubicBezTo>
                    <a:close/>
                  </a:path>
                </a:pathLst>
              </a:custGeom>
              <a:solidFill>
                <a:srgbClr val="5A79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22" name="Google Shape;1722;p67"/>
              <p:cNvSpPr/>
              <p:nvPr/>
            </p:nvSpPr>
            <p:spPr>
              <a:xfrm>
                <a:off x="2847000" y="1726900"/>
                <a:ext cx="20600" cy="9150"/>
              </a:xfrm>
              <a:custGeom>
                <a:avLst/>
                <a:gdLst/>
                <a:ahLst/>
                <a:cxnLst/>
                <a:rect l="l" t="t" r="r" b="b"/>
                <a:pathLst>
                  <a:path w="824" h="366" extrusionOk="0">
                    <a:moveTo>
                      <a:pt x="714" y="1"/>
                    </a:moveTo>
                    <a:cubicBezTo>
                      <a:pt x="705" y="1"/>
                      <a:pt x="696" y="2"/>
                      <a:pt x="686" y="3"/>
                    </a:cubicBezTo>
                    <a:cubicBezTo>
                      <a:pt x="492" y="49"/>
                      <a:pt x="286" y="106"/>
                      <a:pt x="91" y="175"/>
                    </a:cubicBezTo>
                    <a:cubicBezTo>
                      <a:pt x="34" y="186"/>
                      <a:pt x="0" y="244"/>
                      <a:pt x="23" y="289"/>
                    </a:cubicBezTo>
                    <a:cubicBezTo>
                      <a:pt x="32" y="334"/>
                      <a:pt x="69" y="365"/>
                      <a:pt x="107" y="365"/>
                    </a:cubicBezTo>
                    <a:cubicBezTo>
                      <a:pt x="117" y="365"/>
                      <a:pt x="127" y="363"/>
                      <a:pt x="137" y="358"/>
                    </a:cubicBezTo>
                    <a:cubicBezTo>
                      <a:pt x="332" y="301"/>
                      <a:pt x="537" y="244"/>
                      <a:pt x="743" y="186"/>
                    </a:cubicBezTo>
                    <a:cubicBezTo>
                      <a:pt x="789" y="175"/>
                      <a:pt x="823" y="118"/>
                      <a:pt x="812" y="72"/>
                    </a:cubicBezTo>
                    <a:cubicBezTo>
                      <a:pt x="793" y="24"/>
                      <a:pt x="758" y="1"/>
                      <a:pt x="714" y="1"/>
                    </a:cubicBezTo>
                    <a:close/>
                  </a:path>
                </a:pathLst>
              </a:custGeom>
              <a:solidFill>
                <a:srgbClr val="5A79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23" name="Google Shape;1723;p67"/>
              <p:cNvSpPr/>
              <p:nvPr/>
            </p:nvSpPr>
            <p:spPr>
              <a:xfrm>
                <a:off x="2933300" y="1724400"/>
                <a:ext cx="21750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870" h="254" extrusionOk="0">
                    <a:moveTo>
                      <a:pt x="92" y="1"/>
                    </a:moveTo>
                    <a:cubicBezTo>
                      <a:pt x="47" y="1"/>
                      <a:pt x="1" y="46"/>
                      <a:pt x="1" y="103"/>
                    </a:cubicBezTo>
                    <a:cubicBezTo>
                      <a:pt x="1" y="149"/>
                      <a:pt x="47" y="195"/>
                      <a:pt x="92" y="195"/>
                    </a:cubicBezTo>
                    <a:cubicBezTo>
                      <a:pt x="321" y="206"/>
                      <a:pt x="550" y="229"/>
                      <a:pt x="778" y="252"/>
                    </a:cubicBezTo>
                    <a:cubicBezTo>
                      <a:pt x="782" y="253"/>
                      <a:pt x="786" y="254"/>
                      <a:pt x="790" y="254"/>
                    </a:cubicBezTo>
                    <a:cubicBezTo>
                      <a:pt x="832" y="254"/>
                      <a:pt x="870" y="202"/>
                      <a:pt x="870" y="161"/>
                    </a:cubicBezTo>
                    <a:cubicBezTo>
                      <a:pt x="870" y="103"/>
                      <a:pt x="824" y="69"/>
                      <a:pt x="778" y="69"/>
                    </a:cubicBezTo>
                    <a:cubicBezTo>
                      <a:pt x="550" y="35"/>
                      <a:pt x="321" y="12"/>
                      <a:pt x="92" y="1"/>
                    </a:cubicBezTo>
                    <a:close/>
                  </a:path>
                </a:pathLst>
              </a:custGeom>
              <a:solidFill>
                <a:srgbClr val="5A79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24" name="Google Shape;1724;p67"/>
              <p:cNvSpPr/>
              <p:nvPr/>
            </p:nvSpPr>
            <p:spPr>
              <a:xfrm>
                <a:off x="2891300" y="1734350"/>
                <a:ext cx="22025" cy="34675"/>
              </a:xfrm>
              <a:custGeom>
                <a:avLst/>
                <a:gdLst/>
                <a:ahLst/>
                <a:cxnLst/>
                <a:rect l="l" t="t" r="r" b="b"/>
                <a:pathLst>
                  <a:path w="881" h="1387" extrusionOk="0">
                    <a:moveTo>
                      <a:pt x="435" y="0"/>
                    </a:moveTo>
                    <a:cubicBezTo>
                      <a:pt x="398" y="0"/>
                      <a:pt x="364" y="21"/>
                      <a:pt x="355" y="71"/>
                    </a:cubicBezTo>
                    <a:cubicBezTo>
                      <a:pt x="263" y="460"/>
                      <a:pt x="149" y="860"/>
                      <a:pt x="23" y="1238"/>
                    </a:cubicBezTo>
                    <a:cubicBezTo>
                      <a:pt x="0" y="1295"/>
                      <a:pt x="57" y="1352"/>
                      <a:pt x="115" y="1363"/>
                    </a:cubicBezTo>
                    <a:cubicBezTo>
                      <a:pt x="320" y="1363"/>
                      <a:pt x="538" y="1375"/>
                      <a:pt x="755" y="1386"/>
                    </a:cubicBezTo>
                    <a:cubicBezTo>
                      <a:pt x="881" y="1386"/>
                      <a:pt x="881" y="1203"/>
                      <a:pt x="755" y="1192"/>
                    </a:cubicBezTo>
                    <a:cubicBezTo>
                      <a:pt x="583" y="1192"/>
                      <a:pt x="411" y="1185"/>
                      <a:pt x="244" y="1176"/>
                    </a:cubicBezTo>
                    <a:lnTo>
                      <a:pt x="244" y="1176"/>
                    </a:lnTo>
                    <a:cubicBezTo>
                      <a:pt x="355" y="827"/>
                      <a:pt x="455" y="476"/>
                      <a:pt x="538" y="117"/>
                    </a:cubicBezTo>
                    <a:cubicBezTo>
                      <a:pt x="551" y="48"/>
                      <a:pt x="491" y="0"/>
                      <a:pt x="435" y="0"/>
                    </a:cubicBezTo>
                    <a:close/>
                  </a:path>
                </a:pathLst>
              </a:custGeom>
              <a:solidFill>
                <a:srgbClr val="5A79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25" name="Google Shape;1725;p67"/>
              <p:cNvSpPr/>
              <p:nvPr/>
            </p:nvSpPr>
            <p:spPr>
              <a:xfrm>
                <a:off x="2825275" y="1652500"/>
                <a:ext cx="172575" cy="77925"/>
              </a:xfrm>
              <a:custGeom>
                <a:avLst/>
                <a:gdLst/>
                <a:ahLst/>
                <a:cxnLst/>
                <a:rect l="l" t="t" r="r" b="b"/>
                <a:pathLst>
                  <a:path w="6903" h="3117" extrusionOk="0">
                    <a:moveTo>
                      <a:pt x="3386" y="0"/>
                    </a:moveTo>
                    <a:cubicBezTo>
                      <a:pt x="2284" y="0"/>
                      <a:pt x="1164" y="181"/>
                      <a:pt x="743" y="750"/>
                    </a:cubicBezTo>
                    <a:cubicBezTo>
                      <a:pt x="137" y="1596"/>
                      <a:pt x="0" y="3117"/>
                      <a:pt x="0" y="3117"/>
                    </a:cubicBezTo>
                    <a:cubicBezTo>
                      <a:pt x="0" y="3117"/>
                      <a:pt x="2527" y="2476"/>
                      <a:pt x="3407" y="1047"/>
                    </a:cubicBezTo>
                    <a:cubicBezTo>
                      <a:pt x="3407" y="1047"/>
                      <a:pt x="3785" y="1767"/>
                      <a:pt x="4322" y="2213"/>
                    </a:cubicBezTo>
                    <a:cubicBezTo>
                      <a:pt x="4859" y="2671"/>
                      <a:pt x="5545" y="2877"/>
                      <a:pt x="6163" y="2888"/>
                    </a:cubicBezTo>
                    <a:cubicBezTo>
                      <a:pt x="6164" y="2888"/>
                      <a:pt x="6166" y="2888"/>
                      <a:pt x="6168" y="2888"/>
                    </a:cubicBezTo>
                    <a:cubicBezTo>
                      <a:pt x="6903" y="2888"/>
                      <a:pt x="6206" y="281"/>
                      <a:pt x="4848" y="98"/>
                    </a:cubicBezTo>
                    <a:cubicBezTo>
                      <a:pt x="4414" y="40"/>
                      <a:pt x="3902" y="0"/>
                      <a:pt x="3386" y="0"/>
                    </a:cubicBezTo>
                    <a:close/>
                  </a:path>
                </a:pathLst>
              </a:custGeom>
              <a:solidFill>
                <a:srgbClr val="5A79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26" name="Google Shape;1726;p67"/>
              <p:cNvSpPr/>
              <p:nvPr/>
            </p:nvSpPr>
            <p:spPr>
              <a:xfrm>
                <a:off x="1897700" y="1058675"/>
                <a:ext cx="1331200" cy="1031050"/>
              </a:xfrm>
              <a:custGeom>
                <a:avLst/>
                <a:gdLst/>
                <a:ahLst/>
                <a:cxnLst/>
                <a:rect l="l" t="t" r="r" b="b"/>
                <a:pathLst>
                  <a:path w="53248" h="41242" extrusionOk="0">
                    <a:moveTo>
                      <a:pt x="50921" y="240"/>
                    </a:moveTo>
                    <a:cubicBezTo>
                      <a:pt x="51604" y="240"/>
                      <a:pt x="52277" y="284"/>
                      <a:pt x="52687" y="984"/>
                    </a:cubicBezTo>
                    <a:cubicBezTo>
                      <a:pt x="53019" y="1521"/>
                      <a:pt x="52904" y="2333"/>
                      <a:pt x="52904" y="2939"/>
                    </a:cubicBezTo>
                    <a:lnTo>
                      <a:pt x="52904" y="6506"/>
                    </a:lnTo>
                    <a:lnTo>
                      <a:pt x="52904" y="11766"/>
                    </a:lnTo>
                    <a:lnTo>
                      <a:pt x="52904" y="18009"/>
                    </a:lnTo>
                    <a:lnTo>
                      <a:pt x="52904" y="24537"/>
                    </a:lnTo>
                    <a:lnTo>
                      <a:pt x="52904" y="30643"/>
                    </a:lnTo>
                    <a:lnTo>
                      <a:pt x="52904" y="35616"/>
                    </a:lnTo>
                    <a:lnTo>
                      <a:pt x="52904" y="38749"/>
                    </a:lnTo>
                    <a:cubicBezTo>
                      <a:pt x="52904" y="38966"/>
                      <a:pt x="52904" y="39184"/>
                      <a:pt x="52904" y="39401"/>
                    </a:cubicBezTo>
                    <a:cubicBezTo>
                      <a:pt x="52904" y="40270"/>
                      <a:pt x="52287" y="40979"/>
                      <a:pt x="51395" y="41002"/>
                    </a:cubicBezTo>
                    <a:lnTo>
                      <a:pt x="1910" y="41002"/>
                    </a:lnTo>
                    <a:cubicBezTo>
                      <a:pt x="1396" y="41002"/>
                      <a:pt x="916" y="40853"/>
                      <a:pt x="584" y="40430"/>
                    </a:cubicBezTo>
                    <a:cubicBezTo>
                      <a:pt x="298" y="40087"/>
                      <a:pt x="252" y="39675"/>
                      <a:pt x="252" y="39252"/>
                    </a:cubicBezTo>
                    <a:lnTo>
                      <a:pt x="252" y="36851"/>
                    </a:lnTo>
                    <a:lnTo>
                      <a:pt x="252" y="32381"/>
                    </a:lnTo>
                    <a:lnTo>
                      <a:pt x="252" y="26561"/>
                    </a:lnTo>
                    <a:lnTo>
                      <a:pt x="252" y="20089"/>
                    </a:lnTo>
                    <a:lnTo>
                      <a:pt x="252" y="13687"/>
                    </a:lnTo>
                    <a:lnTo>
                      <a:pt x="252" y="8027"/>
                    </a:lnTo>
                    <a:lnTo>
                      <a:pt x="252" y="3854"/>
                    </a:lnTo>
                    <a:cubicBezTo>
                      <a:pt x="252" y="3179"/>
                      <a:pt x="241" y="2505"/>
                      <a:pt x="252" y="1841"/>
                    </a:cubicBezTo>
                    <a:cubicBezTo>
                      <a:pt x="252" y="972"/>
                      <a:pt x="870" y="252"/>
                      <a:pt x="1762" y="241"/>
                    </a:cubicBezTo>
                    <a:lnTo>
                      <a:pt x="50629" y="241"/>
                    </a:lnTo>
                    <a:cubicBezTo>
                      <a:pt x="50726" y="241"/>
                      <a:pt x="50824" y="240"/>
                      <a:pt x="50921" y="240"/>
                    </a:cubicBezTo>
                    <a:close/>
                    <a:moveTo>
                      <a:pt x="2025" y="1"/>
                    </a:moveTo>
                    <a:cubicBezTo>
                      <a:pt x="1876" y="1"/>
                      <a:pt x="1727" y="1"/>
                      <a:pt x="1579" y="12"/>
                    </a:cubicBezTo>
                    <a:cubicBezTo>
                      <a:pt x="664" y="115"/>
                      <a:pt x="12" y="892"/>
                      <a:pt x="12" y="1807"/>
                    </a:cubicBezTo>
                    <a:cubicBezTo>
                      <a:pt x="1" y="2436"/>
                      <a:pt x="12" y="3065"/>
                      <a:pt x="12" y="3694"/>
                    </a:cubicBezTo>
                    <a:lnTo>
                      <a:pt x="12" y="7833"/>
                    </a:lnTo>
                    <a:lnTo>
                      <a:pt x="12" y="13504"/>
                    </a:lnTo>
                    <a:lnTo>
                      <a:pt x="12" y="19964"/>
                    </a:lnTo>
                    <a:lnTo>
                      <a:pt x="12" y="26504"/>
                    </a:lnTo>
                    <a:lnTo>
                      <a:pt x="12" y="32381"/>
                    </a:lnTo>
                    <a:lnTo>
                      <a:pt x="12" y="36874"/>
                    </a:lnTo>
                    <a:lnTo>
                      <a:pt x="12" y="39275"/>
                    </a:lnTo>
                    <a:cubicBezTo>
                      <a:pt x="12" y="39698"/>
                      <a:pt x="69" y="40110"/>
                      <a:pt x="310" y="40464"/>
                    </a:cubicBezTo>
                    <a:cubicBezTo>
                      <a:pt x="664" y="40990"/>
                      <a:pt x="1236" y="41242"/>
                      <a:pt x="1853" y="41242"/>
                    </a:cubicBezTo>
                    <a:lnTo>
                      <a:pt x="51395" y="41242"/>
                    </a:lnTo>
                    <a:cubicBezTo>
                      <a:pt x="51397" y="41242"/>
                      <a:pt x="51400" y="41242"/>
                      <a:pt x="51402" y="41242"/>
                    </a:cubicBezTo>
                    <a:lnTo>
                      <a:pt x="51402" y="41242"/>
                    </a:lnTo>
                    <a:cubicBezTo>
                      <a:pt x="52382" y="41215"/>
                      <a:pt x="53133" y="40428"/>
                      <a:pt x="53144" y="39447"/>
                    </a:cubicBezTo>
                    <a:cubicBezTo>
                      <a:pt x="53144" y="39252"/>
                      <a:pt x="53144" y="39058"/>
                      <a:pt x="53144" y="38852"/>
                    </a:cubicBezTo>
                    <a:lnTo>
                      <a:pt x="53144" y="35776"/>
                    </a:lnTo>
                    <a:lnTo>
                      <a:pt x="53144" y="30826"/>
                    </a:lnTo>
                    <a:lnTo>
                      <a:pt x="53144" y="24663"/>
                    </a:lnTo>
                    <a:lnTo>
                      <a:pt x="53144" y="18089"/>
                    </a:lnTo>
                    <a:lnTo>
                      <a:pt x="53144" y="11789"/>
                    </a:lnTo>
                    <a:lnTo>
                      <a:pt x="53144" y="6472"/>
                    </a:lnTo>
                    <a:lnTo>
                      <a:pt x="53144" y="2893"/>
                    </a:lnTo>
                    <a:cubicBezTo>
                      <a:pt x="53144" y="2253"/>
                      <a:pt x="53247" y="1464"/>
                      <a:pt x="52916" y="892"/>
                    </a:cubicBezTo>
                    <a:cubicBezTo>
                      <a:pt x="52584" y="298"/>
                      <a:pt x="51967" y="1"/>
                      <a:pt x="5130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27" name="Google Shape;1727;p67"/>
              <p:cNvSpPr/>
              <p:nvPr/>
            </p:nvSpPr>
            <p:spPr>
              <a:xfrm>
                <a:off x="2558575" y="1057600"/>
                <a:ext cx="6300" cy="1031775"/>
              </a:xfrm>
              <a:custGeom>
                <a:avLst/>
                <a:gdLst/>
                <a:ahLst/>
                <a:cxnLst/>
                <a:rect l="l" t="t" r="r" b="b"/>
                <a:pathLst>
                  <a:path w="252" h="41271" extrusionOk="0">
                    <a:moveTo>
                      <a:pt x="132" y="1"/>
                    </a:moveTo>
                    <a:cubicBezTo>
                      <a:pt x="72" y="1"/>
                      <a:pt x="12" y="38"/>
                      <a:pt x="12" y="112"/>
                    </a:cubicBezTo>
                    <a:lnTo>
                      <a:pt x="12" y="1221"/>
                    </a:lnTo>
                    <a:lnTo>
                      <a:pt x="12" y="4194"/>
                    </a:lnTo>
                    <a:lnTo>
                      <a:pt x="12" y="8630"/>
                    </a:lnTo>
                    <a:lnTo>
                      <a:pt x="12" y="14004"/>
                    </a:lnTo>
                    <a:lnTo>
                      <a:pt x="12" y="19904"/>
                    </a:lnTo>
                    <a:lnTo>
                      <a:pt x="12" y="25872"/>
                    </a:lnTo>
                    <a:lnTo>
                      <a:pt x="12" y="31417"/>
                    </a:lnTo>
                    <a:lnTo>
                      <a:pt x="12" y="36117"/>
                    </a:lnTo>
                    <a:lnTo>
                      <a:pt x="12" y="39490"/>
                    </a:lnTo>
                    <a:cubicBezTo>
                      <a:pt x="12" y="40016"/>
                      <a:pt x="0" y="40553"/>
                      <a:pt x="12" y="41090"/>
                    </a:cubicBezTo>
                    <a:cubicBezTo>
                      <a:pt x="12" y="41113"/>
                      <a:pt x="12" y="41136"/>
                      <a:pt x="12" y="41159"/>
                    </a:cubicBezTo>
                    <a:cubicBezTo>
                      <a:pt x="12" y="41233"/>
                      <a:pt x="72" y="41270"/>
                      <a:pt x="132" y="41270"/>
                    </a:cubicBezTo>
                    <a:cubicBezTo>
                      <a:pt x="192" y="41270"/>
                      <a:pt x="252" y="41233"/>
                      <a:pt x="252" y="41159"/>
                    </a:cubicBezTo>
                    <a:lnTo>
                      <a:pt x="252" y="40050"/>
                    </a:lnTo>
                    <a:lnTo>
                      <a:pt x="252" y="37077"/>
                    </a:lnTo>
                    <a:lnTo>
                      <a:pt x="252" y="32641"/>
                    </a:lnTo>
                    <a:lnTo>
                      <a:pt x="252" y="27267"/>
                    </a:lnTo>
                    <a:lnTo>
                      <a:pt x="252" y="21379"/>
                    </a:lnTo>
                    <a:lnTo>
                      <a:pt x="252" y="15399"/>
                    </a:lnTo>
                    <a:lnTo>
                      <a:pt x="252" y="9854"/>
                    </a:lnTo>
                    <a:lnTo>
                      <a:pt x="252" y="5154"/>
                    </a:lnTo>
                    <a:lnTo>
                      <a:pt x="252" y="1781"/>
                    </a:lnTo>
                    <a:cubicBezTo>
                      <a:pt x="252" y="1256"/>
                      <a:pt x="252" y="718"/>
                      <a:pt x="252" y="181"/>
                    </a:cubicBezTo>
                    <a:cubicBezTo>
                      <a:pt x="252" y="158"/>
                      <a:pt x="252" y="135"/>
                      <a:pt x="252" y="112"/>
                    </a:cubicBezTo>
                    <a:cubicBezTo>
                      <a:pt x="252" y="38"/>
                      <a:pt x="192" y="1"/>
                      <a:pt x="132" y="1"/>
                    </a:cubicBezTo>
                    <a:close/>
                  </a:path>
                </a:pathLst>
              </a:custGeom>
              <a:solidFill>
                <a:srgbClr val="5A79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28" name="Google Shape;1728;p67"/>
              <p:cNvSpPr/>
              <p:nvPr/>
            </p:nvSpPr>
            <p:spPr>
              <a:xfrm>
                <a:off x="1896850" y="1570500"/>
                <a:ext cx="1330050" cy="5975"/>
              </a:xfrm>
              <a:custGeom>
                <a:avLst/>
                <a:gdLst/>
                <a:ahLst/>
                <a:cxnLst/>
                <a:rect l="l" t="t" r="r" b="b"/>
                <a:pathLst>
                  <a:path w="53202" h="239" extrusionOk="0">
                    <a:moveTo>
                      <a:pt x="927" y="0"/>
                    </a:moveTo>
                    <a:cubicBezTo>
                      <a:pt x="698" y="0"/>
                      <a:pt x="469" y="1"/>
                      <a:pt x="241" y="5"/>
                    </a:cubicBezTo>
                    <a:lnTo>
                      <a:pt x="149" y="5"/>
                    </a:lnTo>
                    <a:cubicBezTo>
                      <a:pt x="1" y="5"/>
                      <a:pt x="1" y="234"/>
                      <a:pt x="149" y="234"/>
                    </a:cubicBezTo>
                    <a:lnTo>
                      <a:pt x="50892" y="234"/>
                    </a:lnTo>
                    <a:cubicBezTo>
                      <a:pt x="51349" y="234"/>
                      <a:pt x="51806" y="239"/>
                      <a:pt x="52264" y="239"/>
                    </a:cubicBezTo>
                    <a:cubicBezTo>
                      <a:pt x="52492" y="239"/>
                      <a:pt x="52721" y="238"/>
                      <a:pt x="52950" y="234"/>
                    </a:cubicBezTo>
                    <a:lnTo>
                      <a:pt x="53041" y="234"/>
                    </a:lnTo>
                    <a:cubicBezTo>
                      <a:pt x="53201" y="234"/>
                      <a:pt x="53201" y="5"/>
                      <a:pt x="53041" y="5"/>
                    </a:cubicBezTo>
                    <a:lnTo>
                      <a:pt x="2299" y="5"/>
                    </a:lnTo>
                    <a:cubicBezTo>
                      <a:pt x="1841" y="5"/>
                      <a:pt x="1384" y="0"/>
                      <a:pt x="9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29" name="Google Shape;1729;p67"/>
              <p:cNvSpPr/>
              <p:nvPr/>
            </p:nvSpPr>
            <p:spPr>
              <a:xfrm>
                <a:off x="2510850" y="1034375"/>
                <a:ext cx="201825" cy="161250"/>
              </a:xfrm>
              <a:custGeom>
                <a:avLst/>
                <a:gdLst/>
                <a:ahLst/>
                <a:cxnLst/>
                <a:rect l="l" t="t" r="r" b="b"/>
                <a:pathLst>
                  <a:path w="8073" h="6450" extrusionOk="0">
                    <a:moveTo>
                      <a:pt x="1269" y="1"/>
                    </a:moveTo>
                    <a:cubicBezTo>
                      <a:pt x="572" y="1"/>
                      <a:pt x="0" y="538"/>
                      <a:pt x="0" y="1213"/>
                    </a:cubicBezTo>
                    <a:lnTo>
                      <a:pt x="0" y="4105"/>
                    </a:lnTo>
                    <a:cubicBezTo>
                      <a:pt x="0" y="4769"/>
                      <a:pt x="572" y="5317"/>
                      <a:pt x="1269" y="5317"/>
                    </a:cubicBezTo>
                    <a:lnTo>
                      <a:pt x="6769" y="5317"/>
                    </a:lnTo>
                    <a:lnTo>
                      <a:pt x="8072" y="6449"/>
                    </a:lnTo>
                    <a:lnTo>
                      <a:pt x="8072" y="4105"/>
                    </a:lnTo>
                    <a:lnTo>
                      <a:pt x="8072" y="3351"/>
                    </a:lnTo>
                    <a:lnTo>
                      <a:pt x="8072" y="1213"/>
                    </a:lnTo>
                    <a:cubicBezTo>
                      <a:pt x="8072" y="538"/>
                      <a:pt x="7501" y="1"/>
                      <a:pt x="6792" y="1"/>
                    </a:cubicBezTo>
                    <a:close/>
                  </a:path>
                </a:pathLst>
              </a:custGeom>
              <a:solidFill>
                <a:srgbClr val="ABCC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30" name="Google Shape;1730;p67"/>
              <p:cNvSpPr/>
              <p:nvPr/>
            </p:nvSpPr>
            <p:spPr>
              <a:xfrm>
                <a:off x="2507700" y="1031225"/>
                <a:ext cx="207825" cy="167200"/>
              </a:xfrm>
              <a:custGeom>
                <a:avLst/>
                <a:gdLst/>
                <a:ahLst/>
                <a:cxnLst/>
                <a:rect l="l" t="t" r="r" b="b"/>
                <a:pathLst>
                  <a:path w="8313" h="6688" extrusionOk="0">
                    <a:moveTo>
                      <a:pt x="6841" y="5557"/>
                    </a:moveTo>
                    <a:lnTo>
                      <a:pt x="6841" y="5557"/>
                    </a:lnTo>
                    <a:cubicBezTo>
                      <a:pt x="6840" y="5557"/>
                      <a:pt x="6839" y="5558"/>
                      <a:pt x="6838" y="5558"/>
                    </a:cubicBezTo>
                    <a:lnTo>
                      <a:pt x="6838" y="5558"/>
                    </a:lnTo>
                    <a:cubicBezTo>
                      <a:pt x="6840" y="5558"/>
                      <a:pt x="6842" y="5559"/>
                      <a:pt x="6844" y="5560"/>
                    </a:cubicBezTo>
                    <a:lnTo>
                      <a:pt x="6844" y="5560"/>
                    </a:lnTo>
                    <a:cubicBezTo>
                      <a:pt x="6843" y="5559"/>
                      <a:pt x="6842" y="5558"/>
                      <a:pt x="6841" y="5557"/>
                    </a:cubicBezTo>
                    <a:close/>
                    <a:moveTo>
                      <a:pt x="6782" y="237"/>
                    </a:moveTo>
                    <a:cubicBezTo>
                      <a:pt x="6928" y="237"/>
                      <a:pt x="7075" y="244"/>
                      <a:pt x="7215" y="275"/>
                    </a:cubicBezTo>
                    <a:cubicBezTo>
                      <a:pt x="7615" y="378"/>
                      <a:pt x="7958" y="698"/>
                      <a:pt x="8050" y="1121"/>
                    </a:cubicBezTo>
                    <a:cubicBezTo>
                      <a:pt x="8084" y="1270"/>
                      <a:pt x="8072" y="1442"/>
                      <a:pt x="8072" y="1602"/>
                    </a:cubicBezTo>
                    <a:lnTo>
                      <a:pt x="8072" y="4106"/>
                    </a:lnTo>
                    <a:lnTo>
                      <a:pt x="8072" y="6307"/>
                    </a:lnTo>
                    <a:lnTo>
                      <a:pt x="8072" y="6307"/>
                    </a:lnTo>
                    <a:cubicBezTo>
                      <a:pt x="7821" y="6091"/>
                      <a:pt x="7569" y="5874"/>
                      <a:pt x="7318" y="5649"/>
                    </a:cubicBezTo>
                    <a:cubicBezTo>
                      <a:pt x="7146" y="5501"/>
                      <a:pt x="7021" y="5318"/>
                      <a:pt x="6780" y="5318"/>
                    </a:cubicBezTo>
                    <a:lnTo>
                      <a:pt x="1498" y="5318"/>
                    </a:lnTo>
                    <a:cubicBezTo>
                      <a:pt x="915" y="5318"/>
                      <a:pt x="355" y="5009"/>
                      <a:pt x="252" y="4380"/>
                    </a:cubicBezTo>
                    <a:cubicBezTo>
                      <a:pt x="206" y="4037"/>
                      <a:pt x="240" y="3660"/>
                      <a:pt x="240" y="3317"/>
                    </a:cubicBezTo>
                    <a:lnTo>
                      <a:pt x="240" y="1579"/>
                    </a:lnTo>
                    <a:cubicBezTo>
                      <a:pt x="240" y="1396"/>
                      <a:pt x="229" y="1224"/>
                      <a:pt x="286" y="1053"/>
                    </a:cubicBezTo>
                    <a:cubicBezTo>
                      <a:pt x="423" y="561"/>
                      <a:pt x="892" y="252"/>
                      <a:pt x="1395" y="241"/>
                    </a:cubicBezTo>
                    <a:lnTo>
                      <a:pt x="6437" y="241"/>
                    </a:lnTo>
                    <a:cubicBezTo>
                      <a:pt x="6549" y="241"/>
                      <a:pt x="6666" y="237"/>
                      <a:pt x="6782" y="237"/>
                    </a:cubicBezTo>
                    <a:close/>
                    <a:moveTo>
                      <a:pt x="1395" y="1"/>
                    </a:moveTo>
                    <a:cubicBezTo>
                      <a:pt x="1392" y="1"/>
                      <a:pt x="1389" y="1"/>
                      <a:pt x="1386" y="1"/>
                    </a:cubicBezTo>
                    <a:lnTo>
                      <a:pt x="1386" y="1"/>
                    </a:lnTo>
                    <a:cubicBezTo>
                      <a:pt x="647" y="28"/>
                      <a:pt x="23" y="576"/>
                      <a:pt x="0" y="1339"/>
                    </a:cubicBezTo>
                    <a:cubicBezTo>
                      <a:pt x="0" y="1727"/>
                      <a:pt x="0" y="2128"/>
                      <a:pt x="0" y="2516"/>
                    </a:cubicBezTo>
                    <a:lnTo>
                      <a:pt x="0" y="4071"/>
                    </a:lnTo>
                    <a:cubicBezTo>
                      <a:pt x="0" y="4632"/>
                      <a:pt x="217" y="5135"/>
                      <a:pt x="743" y="5398"/>
                    </a:cubicBezTo>
                    <a:cubicBezTo>
                      <a:pt x="1026" y="5549"/>
                      <a:pt x="1326" y="5558"/>
                      <a:pt x="1636" y="5558"/>
                    </a:cubicBezTo>
                    <a:cubicBezTo>
                      <a:pt x="1678" y="5558"/>
                      <a:pt x="1719" y="5558"/>
                      <a:pt x="1761" y="5558"/>
                    </a:cubicBezTo>
                    <a:lnTo>
                      <a:pt x="6403" y="5558"/>
                    </a:lnTo>
                    <a:cubicBezTo>
                      <a:pt x="6495" y="5558"/>
                      <a:pt x="6596" y="5568"/>
                      <a:pt x="6694" y="5568"/>
                    </a:cubicBezTo>
                    <a:cubicBezTo>
                      <a:pt x="6744" y="5568"/>
                      <a:pt x="6792" y="5565"/>
                      <a:pt x="6838" y="5558"/>
                    </a:cubicBezTo>
                    <a:cubicBezTo>
                      <a:pt x="6838" y="5558"/>
                      <a:pt x="6838" y="5558"/>
                      <a:pt x="6838" y="5558"/>
                    </a:cubicBezTo>
                    <a:lnTo>
                      <a:pt x="6838" y="5558"/>
                    </a:lnTo>
                    <a:cubicBezTo>
                      <a:pt x="6825" y="5553"/>
                      <a:pt x="6815" y="5542"/>
                      <a:pt x="6815" y="5523"/>
                    </a:cubicBezTo>
                    <a:lnTo>
                      <a:pt x="6815" y="5523"/>
                    </a:lnTo>
                    <a:cubicBezTo>
                      <a:pt x="6815" y="5530"/>
                      <a:pt x="6825" y="5543"/>
                      <a:pt x="6841" y="5557"/>
                    </a:cubicBezTo>
                    <a:lnTo>
                      <a:pt x="6841" y="5557"/>
                    </a:lnTo>
                    <a:cubicBezTo>
                      <a:pt x="6853" y="5556"/>
                      <a:pt x="6862" y="5556"/>
                      <a:pt x="6869" y="5556"/>
                    </a:cubicBezTo>
                    <a:cubicBezTo>
                      <a:pt x="6894" y="5556"/>
                      <a:pt x="6882" y="5562"/>
                      <a:pt x="6863" y="5562"/>
                    </a:cubicBezTo>
                    <a:cubicBezTo>
                      <a:pt x="6857" y="5562"/>
                      <a:pt x="6850" y="5561"/>
                      <a:pt x="6844" y="5560"/>
                    </a:cubicBezTo>
                    <a:lnTo>
                      <a:pt x="6844" y="5560"/>
                    </a:lnTo>
                    <a:cubicBezTo>
                      <a:pt x="6882" y="5595"/>
                      <a:pt x="6948" y="5641"/>
                      <a:pt x="6963" y="5649"/>
                    </a:cubicBezTo>
                    <a:cubicBezTo>
                      <a:pt x="7341" y="5981"/>
                      <a:pt x="7729" y="6324"/>
                      <a:pt x="8107" y="6655"/>
                    </a:cubicBezTo>
                    <a:cubicBezTo>
                      <a:pt x="8133" y="6678"/>
                      <a:pt x="8164" y="6688"/>
                      <a:pt x="8194" y="6688"/>
                    </a:cubicBezTo>
                    <a:cubicBezTo>
                      <a:pt x="8256" y="6688"/>
                      <a:pt x="8313" y="6645"/>
                      <a:pt x="8313" y="6575"/>
                    </a:cubicBezTo>
                    <a:lnTo>
                      <a:pt x="8313" y="1750"/>
                    </a:lnTo>
                    <a:cubicBezTo>
                      <a:pt x="8313" y="1259"/>
                      <a:pt x="8301" y="790"/>
                      <a:pt x="7924" y="413"/>
                    </a:cubicBezTo>
                    <a:cubicBezTo>
                      <a:pt x="7604" y="92"/>
                      <a:pt x="7192" y="1"/>
                      <a:pt x="6746" y="1"/>
                    </a:cubicBezTo>
                    <a:close/>
                  </a:path>
                </a:pathLst>
              </a:custGeom>
              <a:solidFill>
                <a:srgbClr val="5A79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31" name="Google Shape;1731;p67"/>
              <p:cNvSpPr/>
              <p:nvPr/>
            </p:nvSpPr>
            <p:spPr>
              <a:xfrm>
                <a:off x="2643175" y="1089825"/>
                <a:ext cx="27750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065" extrusionOk="0">
                    <a:moveTo>
                      <a:pt x="561" y="1"/>
                    </a:moveTo>
                    <a:cubicBezTo>
                      <a:pt x="252" y="1"/>
                      <a:pt x="1" y="241"/>
                      <a:pt x="1" y="538"/>
                    </a:cubicBezTo>
                    <a:cubicBezTo>
                      <a:pt x="1" y="824"/>
                      <a:pt x="252" y="1064"/>
                      <a:pt x="561" y="1064"/>
                    </a:cubicBezTo>
                    <a:cubicBezTo>
                      <a:pt x="858" y="1064"/>
                      <a:pt x="1110" y="824"/>
                      <a:pt x="1110" y="538"/>
                    </a:cubicBezTo>
                    <a:cubicBezTo>
                      <a:pt x="1110" y="241"/>
                      <a:pt x="858" y="1"/>
                      <a:pt x="561" y="1"/>
                    </a:cubicBezTo>
                    <a:close/>
                  </a:path>
                </a:pathLst>
              </a:custGeom>
              <a:solidFill>
                <a:srgbClr val="5A79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32" name="Google Shape;1732;p67"/>
              <p:cNvSpPr/>
              <p:nvPr/>
            </p:nvSpPr>
            <p:spPr>
              <a:xfrm>
                <a:off x="2594875" y="1089825"/>
                <a:ext cx="27750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065" extrusionOk="0">
                    <a:moveTo>
                      <a:pt x="561" y="1"/>
                    </a:moveTo>
                    <a:cubicBezTo>
                      <a:pt x="252" y="1"/>
                      <a:pt x="1" y="241"/>
                      <a:pt x="1" y="538"/>
                    </a:cubicBezTo>
                    <a:cubicBezTo>
                      <a:pt x="1" y="824"/>
                      <a:pt x="252" y="1064"/>
                      <a:pt x="561" y="1064"/>
                    </a:cubicBezTo>
                    <a:cubicBezTo>
                      <a:pt x="869" y="1064"/>
                      <a:pt x="1110" y="824"/>
                      <a:pt x="1110" y="538"/>
                    </a:cubicBezTo>
                    <a:cubicBezTo>
                      <a:pt x="1110" y="241"/>
                      <a:pt x="869" y="1"/>
                      <a:pt x="561" y="1"/>
                    </a:cubicBezTo>
                    <a:close/>
                  </a:path>
                </a:pathLst>
              </a:custGeom>
              <a:solidFill>
                <a:srgbClr val="5A79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33" name="Google Shape;1733;p67"/>
              <p:cNvSpPr/>
              <p:nvPr/>
            </p:nvSpPr>
            <p:spPr>
              <a:xfrm>
                <a:off x="2546575" y="1089825"/>
                <a:ext cx="27750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065" extrusionOk="0">
                    <a:moveTo>
                      <a:pt x="560" y="1"/>
                    </a:moveTo>
                    <a:cubicBezTo>
                      <a:pt x="252" y="1"/>
                      <a:pt x="0" y="241"/>
                      <a:pt x="0" y="538"/>
                    </a:cubicBezTo>
                    <a:cubicBezTo>
                      <a:pt x="0" y="824"/>
                      <a:pt x="252" y="1064"/>
                      <a:pt x="560" y="1064"/>
                    </a:cubicBezTo>
                    <a:cubicBezTo>
                      <a:pt x="869" y="1064"/>
                      <a:pt x="1109" y="824"/>
                      <a:pt x="1109" y="538"/>
                    </a:cubicBezTo>
                    <a:cubicBezTo>
                      <a:pt x="1109" y="241"/>
                      <a:pt x="869" y="1"/>
                      <a:pt x="560" y="1"/>
                    </a:cubicBezTo>
                    <a:close/>
                  </a:path>
                </a:pathLst>
              </a:custGeom>
              <a:solidFill>
                <a:srgbClr val="5A79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1734" name="Google Shape;1734;p67"/>
            <p:cNvSpPr/>
            <p:nvPr/>
          </p:nvSpPr>
          <p:spPr>
            <a:xfrm>
              <a:off x="5261263" y="3777848"/>
              <a:ext cx="1160877" cy="1984950"/>
            </a:xfrm>
            <a:custGeom>
              <a:avLst/>
              <a:gdLst/>
              <a:ahLst/>
              <a:cxnLst/>
              <a:rect l="l" t="t" r="r" b="b"/>
              <a:pathLst>
                <a:path w="14293" h="15505" extrusionOk="0">
                  <a:moveTo>
                    <a:pt x="0" y="1"/>
                  </a:moveTo>
                  <a:lnTo>
                    <a:pt x="0" y="15505"/>
                  </a:lnTo>
                  <a:lnTo>
                    <a:pt x="14292" y="15505"/>
                  </a:lnTo>
                  <a:lnTo>
                    <a:pt x="14292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1735" name="Google Shape;1735;p67"/>
            <p:cNvGrpSpPr/>
            <p:nvPr/>
          </p:nvGrpSpPr>
          <p:grpSpPr>
            <a:xfrm>
              <a:off x="5307480" y="2235418"/>
              <a:ext cx="3451935" cy="2908090"/>
              <a:chOff x="3309500" y="2543700"/>
              <a:chExt cx="1882600" cy="1586000"/>
            </a:xfrm>
          </p:grpSpPr>
          <p:sp>
            <p:nvSpPr>
              <p:cNvPr id="1736" name="Google Shape;1736;p67"/>
              <p:cNvSpPr/>
              <p:nvPr/>
            </p:nvSpPr>
            <p:spPr>
              <a:xfrm>
                <a:off x="4676875" y="2852650"/>
                <a:ext cx="113375" cy="110550"/>
              </a:xfrm>
              <a:custGeom>
                <a:avLst/>
                <a:gdLst/>
                <a:ahLst/>
                <a:cxnLst/>
                <a:rect l="l" t="t" r="r" b="b"/>
                <a:pathLst>
                  <a:path w="4535" h="4422" extrusionOk="0">
                    <a:moveTo>
                      <a:pt x="2276" y="1"/>
                    </a:moveTo>
                    <a:cubicBezTo>
                      <a:pt x="2252" y="1"/>
                      <a:pt x="2229" y="1"/>
                      <a:pt x="2205" y="2"/>
                    </a:cubicBezTo>
                    <a:cubicBezTo>
                      <a:pt x="968" y="40"/>
                      <a:pt x="0" y="1056"/>
                      <a:pt x="38" y="2274"/>
                    </a:cubicBezTo>
                    <a:cubicBezTo>
                      <a:pt x="76" y="3477"/>
                      <a:pt x="1063" y="4422"/>
                      <a:pt x="2267" y="4422"/>
                    </a:cubicBezTo>
                    <a:cubicBezTo>
                      <a:pt x="2291" y="4422"/>
                      <a:pt x="2315" y="4421"/>
                      <a:pt x="2339" y="4421"/>
                    </a:cubicBezTo>
                    <a:cubicBezTo>
                      <a:pt x="3566" y="4382"/>
                      <a:pt x="4534" y="3357"/>
                      <a:pt x="4496" y="2139"/>
                    </a:cubicBezTo>
                    <a:cubicBezTo>
                      <a:pt x="4458" y="946"/>
                      <a:pt x="3471" y="1"/>
                      <a:pt x="2276" y="1"/>
                    </a:cubicBezTo>
                    <a:close/>
                  </a:path>
                </a:pathLst>
              </a:custGeom>
              <a:solidFill>
                <a:srgbClr val="FFC8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37" name="Google Shape;1737;p67"/>
              <p:cNvSpPr/>
              <p:nvPr/>
            </p:nvSpPr>
            <p:spPr>
              <a:xfrm>
                <a:off x="4705375" y="2875675"/>
                <a:ext cx="31175" cy="32150"/>
              </a:xfrm>
              <a:custGeom>
                <a:avLst/>
                <a:gdLst/>
                <a:ahLst/>
                <a:cxnLst/>
                <a:rect l="l" t="t" r="r" b="b"/>
                <a:pathLst>
                  <a:path w="1247" h="1286" fill="none" extrusionOk="0">
                    <a:moveTo>
                      <a:pt x="20" y="1285"/>
                    </a:moveTo>
                    <a:cubicBezTo>
                      <a:pt x="1" y="595"/>
                      <a:pt x="547" y="20"/>
                      <a:pt x="1247" y="1"/>
                    </a:cubicBezTo>
                  </a:path>
                </a:pathLst>
              </a:custGeom>
              <a:noFill/>
              <a:ln w="4075" cap="rnd" cmpd="sng">
                <a:solidFill>
                  <a:srgbClr val="4F1F1F"/>
                </a:solidFill>
                <a:prstDash val="solid"/>
                <a:miter lim="958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38" name="Google Shape;1738;p67"/>
              <p:cNvSpPr/>
              <p:nvPr/>
            </p:nvSpPr>
            <p:spPr>
              <a:xfrm>
                <a:off x="4263500" y="2952950"/>
                <a:ext cx="282550" cy="27830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132" extrusionOk="0">
                    <a:moveTo>
                      <a:pt x="5594" y="1"/>
                    </a:moveTo>
                    <a:cubicBezTo>
                      <a:pt x="5399" y="1"/>
                      <a:pt x="5202" y="12"/>
                      <a:pt x="5004" y="35"/>
                    </a:cubicBezTo>
                    <a:cubicBezTo>
                      <a:pt x="2080" y="380"/>
                      <a:pt x="0" y="3131"/>
                      <a:pt x="355" y="6189"/>
                    </a:cubicBezTo>
                    <a:cubicBezTo>
                      <a:pt x="685" y="9026"/>
                      <a:pt x="3008" y="11132"/>
                      <a:pt x="5693" y="11132"/>
                    </a:cubicBezTo>
                    <a:cubicBezTo>
                      <a:pt x="5893" y="11132"/>
                      <a:pt x="6095" y="11120"/>
                      <a:pt x="6298" y="11096"/>
                    </a:cubicBezTo>
                    <a:cubicBezTo>
                      <a:pt x="9221" y="10761"/>
                      <a:pt x="11302" y="8010"/>
                      <a:pt x="10947" y="4952"/>
                    </a:cubicBezTo>
                    <a:cubicBezTo>
                      <a:pt x="10616" y="2102"/>
                      <a:pt x="8278" y="1"/>
                      <a:pt x="5594" y="1"/>
                    </a:cubicBezTo>
                    <a:close/>
                  </a:path>
                </a:pathLst>
              </a:custGeom>
              <a:solidFill>
                <a:srgbClr val="703B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39" name="Google Shape;1739;p67"/>
              <p:cNvSpPr/>
              <p:nvPr/>
            </p:nvSpPr>
            <p:spPr>
              <a:xfrm>
                <a:off x="3309500" y="3534900"/>
                <a:ext cx="762800" cy="287550"/>
              </a:xfrm>
              <a:custGeom>
                <a:avLst/>
                <a:gdLst/>
                <a:ahLst/>
                <a:cxnLst/>
                <a:rect l="l" t="t" r="r" b="b"/>
                <a:pathLst>
                  <a:path w="30512" h="11502" extrusionOk="0">
                    <a:moveTo>
                      <a:pt x="10823" y="3692"/>
                    </a:moveTo>
                    <a:lnTo>
                      <a:pt x="10823" y="3797"/>
                    </a:lnTo>
                    <a:cubicBezTo>
                      <a:pt x="10794" y="3778"/>
                      <a:pt x="10765" y="3759"/>
                      <a:pt x="10746" y="3730"/>
                    </a:cubicBezTo>
                    <a:lnTo>
                      <a:pt x="10746" y="3730"/>
                    </a:lnTo>
                    <a:cubicBezTo>
                      <a:pt x="10757" y="3724"/>
                      <a:pt x="10786" y="3710"/>
                      <a:pt x="10823" y="3692"/>
                    </a:cubicBezTo>
                    <a:close/>
                    <a:moveTo>
                      <a:pt x="6482" y="1"/>
                    </a:moveTo>
                    <a:cubicBezTo>
                      <a:pt x="6478" y="1"/>
                      <a:pt x="6475" y="1"/>
                      <a:pt x="6471" y="1"/>
                    </a:cubicBezTo>
                    <a:cubicBezTo>
                      <a:pt x="6040" y="40"/>
                      <a:pt x="6030" y="835"/>
                      <a:pt x="6097" y="1103"/>
                    </a:cubicBezTo>
                    <a:cubicBezTo>
                      <a:pt x="6164" y="1381"/>
                      <a:pt x="6481" y="1861"/>
                      <a:pt x="6768" y="2350"/>
                    </a:cubicBezTo>
                    <a:cubicBezTo>
                      <a:pt x="7056" y="2829"/>
                      <a:pt x="7209" y="3442"/>
                      <a:pt x="7209" y="3442"/>
                    </a:cubicBezTo>
                    <a:lnTo>
                      <a:pt x="7094" y="3586"/>
                    </a:lnTo>
                    <a:cubicBezTo>
                      <a:pt x="7094" y="3586"/>
                      <a:pt x="2148" y="2743"/>
                      <a:pt x="1305" y="2656"/>
                    </a:cubicBezTo>
                    <a:cubicBezTo>
                      <a:pt x="1252" y="2650"/>
                      <a:pt x="1202" y="2648"/>
                      <a:pt x="1154" y="2648"/>
                    </a:cubicBezTo>
                    <a:cubicBezTo>
                      <a:pt x="429" y="2648"/>
                      <a:pt x="200" y="3297"/>
                      <a:pt x="317" y="3711"/>
                    </a:cubicBezTo>
                    <a:cubicBezTo>
                      <a:pt x="423" y="4056"/>
                      <a:pt x="854" y="4238"/>
                      <a:pt x="979" y="4286"/>
                    </a:cubicBezTo>
                    <a:cubicBezTo>
                      <a:pt x="797" y="4286"/>
                      <a:pt x="1" y="4554"/>
                      <a:pt x="11" y="5158"/>
                    </a:cubicBezTo>
                    <a:cubicBezTo>
                      <a:pt x="20" y="5618"/>
                      <a:pt x="595" y="5743"/>
                      <a:pt x="595" y="5743"/>
                    </a:cubicBezTo>
                    <a:cubicBezTo>
                      <a:pt x="595" y="5743"/>
                      <a:pt x="145" y="6030"/>
                      <a:pt x="212" y="6615"/>
                    </a:cubicBezTo>
                    <a:cubicBezTo>
                      <a:pt x="279" y="7229"/>
                      <a:pt x="1458" y="7420"/>
                      <a:pt x="1458" y="7420"/>
                    </a:cubicBezTo>
                    <a:cubicBezTo>
                      <a:pt x="1458" y="7420"/>
                      <a:pt x="988" y="8072"/>
                      <a:pt x="1755" y="8647"/>
                    </a:cubicBezTo>
                    <a:cubicBezTo>
                      <a:pt x="2522" y="9232"/>
                      <a:pt x="6126" y="10075"/>
                      <a:pt x="7008" y="10162"/>
                    </a:cubicBezTo>
                    <a:cubicBezTo>
                      <a:pt x="7090" y="10169"/>
                      <a:pt x="7184" y="10172"/>
                      <a:pt x="7288" y="10172"/>
                    </a:cubicBezTo>
                    <a:cubicBezTo>
                      <a:pt x="8303" y="10172"/>
                      <a:pt x="10219" y="9864"/>
                      <a:pt x="10219" y="9864"/>
                    </a:cubicBezTo>
                    <a:lnTo>
                      <a:pt x="10919" y="9682"/>
                    </a:lnTo>
                    <a:lnTo>
                      <a:pt x="25201" y="11264"/>
                    </a:lnTo>
                    <a:cubicBezTo>
                      <a:pt x="25201" y="11264"/>
                      <a:pt x="26489" y="11501"/>
                      <a:pt x="27592" y="11501"/>
                    </a:cubicBezTo>
                    <a:cubicBezTo>
                      <a:pt x="28249" y="11501"/>
                      <a:pt x="28840" y="11417"/>
                      <a:pt x="29054" y="11149"/>
                    </a:cubicBezTo>
                    <a:cubicBezTo>
                      <a:pt x="29620" y="10430"/>
                      <a:pt x="30511" y="5877"/>
                      <a:pt x="29764" y="4123"/>
                    </a:cubicBezTo>
                    <a:cubicBezTo>
                      <a:pt x="29083" y="2546"/>
                      <a:pt x="26124" y="1225"/>
                      <a:pt x="25102" y="1225"/>
                    </a:cubicBezTo>
                    <a:cubicBezTo>
                      <a:pt x="24987" y="1225"/>
                      <a:pt x="24897" y="1241"/>
                      <a:pt x="24837" y="1276"/>
                    </a:cubicBezTo>
                    <a:lnTo>
                      <a:pt x="23293" y="2206"/>
                    </a:lnTo>
                    <a:lnTo>
                      <a:pt x="11053" y="3596"/>
                    </a:lnTo>
                    <a:cubicBezTo>
                      <a:pt x="11053" y="3596"/>
                      <a:pt x="9922" y="3116"/>
                      <a:pt x="9308" y="2417"/>
                    </a:cubicBezTo>
                    <a:cubicBezTo>
                      <a:pt x="8690" y="1723"/>
                      <a:pt x="6922" y="1"/>
                      <a:pt x="6482" y="1"/>
                    </a:cubicBezTo>
                    <a:close/>
                  </a:path>
                </a:pathLst>
              </a:custGeom>
              <a:solidFill>
                <a:srgbClr val="FFC8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40" name="Google Shape;1740;p67"/>
              <p:cNvSpPr/>
              <p:nvPr/>
            </p:nvSpPr>
            <p:spPr>
              <a:xfrm>
                <a:off x="3448975" y="3542100"/>
                <a:ext cx="85825" cy="144300"/>
              </a:xfrm>
              <a:custGeom>
                <a:avLst/>
                <a:gdLst/>
                <a:ahLst/>
                <a:cxnLst/>
                <a:rect l="l" t="t" r="r" b="b"/>
                <a:pathLst>
                  <a:path w="3433" h="5772" fill="none" extrusionOk="0">
                    <a:moveTo>
                      <a:pt x="3432" y="5771"/>
                    </a:moveTo>
                    <a:cubicBezTo>
                      <a:pt x="3432" y="5771"/>
                      <a:pt x="1784" y="5378"/>
                      <a:pt x="1640" y="3308"/>
                    </a:cubicBezTo>
                    <a:cubicBezTo>
                      <a:pt x="1553" y="2033"/>
                      <a:pt x="1" y="854"/>
                      <a:pt x="566" y="1"/>
                    </a:cubicBezTo>
                  </a:path>
                </a:pathLst>
              </a:custGeom>
              <a:noFill/>
              <a:ln w="4075" cap="rnd" cmpd="sng">
                <a:solidFill>
                  <a:schemeClr val="dk2"/>
                </a:solidFill>
                <a:prstDash val="solid"/>
                <a:miter lim="958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41" name="Google Shape;1741;p67"/>
              <p:cNvSpPr/>
              <p:nvPr/>
            </p:nvSpPr>
            <p:spPr>
              <a:xfrm>
                <a:off x="3879350" y="3131850"/>
                <a:ext cx="548325" cy="744325"/>
              </a:xfrm>
              <a:custGeom>
                <a:avLst/>
                <a:gdLst/>
                <a:ahLst/>
                <a:cxnLst/>
                <a:rect l="l" t="t" r="r" b="b"/>
                <a:pathLst>
                  <a:path w="21933" h="29773" extrusionOk="0">
                    <a:moveTo>
                      <a:pt x="21932" y="1"/>
                    </a:moveTo>
                    <a:cubicBezTo>
                      <a:pt x="21932" y="1"/>
                      <a:pt x="12864" y="1880"/>
                      <a:pt x="7133" y="10985"/>
                    </a:cubicBezTo>
                    <a:cubicBezTo>
                      <a:pt x="1410" y="20091"/>
                      <a:pt x="461" y="16046"/>
                      <a:pt x="1" y="18404"/>
                    </a:cubicBezTo>
                    <a:cubicBezTo>
                      <a:pt x="1" y="18404"/>
                      <a:pt x="217" y="18373"/>
                      <a:pt x="567" y="18373"/>
                    </a:cubicBezTo>
                    <a:cubicBezTo>
                      <a:pt x="1746" y="18373"/>
                      <a:pt x="4447" y="18732"/>
                      <a:pt x="5570" y="21865"/>
                    </a:cubicBezTo>
                    <a:cubicBezTo>
                      <a:pt x="7027" y="25919"/>
                      <a:pt x="5551" y="27405"/>
                      <a:pt x="4295" y="27606"/>
                    </a:cubicBezTo>
                    <a:cubicBezTo>
                      <a:pt x="4067" y="27645"/>
                      <a:pt x="3830" y="27661"/>
                      <a:pt x="3595" y="27661"/>
                    </a:cubicBezTo>
                    <a:cubicBezTo>
                      <a:pt x="2548" y="27661"/>
                      <a:pt x="1544" y="27348"/>
                      <a:pt x="1544" y="27348"/>
                    </a:cubicBezTo>
                    <a:lnTo>
                      <a:pt x="1544" y="27348"/>
                    </a:lnTo>
                    <a:cubicBezTo>
                      <a:pt x="1544" y="27348"/>
                      <a:pt x="3676" y="29773"/>
                      <a:pt x="6564" y="29773"/>
                    </a:cubicBezTo>
                    <a:cubicBezTo>
                      <a:pt x="6581" y="29773"/>
                      <a:pt x="6598" y="29773"/>
                      <a:pt x="6615" y="29773"/>
                    </a:cubicBezTo>
                    <a:cubicBezTo>
                      <a:pt x="9145" y="29753"/>
                      <a:pt x="14139" y="25085"/>
                      <a:pt x="15318" y="22900"/>
                    </a:cubicBezTo>
                    <a:cubicBezTo>
                      <a:pt x="16507" y="20715"/>
                      <a:pt x="18108" y="8647"/>
                      <a:pt x="18606" y="7084"/>
                    </a:cubicBezTo>
                    <a:cubicBezTo>
                      <a:pt x="19105" y="5522"/>
                      <a:pt x="21932" y="1"/>
                      <a:pt x="2193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42" name="Google Shape;1742;p67"/>
              <p:cNvSpPr/>
              <p:nvPr/>
            </p:nvSpPr>
            <p:spPr>
              <a:xfrm>
                <a:off x="4102950" y="3193200"/>
                <a:ext cx="182150" cy="204400"/>
              </a:xfrm>
              <a:custGeom>
                <a:avLst/>
                <a:gdLst/>
                <a:ahLst/>
                <a:cxnLst/>
                <a:rect l="l" t="t" r="r" b="b"/>
                <a:pathLst>
                  <a:path w="7286" h="8176" extrusionOk="0">
                    <a:moveTo>
                      <a:pt x="7055" y="1"/>
                    </a:moveTo>
                    <a:lnTo>
                      <a:pt x="7055" y="1"/>
                    </a:lnTo>
                    <a:cubicBezTo>
                      <a:pt x="6959" y="58"/>
                      <a:pt x="6863" y="116"/>
                      <a:pt x="6758" y="173"/>
                    </a:cubicBezTo>
                    <a:cubicBezTo>
                      <a:pt x="6873" y="1141"/>
                      <a:pt x="6921" y="2119"/>
                      <a:pt x="6815" y="3087"/>
                    </a:cubicBezTo>
                    <a:cubicBezTo>
                      <a:pt x="6652" y="4486"/>
                      <a:pt x="6116" y="5924"/>
                      <a:pt x="5061" y="6902"/>
                    </a:cubicBezTo>
                    <a:cubicBezTo>
                      <a:pt x="4496" y="7429"/>
                      <a:pt x="3748" y="7832"/>
                      <a:pt x="2962" y="7851"/>
                    </a:cubicBezTo>
                    <a:cubicBezTo>
                      <a:pt x="2953" y="7851"/>
                      <a:pt x="2944" y="7851"/>
                      <a:pt x="2936" y="7851"/>
                    </a:cubicBezTo>
                    <a:cubicBezTo>
                      <a:pt x="2171" y="7851"/>
                      <a:pt x="1519" y="7442"/>
                      <a:pt x="1026" y="6892"/>
                    </a:cubicBezTo>
                    <a:cubicBezTo>
                      <a:pt x="709" y="6547"/>
                      <a:pt x="451" y="6154"/>
                      <a:pt x="221" y="5733"/>
                    </a:cubicBezTo>
                    <a:cubicBezTo>
                      <a:pt x="144" y="5828"/>
                      <a:pt x="77" y="5915"/>
                      <a:pt x="0" y="6001"/>
                    </a:cubicBezTo>
                    <a:cubicBezTo>
                      <a:pt x="716" y="7230"/>
                      <a:pt x="1695" y="8175"/>
                      <a:pt x="2943" y="8175"/>
                    </a:cubicBezTo>
                    <a:cubicBezTo>
                      <a:pt x="3399" y="8175"/>
                      <a:pt x="3891" y="8049"/>
                      <a:pt x="4419" y="7765"/>
                    </a:cubicBezTo>
                    <a:cubicBezTo>
                      <a:pt x="5732" y="7046"/>
                      <a:pt x="6537" y="5675"/>
                      <a:pt x="6911" y="4266"/>
                    </a:cubicBezTo>
                    <a:cubicBezTo>
                      <a:pt x="7285" y="2867"/>
                      <a:pt x="7228" y="1429"/>
                      <a:pt x="7055" y="1"/>
                    </a:cubicBezTo>
                    <a:close/>
                  </a:path>
                </a:pathLst>
              </a:custGeom>
              <a:solidFill>
                <a:srgbClr val="FF9A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43" name="Google Shape;1743;p67"/>
              <p:cNvSpPr/>
              <p:nvPr/>
            </p:nvSpPr>
            <p:spPr>
              <a:xfrm>
                <a:off x="4024350" y="3449600"/>
                <a:ext cx="258100" cy="211900"/>
              </a:xfrm>
              <a:custGeom>
                <a:avLst/>
                <a:gdLst/>
                <a:ahLst/>
                <a:cxnLst/>
                <a:rect l="l" t="t" r="r" b="b"/>
                <a:pathLst>
                  <a:path w="10324" h="8476" extrusionOk="0">
                    <a:moveTo>
                      <a:pt x="211" y="1"/>
                    </a:moveTo>
                    <a:cubicBezTo>
                      <a:pt x="144" y="106"/>
                      <a:pt x="67" y="212"/>
                      <a:pt x="0" y="317"/>
                    </a:cubicBezTo>
                    <a:cubicBezTo>
                      <a:pt x="824" y="2138"/>
                      <a:pt x="1812" y="3883"/>
                      <a:pt x="3115" y="5407"/>
                    </a:cubicBezTo>
                    <a:cubicBezTo>
                      <a:pt x="4141" y="6605"/>
                      <a:pt x="5378" y="7736"/>
                      <a:pt x="6892" y="8235"/>
                    </a:cubicBezTo>
                    <a:cubicBezTo>
                      <a:pt x="7377" y="8392"/>
                      <a:pt x="7887" y="8476"/>
                      <a:pt x="8393" y="8476"/>
                    </a:cubicBezTo>
                    <a:cubicBezTo>
                      <a:pt x="9026" y="8476"/>
                      <a:pt x="9653" y="8344"/>
                      <a:pt x="10218" y="8062"/>
                    </a:cubicBezTo>
                    <a:cubicBezTo>
                      <a:pt x="10257" y="7928"/>
                      <a:pt x="10285" y="7784"/>
                      <a:pt x="10324" y="7640"/>
                    </a:cubicBezTo>
                    <a:lnTo>
                      <a:pt x="10324" y="7640"/>
                    </a:lnTo>
                    <a:cubicBezTo>
                      <a:pt x="10295" y="7659"/>
                      <a:pt x="10276" y="7669"/>
                      <a:pt x="10257" y="7679"/>
                    </a:cubicBezTo>
                    <a:cubicBezTo>
                      <a:pt x="9700" y="8014"/>
                      <a:pt x="9053" y="8161"/>
                      <a:pt x="8404" y="8161"/>
                    </a:cubicBezTo>
                    <a:cubicBezTo>
                      <a:pt x="8293" y="8161"/>
                      <a:pt x="8182" y="8157"/>
                      <a:pt x="8071" y="8148"/>
                    </a:cubicBezTo>
                    <a:cubicBezTo>
                      <a:pt x="6480" y="8024"/>
                      <a:pt x="5119" y="7036"/>
                      <a:pt x="4026" y="5925"/>
                    </a:cubicBezTo>
                    <a:cubicBezTo>
                      <a:pt x="2358" y="4238"/>
                      <a:pt x="1170" y="2167"/>
                      <a:pt x="211" y="1"/>
                    </a:cubicBezTo>
                    <a:close/>
                  </a:path>
                </a:pathLst>
              </a:custGeom>
              <a:solidFill>
                <a:srgbClr val="FF9A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44" name="Google Shape;1744;p67"/>
              <p:cNvSpPr/>
              <p:nvPr/>
            </p:nvSpPr>
            <p:spPr>
              <a:xfrm>
                <a:off x="4309975" y="3147900"/>
                <a:ext cx="69775" cy="299825"/>
              </a:xfrm>
              <a:custGeom>
                <a:avLst/>
                <a:gdLst/>
                <a:ahLst/>
                <a:cxnLst/>
                <a:rect l="l" t="t" r="r" b="b"/>
                <a:pathLst>
                  <a:path w="2791" h="11993" extrusionOk="0">
                    <a:moveTo>
                      <a:pt x="2627" y="1"/>
                    </a:moveTo>
                    <a:cubicBezTo>
                      <a:pt x="2531" y="30"/>
                      <a:pt x="2426" y="68"/>
                      <a:pt x="2330" y="116"/>
                    </a:cubicBezTo>
                    <a:cubicBezTo>
                      <a:pt x="2378" y="384"/>
                      <a:pt x="2407" y="653"/>
                      <a:pt x="2426" y="931"/>
                    </a:cubicBezTo>
                    <a:cubicBezTo>
                      <a:pt x="2464" y="1717"/>
                      <a:pt x="2340" y="2474"/>
                      <a:pt x="2081" y="3212"/>
                    </a:cubicBezTo>
                    <a:cubicBezTo>
                      <a:pt x="1822" y="3940"/>
                      <a:pt x="1448" y="4631"/>
                      <a:pt x="1103" y="5321"/>
                    </a:cubicBezTo>
                    <a:cubicBezTo>
                      <a:pt x="768" y="5982"/>
                      <a:pt x="442" y="6663"/>
                      <a:pt x="250" y="7391"/>
                    </a:cubicBezTo>
                    <a:cubicBezTo>
                      <a:pt x="39" y="8216"/>
                      <a:pt x="1" y="9069"/>
                      <a:pt x="58" y="9912"/>
                    </a:cubicBezTo>
                    <a:cubicBezTo>
                      <a:pt x="116" y="10612"/>
                      <a:pt x="231" y="11302"/>
                      <a:pt x="356" y="11992"/>
                    </a:cubicBezTo>
                    <a:cubicBezTo>
                      <a:pt x="413" y="11666"/>
                      <a:pt x="471" y="11359"/>
                      <a:pt x="519" y="11053"/>
                    </a:cubicBezTo>
                    <a:cubicBezTo>
                      <a:pt x="404" y="10305"/>
                      <a:pt x="327" y="9557"/>
                      <a:pt x="365" y="8810"/>
                    </a:cubicBezTo>
                    <a:cubicBezTo>
                      <a:pt x="404" y="7938"/>
                      <a:pt x="624" y="7113"/>
                      <a:pt x="969" y="6327"/>
                    </a:cubicBezTo>
                    <a:cubicBezTo>
                      <a:pt x="1611" y="4880"/>
                      <a:pt x="2522" y="3538"/>
                      <a:pt x="2714" y="1928"/>
                    </a:cubicBezTo>
                    <a:cubicBezTo>
                      <a:pt x="2790" y="1285"/>
                      <a:pt x="2752" y="634"/>
                      <a:pt x="2627" y="1"/>
                    </a:cubicBezTo>
                    <a:close/>
                  </a:path>
                </a:pathLst>
              </a:custGeom>
              <a:solidFill>
                <a:srgbClr val="8686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45" name="Google Shape;1745;p67"/>
              <p:cNvSpPr/>
              <p:nvPr/>
            </p:nvSpPr>
            <p:spPr>
              <a:xfrm>
                <a:off x="3983125" y="3479325"/>
                <a:ext cx="56825" cy="151950"/>
              </a:xfrm>
              <a:custGeom>
                <a:avLst/>
                <a:gdLst/>
                <a:ahLst/>
                <a:cxnLst/>
                <a:rect l="l" t="t" r="r" b="b"/>
                <a:pathLst>
                  <a:path w="2273" h="6078" extrusionOk="0">
                    <a:moveTo>
                      <a:pt x="1036" y="0"/>
                    </a:moveTo>
                    <a:cubicBezTo>
                      <a:pt x="969" y="106"/>
                      <a:pt x="892" y="202"/>
                      <a:pt x="825" y="288"/>
                    </a:cubicBezTo>
                    <a:cubicBezTo>
                      <a:pt x="1304" y="1266"/>
                      <a:pt x="1668" y="2291"/>
                      <a:pt x="1592" y="3384"/>
                    </a:cubicBezTo>
                    <a:cubicBezTo>
                      <a:pt x="1544" y="4103"/>
                      <a:pt x="1266" y="4783"/>
                      <a:pt x="758" y="5291"/>
                    </a:cubicBezTo>
                    <a:cubicBezTo>
                      <a:pt x="537" y="5522"/>
                      <a:pt x="278" y="5713"/>
                      <a:pt x="0" y="5867"/>
                    </a:cubicBezTo>
                    <a:cubicBezTo>
                      <a:pt x="87" y="5934"/>
                      <a:pt x="173" y="6001"/>
                      <a:pt x="250" y="6077"/>
                    </a:cubicBezTo>
                    <a:cubicBezTo>
                      <a:pt x="863" y="5723"/>
                      <a:pt x="1362" y="5205"/>
                      <a:pt x="1649" y="4534"/>
                    </a:cubicBezTo>
                    <a:cubicBezTo>
                      <a:pt x="2272" y="3039"/>
                      <a:pt x="1745" y="1381"/>
                      <a:pt x="1045" y="20"/>
                    </a:cubicBezTo>
                    <a:cubicBezTo>
                      <a:pt x="1045" y="10"/>
                      <a:pt x="1036" y="10"/>
                      <a:pt x="1036" y="0"/>
                    </a:cubicBezTo>
                    <a:close/>
                  </a:path>
                </a:pathLst>
              </a:custGeom>
              <a:solidFill>
                <a:srgbClr val="FC8C60"/>
              </a:solidFill>
              <a:ln w="9525" cap="flat" cmpd="sng">
                <a:solidFill>
                  <a:srgbClr val="FC8C6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46" name="Google Shape;1746;p67"/>
              <p:cNvSpPr/>
              <p:nvPr/>
            </p:nvSpPr>
            <p:spPr>
              <a:xfrm>
                <a:off x="4023625" y="3693550"/>
                <a:ext cx="187650" cy="86150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3446" extrusionOk="0">
                    <a:moveTo>
                      <a:pt x="0" y="1"/>
                    </a:moveTo>
                    <a:cubicBezTo>
                      <a:pt x="39" y="116"/>
                      <a:pt x="67" y="231"/>
                      <a:pt x="96" y="336"/>
                    </a:cubicBezTo>
                    <a:cubicBezTo>
                      <a:pt x="940" y="432"/>
                      <a:pt x="1755" y="710"/>
                      <a:pt x="2483" y="1180"/>
                    </a:cubicBezTo>
                    <a:cubicBezTo>
                      <a:pt x="3767" y="2004"/>
                      <a:pt x="4937" y="3356"/>
                      <a:pt x="6557" y="3442"/>
                    </a:cubicBezTo>
                    <a:cubicBezTo>
                      <a:pt x="6606" y="3444"/>
                      <a:pt x="6654" y="3446"/>
                      <a:pt x="6701" y="3446"/>
                    </a:cubicBezTo>
                    <a:cubicBezTo>
                      <a:pt x="6831" y="3446"/>
                      <a:pt x="6958" y="3437"/>
                      <a:pt x="7084" y="3423"/>
                    </a:cubicBezTo>
                    <a:cubicBezTo>
                      <a:pt x="7228" y="3279"/>
                      <a:pt x="7372" y="3145"/>
                      <a:pt x="7506" y="3001"/>
                    </a:cubicBezTo>
                    <a:lnTo>
                      <a:pt x="7506" y="3001"/>
                    </a:lnTo>
                    <a:cubicBezTo>
                      <a:pt x="7304" y="3068"/>
                      <a:pt x="7094" y="3106"/>
                      <a:pt x="6873" y="3125"/>
                    </a:cubicBezTo>
                    <a:cubicBezTo>
                      <a:pt x="6821" y="3128"/>
                      <a:pt x="6770" y="3130"/>
                      <a:pt x="6719" y="3130"/>
                    </a:cubicBezTo>
                    <a:cubicBezTo>
                      <a:pt x="5109" y="3130"/>
                      <a:pt x="3890" y="1691"/>
                      <a:pt x="2617" y="883"/>
                    </a:cubicBezTo>
                    <a:cubicBezTo>
                      <a:pt x="1822" y="384"/>
                      <a:pt x="921" y="87"/>
                      <a:pt x="0" y="1"/>
                    </a:cubicBezTo>
                    <a:close/>
                  </a:path>
                </a:pathLst>
              </a:custGeom>
              <a:solidFill>
                <a:srgbClr val="FC8C60"/>
              </a:solidFill>
              <a:ln w="9525" cap="flat" cmpd="sng">
                <a:solidFill>
                  <a:srgbClr val="FC8C6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47" name="Google Shape;1747;p67"/>
              <p:cNvSpPr/>
              <p:nvPr/>
            </p:nvSpPr>
            <p:spPr>
              <a:xfrm>
                <a:off x="3990075" y="3593625"/>
                <a:ext cx="91075" cy="162975"/>
              </a:xfrm>
              <a:custGeom>
                <a:avLst/>
                <a:gdLst/>
                <a:ahLst/>
                <a:cxnLst/>
                <a:rect l="l" t="t" r="r" b="b"/>
                <a:pathLst>
                  <a:path w="3643" h="6519" fill="none" extrusionOk="0">
                    <a:moveTo>
                      <a:pt x="0" y="1"/>
                    </a:moveTo>
                    <a:cubicBezTo>
                      <a:pt x="0" y="1"/>
                      <a:pt x="3643" y="1726"/>
                      <a:pt x="2914" y="6519"/>
                    </a:cubicBezTo>
                  </a:path>
                </a:pathLst>
              </a:custGeom>
              <a:noFill/>
              <a:ln w="19050" cap="rnd" cmpd="sng">
                <a:solidFill>
                  <a:srgbClr val="4F1F1F"/>
                </a:solidFill>
                <a:prstDash val="solid"/>
                <a:miter lim="958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48" name="Google Shape;1748;p67"/>
              <p:cNvSpPr/>
              <p:nvPr/>
            </p:nvSpPr>
            <p:spPr>
              <a:xfrm>
                <a:off x="4004450" y="3573025"/>
                <a:ext cx="118400" cy="96350"/>
              </a:xfrm>
              <a:custGeom>
                <a:avLst/>
                <a:gdLst/>
                <a:ahLst/>
                <a:cxnLst/>
                <a:rect l="l" t="t" r="r" b="b"/>
                <a:pathLst>
                  <a:path w="4736" h="3854" fill="none" extrusionOk="0">
                    <a:moveTo>
                      <a:pt x="1" y="0"/>
                    </a:moveTo>
                    <a:cubicBezTo>
                      <a:pt x="154" y="0"/>
                      <a:pt x="3480" y="1198"/>
                      <a:pt x="4736" y="3854"/>
                    </a:cubicBezTo>
                  </a:path>
                </a:pathLst>
              </a:custGeom>
              <a:noFill/>
              <a:ln w="19050" cap="rnd" cmpd="sng">
                <a:solidFill>
                  <a:srgbClr val="4F1F1F"/>
                </a:solidFill>
                <a:prstDash val="solid"/>
                <a:miter lim="958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49" name="Google Shape;1749;p67"/>
              <p:cNvSpPr/>
              <p:nvPr/>
            </p:nvSpPr>
            <p:spPr>
              <a:xfrm>
                <a:off x="3868575" y="3131850"/>
                <a:ext cx="559100" cy="745050"/>
              </a:xfrm>
              <a:custGeom>
                <a:avLst/>
                <a:gdLst/>
                <a:ahLst/>
                <a:cxnLst/>
                <a:rect l="l" t="t" r="r" b="b"/>
                <a:pathLst>
                  <a:path w="22364" h="29802" fill="none" extrusionOk="0">
                    <a:moveTo>
                      <a:pt x="1" y="18433"/>
                    </a:moveTo>
                    <a:cubicBezTo>
                      <a:pt x="1" y="18433"/>
                      <a:pt x="4544" y="17801"/>
                      <a:pt x="6001" y="21865"/>
                    </a:cubicBezTo>
                    <a:cubicBezTo>
                      <a:pt x="7458" y="25919"/>
                      <a:pt x="5848" y="27645"/>
                      <a:pt x="4582" y="27645"/>
                    </a:cubicBezTo>
                    <a:cubicBezTo>
                      <a:pt x="3231" y="27645"/>
                      <a:pt x="1841" y="27319"/>
                      <a:pt x="1841" y="27319"/>
                    </a:cubicBezTo>
                    <a:cubicBezTo>
                      <a:pt x="1841" y="27319"/>
                      <a:pt x="4132" y="29801"/>
                      <a:pt x="7046" y="29773"/>
                    </a:cubicBezTo>
                    <a:cubicBezTo>
                      <a:pt x="9576" y="29753"/>
                      <a:pt x="14570" y="25085"/>
                      <a:pt x="15749" y="22900"/>
                    </a:cubicBezTo>
                    <a:cubicBezTo>
                      <a:pt x="16938" y="20715"/>
                      <a:pt x="18539" y="8647"/>
                      <a:pt x="19037" y="7084"/>
                    </a:cubicBezTo>
                    <a:cubicBezTo>
                      <a:pt x="19536" y="5522"/>
                      <a:pt x="22363" y="1"/>
                      <a:pt x="22363" y="1"/>
                    </a:cubicBezTo>
                  </a:path>
                </a:pathLst>
              </a:custGeom>
              <a:noFill/>
              <a:ln w="19050" cap="rnd" cmpd="sng">
                <a:solidFill>
                  <a:srgbClr val="4F1F1F"/>
                </a:solidFill>
                <a:prstDash val="solid"/>
                <a:miter lim="958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50" name="Google Shape;1750;p67"/>
              <p:cNvSpPr/>
              <p:nvPr/>
            </p:nvSpPr>
            <p:spPr>
              <a:xfrm>
                <a:off x="4863775" y="3964100"/>
                <a:ext cx="254525" cy="164900"/>
              </a:xfrm>
              <a:custGeom>
                <a:avLst/>
                <a:gdLst/>
                <a:ahLst/>
                <a:cxnLst/>
                <a:rect l="l" t="t" r="r" b="b"/>
                <a:pathLst>
                  <a:path w="10181" h="6596" extrusionOk="0">
                    <a:moveTo>
                      <a:pt x="8302" y="0"/>
                    </a:moveTo>
                    <a:lnTo>
                      <a:pt x="1" y="930"/>
                    </a:lnTo>
                    <a:lnTo>
                      <a:pt x="1621" y="6595"/>
                    </a:lnTo>
                    <a:lnTo>
                      <a:pt x="10180" y="6595"/>
                    </a:lnTo>
                    <a:lnTo>
                      <a:pt x="8302" y="0"/>
                    </a:lnTo>
                    <a:close/>
                  </a:path>
                </a:pathLst>
              </a:custGeom>
              <a:solidFill>
                <a:srgbClr val="FFC8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51" name="Google Shape;1751;p67"/>
              <p:cNvSpPr/>
              <p:nvPr/>
            </p:nvSpPr>
            <p:spPr>
              <a:xfrm>
                <a:off x="4580525" y="3105975"/>
                <a:ext cx="611575" cy="964075"/>
              </a:xfrm>
              <a:custGeom>
                <a:avLst/>
                <a:gdLst/>
                <a:ahLst/>
                <a:cxnLst/>
                <a:rect l="l" t="t" r="r" b="b"/>
                <a:pathLst>
                  <a:path w="24463" h="38563" extrusionOk="0">
                    <a:moveTo>
                      <a:pt x="1" y="0"/>
                    </a:moveTo>
                    <a:lnTo>
                      <a:pt x="3672" y="38562"/>
                    </a:lnTo>
                    <a:cubicBezTo>
                      <a:pt x="3672" y="38562"/>
                      <a:pt x="12539" y="38562"/>
                      <a:pt x="15759" y="38294"/>
                    </a:cubicBezTo>
                    <a:cubicBezTo>
                      <a:pt x="15759" y="38294"/>
                      <a:pt x="21510" y="37738"/>
                      <a:pt x="22603" y="35543"/>
                    </a:cubicBezTo>
                    <a:cubicBezTo>
                      <a:pt x="24463" y="31805"/>
                      <a:pt x="21213" y="30108"/>
                      <a:pt x="20954" y="29475"/>
                    </a:cubicBezTo>
                    <a:cubicBezTo>
                      <a:pt x="20954" y="29475"/>
                      <a:pt x="19958" y="25948"/>
                      <a:pt x="14944" y="14378"/>
                    </a:cubicBezTo>
                    <a:cubicBezTo>
                      <a:pt x="9931" y="2809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52" name="Google Shape;1752;p67"/>
              <p:cNvSpPr/>
              <p:nvPr/>
            </p:nvSpPr>
            <p:spPr>
              <a:xfrm>
                <a:off x="4662725" y="3154375"/>
                <a:ext cx="163700" cy="161450"/>
              </a:xfrm>
              <a:custGeom>
                <a:avLst/>
                <a:gdLst/>
                <a:ahLst/>
                <a:cxnLst/>
                <a:rect l="l" t="t" r="r" b="b"/>
                <a:pathLst>
                  <a:path w="6548" h="6458" extrusionOk="0">
                    <a:moveTo>
                      <a:pt x="892" y="1"/>
                    </a:moveTo>
                    <a:cubicBezTo>
                      <a:pt x="480" y="1669"/>
                      <a:pt x="1" y="4410"/>
                      <a:pt x="806" y="5704"/>
                    </a:cubicBezTo>
                    <a:cubicBezTo>
                      <a:pt x="1065" y="6107"/>
                      <a:pt x="1419" y="6346"/>
                      <a:pt x="1889" y="6413"/>
                    </a:cubicBezTo>
                    <a:cubicBezTo>
                      <a:pt x="2092" y="6444"/>
                      <a:pt x="2287" y="6458"/>
                      <a:pt x="2475" y="6458"/>
                    </a:cubicBezTo>
                    <a:cubicBezTo>
                      <a:pt x="3774" y="6458"/>
                      <a:pt x="4746" y="5790"/>
                      <a:pt x="5608" y="5196"/>
                    </a:cubicBezTo>
                    <a:cubicBezTo>
                      <a:pt x="5924" y="4975"/>
                      <a:pt x="6231" y="4765"/>
                      <a:pt x="6547" y="4582"/>
                    </a:cubicBezTo>
                    <a:cubicBezTo>
                      <a:pt x="6480" y="4506"/>
                      <a:pt x="6404" y="4429"/>
                      <a:pt x="6327" y="4343"/>
                    </a:cubicBezTo>
                    <a:cubicBezTo>
                      <a:pt x="6020" y="4525"/>
                      <a:pt x="5733" y="4726"/>
                      <a:pt x="5426" y="4928"/>
                    </a:cubicBezTo>
                    <a:cubicBezTo>
                      <a:pt x="4564" y="5522"/>
                      <a:pt x="3673" y="6138"/>
                      <a:pt x="2471" y="6138"/>
                    </a:cubicBezTo>
                    <a:cubicBezTo>
                      <a:pt x="2297" y="6138"/>
                      <a:pt x="2116" y="6125"/>
                      <a:pt x="1927" y="6097"/>
                    </a:cubicBezTo>
                    <a:cubicBezTo>
                      <a:pt x="1563" y="6049"/>
                      <a:pt x="1285" y="5857"/>
                      <a:pt x="1074" y="5531"/>
                    </a:cubicBezTo>
                    <a:cubicBezTo>
                      <a:pt x="355" y="4372"/>
                      <a:pt x="796" y="1803"/>
                      <a:pt x="1180" y="183"/>
                    </a:cubicBezTo>
                    <a:cubicBezTo>
                      <a:pt x="1084" y="125"/>
                      <a:pt x="988" y="58"/>
                      <a:pt x="892" y="1"/>
                    </a:cubicBezTo>
                    <a:close/>
                  </a:path>
                </a:pathLst>
              </a:custGeom>
              <a:solidFill>
                <a:srgbClr val="FC8C60"/>
              </a:solidFill>
              <a:ln w="9525" cap="flat" cmpd="sng">
                <a:solidFill>
                  <a:srgbClr val="FC8C6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53" name="Google Shape;1753;p67"/>
              <p:cNvSpPr/>
              <p:nvPr/>
            </p:nvSpPr>
            <p:spPr>
              <a:xfrm>
                <a:off x="4582925" y="3114350"/>
                <a:ext cx="29500" cy="27350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1094" extrusionOk="0">
                    <a:moveTo>
                      <a:pt x="835" y="1"/>
                    </a:moveTo>
                    <a:cubicBezTo>
                      <a:pt x="547" y="231"/>
                      <a:pt x="269" y="461"/>
                      <a:pt x="1" y="701"/>
                    </a:cubicBezTo>
                    <a:lnTo>
                      <a:pt x="39" y="1094"/>
                    </a:lnTo>
                    <a:cubicBezTo>
                      <a:pt x="394" y="768"/>
                      <a:pt x="768" y="451"/>
                      <a:pt x="1180" y="135"/>
                    </a:cubicBezTo>
                    <a:cubicBezTo>
                      <a:pt x="1055" y="87"/>
                      <a:pt x="940" y="39"/>
                      <a:pt x="835" y="1"/>
                    </a:cubicBezTo>
                    <a:close/>
                  </a:path>
                </a:pathLst>
              </a:custGeom>
              <a:solidFill>
                <a:srgbClr val="8686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54" name="Google Shape;1754;p67"/>
              <p:cNvSpPr/>
              <p:nvPr/>
            </p:nvSpPr>
            <p:spPr>
              <a:xfrm>
                <a:off x="4624150" y="3340575"/>
                <a:ext cx="265525" cy="232950"/>
              </a:xfrm>
              <a:custGeom>
                <a:avLst/>
                <a:gdLst/>
                <a:ahLst/>
                <a:cxnLst/>
                <a:rect l="l" t="t" r="r" b="b"/>
                <a:pathLst>
                  <a:path w="10621" h="9318" extrusionOk="0">
                    <a:moveTo>
                      <a:pt x="10410" y="0"/>
                    </a:moveTo>
                    <a:cubicBezTo>
                      <a:pt x="9116" y="2234"/>
                      <a:pt x="6461" y="6356"/>
                      <a:pt x="3758" y="7880"/>
                    </a:cubicBezTo>
                    <a:cubicBezTo>
                      <a:pt x="2531" y="8570"/>
                      <a:pt x="1237" y="8953"/>
                      <a:pt x="0" y="9001"/>
                    </a:cubicBezTo>
                    <a:lnTo>
                      <a:pt x="39" y="9317"/>
                    </a:lnTo>
                    <a:cubicBezTo>
                      <a:pt x="1314" y="9260"/>
                      <a:pt x="2656" y="8876"/>
                      <a:pt x="3911" y="8158"/>
                    </a:cubicBezTo>
                    <a:cubicBezTo>
                      <a:pt x="5531" y="7247"/>
                      <a:pt x="7304" y="5368"/>
                      <a:pt x="9183" y="2579"/>
                    </a:cubicBezTo>
                    <a:cubicBezTo>
                      <a:pt x="9749" y="1745"/>
                      <a:pt x="10238" y="949"/>
                      <a:pt x="10621" y="298"/>
                    </a:cubicBezTo>
                    <a:cubicBezTo>
                      <a:pt x="10554" y="192"/>
                      <a:pt x="10477" y="96"/>
                      <a:pt x="10410" y="0"/>
                    </a:cubicBezTo>
                    <a:close/>
                  </a:path>
                </a:pathLst>
              </a:custGeom>
              <a:solidFill>
                <a:srgbClr val="FF9A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55" name="Google Shape;1755;p67"/>
              <p:cNvSpPr/>
              <p:nvPr/>
            </p:nvSpPr>
            <p:spPr>
              <a:xfrm>
                <a:off x="4894925" y="3491075"/>
                <a:ext cx="154600" cy="202750"/>
              </a:xfrm>
              <a:custGeom>
                <a:avLst/>
                <a:gdLst/>
                <a:ahLst/>
                <a:cxnLst/>
                <a:rect l="l" t="t" r="r" b="b"/>
                <a:pathLst>
                  <a:path w="6184" h="8110" extrusionOk="0">
                    <a:moveTo>
                      <a:pt x="2809" y="0"/>
                    </a:moveTo>
                    <a:cubicBezTo>
                      <a:pt x="2436" y="479"/>
                      <a:pt x="1947" y="1169"/>
                      <a:pt x="1506" y="1936"/>
                    </a:cubicBezTo>
                    <a:cubicBezTo>
                      <a:pt x="375" y="3940"/>
                      <a:pt x="183" y="5483"/>
                      <a:pt x="940" y="6528"/>
                    </a:cubicBezTo>
                    <a:cubicBezTo>
                      <a:pt x="1889" y="7841"/>
                      <a:pt x="3289" y="7898"/>
                      <a:pt x="4631" y="7956"/>
                    </a:cubicBezTo>
                    <a:cubicBezTo>
                      <a:pt x="5177" y="7985"/>
                      <a:pt x="5695" y="8004"/>
                      <a:pt x="6183" y="8109"/>
                    </a:cubicBezTo>
                    <a:cubicBezTo>
                      <a:pt x="6136" y="7994"/>
                      <a:pt x="6088" y="7879"/>
                      <a:pt x="6049" y="7755"/>
                    </a:cubicBezTo>
                    <a:cubicBezTo>
                      <a:pt x="5589" y="7678"/>
                      <a:pt x="5110" y="7659"/>
                      <a:pt x="4650" y="7640"/>
                    </a:cubicBezTo>
                    <a:cubicBezTo>
                      <a:pt x="3317" y="7582"/>
                      <a:pt x="2062" y="7525"/>
                      <a:pt x="1199" y="6336"/>
                    </a:cubicBezTo>
                    <a:cubicBezTo>
                      <a:pt x="1" y="4687"/>
                      <a:pt x="1870" y="1773"/>
                      <a:pt x="2953" y="336"/>
                    </a:cubicBezTo>
                    <a:cubicBezTo>
                      <a:pt x="2905" y="221"/>
                      <a:pt x="2857" y="115"/>
                      <a:pt x="2809" y="0"/>
                    </a:cubicBezTo>
                    <a:close/>
                  </a:path>
                </a:pathLst>
              </a:custGeom>
              <a:solidFill>
                <a:srgbClr val="FC8C60"/>
              </a:solidFill>
              <a:ln w="9525" cap="flat" cmpd="sng">
                <a:solidFill>
                  <a:srgbClr val="FC8C6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56" name="Google Shape;1756;p67"/>
              <p:cNvSpPr/>
              <p:nvPr/>
            </p:nvSpPr>
            <p:spPr>
              <a:xfrm>
                <a:off x="5097675" y="3889325"/>
                <a:ext cx="50825" cy="139250"/>
              </a:xfrm>
              <a:custGeom>
                <a:avLst/>
                <a:gdLst/>
                <a:ahLst/>
                <a:cxnLst/>
                <a:rect l="l" t="t" r="r" b="b"/>
                <a:pathLst>
                  <a:path w="2033" h="5570" extrusionOk="0">
                    <a:moveTo>
                      <a:pt x="1879" y="1"/>
                    </a:moveTo>
                    <a:cubicBezTo>
                      <a:pt x="96" y="1535"/>
                      <a:pt x="38" y="3432"/>
                      <a:pt x="10" y="4228"/>
                    </a:cubicBezTo>
                    <a:cubicBezTo>
                      <a:pt x="0" y="4717"/>
                      <a:pt x="144" y="5167"/>
                      <a:pt x="374" y="5570"/>
                    </a:cubicBezTo>
                    <a:cubicBezTo>
                      <a:pt x="470" y="5522"/>
                      <a:pt x="566" y="5474"/>
                      <a:pt x="652" y="5417"/>
                    </a:cubicBezTo>
                    <a:cubicBezTo>
                      <a:pt x="451" y="5062"/>
                      <a:pt x="316" y="4659"/>
                      <a:pt x="336" y="4238"/>
                    </a:cubicBezTo>
                    <a:cubicBezTo>
                      <a:pt x="364" y="3020"/>
                      <a:pt x="633" y="1496"/>
                      <a:pt x="2032" y="269"/>
                    </a:cubicBezTo>
                    <a:cubicBezTo>
                      <a:pt x="1984" y="173"/>
                      <a:pt x="1927" y="87"/>
                      <a:pt x="1879" y="1"/>
                    </a:cubicBezTo>
                    <a:close/>
                  </a:path>
                </a:pathLst>
              </a:custGeom>
              <a:solidFill>
                <a:srgbClr val="FC8C60"/>
              </a:solidFill>
              <a:ln w="9525" cap="flat" cmpd="sng">
                <a:solidFill>
                  <a:srgbClr val="FC8C6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57" name="Google Shape;1757;p67"/>
              <p:cNvSpPr/>
              <p:nvPr/>
            </p:nvSpPr>
            <p:spPr>
              <a:xfrm>
                <a:off x="4820650" y="3766475"/>
                <a:ext cx="245875" cy="288700"/>
              </a:xfrm>
              <a:custGeom>
                <a:avLst/>
                <a:gdLst/>
                <a:ahLst/>
                <a:cxnLst/>
                <a:rect l="l" t="t" r="r" b="b"/>
                <a:pathLst>
                  <a:path w="9835" h="11548" extrusionOk="0">
                    <a:moveTo>
                      <a:pt x="5287" y="0"/>
                    </a:moveTo>
                    <a:cubicBezTo>
                      <a:pt x="2935" y="0"/>
                      <a:pt x="154" y="1120"/>
                      <a:pt x="0" y="1186"/>
                    </a:cubicBezTo>
                    <a:lnTo>
                      <a:pt x="125" y="1483"/>
                    </a:lnTo>
                    <a:cubicBezTo>
                      <a:pt x="162" y="1468"/>
                      <a:pt x="3001" y="317"/>
                      <a:pt x="5314" y="317"/>
                    </a:cubicBezTo>
                    <a:cubicBezTo>
                      <a:pt x="5989" y="317"/>
                      <a:pt x="6620" y="415"/>
                      <a:pt x="7122" y="669"/>
                    </a:cubicBezTo>
                    <a:cubicBezTo>
                      <a:pt x="8090" y="1157"/>
                      <a:pt x="8752" y="1943"/>
                      <a:pt x="9059" y="2931"/>
                    </a:cubicBezTo>
                    <a:cubicBezTo>
                      <a:pt x="9500" y="4378"/>
                      <a:pt x="9154" y="6180"/>
                      <a:pt x="8071" y="8126"/>
                    </a:cubicBezTo>
                    <a:cubicBezTo>
                      <a:pt x="7515" y="9113"/>
                      <a:pt x="7410" y="10033"/>
                      <a:pt x="7765" y="10858"/>
                    </a:cubicBezTo>
                    <a:cubicBezTo>
                      <a:pt x="7870" y="11107"/>
                      <a:pt x="8014" y="11337"/>
                      <a:pt x="8186" y="11548"/>
                    </a:cubicBezTo>
                    <a:cubicBezTo>
                      <a:pt x="8301" y="11529"/>
                      <a:pt x="8416" y="11500"/>
                      <a:pt x="8541" y="11471"/>
                    </a:cubicBezTo>
                    <a:cubicBezTo>
                      <a:pt x="8340" y="11251"/>
                      <a:pt x="8177" y="11002"/>
                      <a:pt x="8052" y="10733"/>
                    </a:cubicBezTo>
                    <a:cubicBezTo>
                      <a:pt x="7745" y="10005"/>
                      <a:pt x="7841" y="9180"/>
                      <a:pt x="8349" y="8279"/>
                    </a:cubicBezTo>
                    <a:cubicBezTo>
                      <a:pt x="9480" y="6257"/>
                      <a:pt x="9835" y="4368"/>
                      <a:pt x="9365" y="2835"/>
                    </a:cubicBezTo>
                    <a:cubicBezTo>
                      <a:pt x="9039" y="1761"/>
                      <a:pt x="8311" y="918"/>
                      <a:pt x="7266" y="391"/>
                    </a:cubicBezTo>
                    <a:cubicBezTo>
                      <a:pt x="6709" y="109"/>
                      <a:pt x="6019" y="0"/>
                      <a:pt x="5287" y="0"/>
                    </a:cubicBezTo>
                    <a:close/>
                  </a:path>
                </a:pathLst>
              </a:custGeom>
              <a:solidFill>
                <a:srgbClr val="FC8C60"/>
              </a:solidFill>
              <a:ln w="9525" cap="flat" cmpd="sng">
                <a:solidFill>
                  <a:srgbClr val="FC8C6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58" name="Google Shape;1758;p67"/>
              <p:cNvSpPr/>
              <p:nvPr/>
            </p:nvSpPr>
            <p:spPr>
              <a:xfrm>
                <a:off x="4868325" y="3850275"/>
                <a:ext cx="221450" cy="38375"/>
              </a:xfrm>
              <a:custGeom>
                <a:avLst/>
                <a:gdLst/>
                <a:ahLst/>
                <a:cxnLst/>
                <a:rect l="l" t="t" r="r" b="b"/>
                <a:pathLst>
                  <a:path w="8858" h="1535" fill="none" extrusionOk="0">
                    <a:moveTo>
                      <a:pt x="8858" y="0"/>
                    </a:moveTo>
                    <a:cubicBezTo>
                      <a:pt x="8858" y="0"/>
                      <a:pt x="4554" y="1534"/>
                      <a:pt x="1" y="1400"/>
                    </a:cubicBezTo>
                  </a:path>
                </a:pathLst>
              </a:custGeom>
              <a:noFill/>
              <a:ln w="19050" cap="rnd" cmpd="sng">
                <a:solidFill>
                  <a:srgbClr val="4F1F1F"/>
                </a:solidFill>
                <a:prstDash val="solid"/>
                <a:miter lim="958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59" name="Google Shape;1759;p67"/>
              <p:cNvSpPr/>
              <p:nvPr/>
            </p:nvSpPr>
            <p:spPr>
              <a:xfrm>
                <a:off x="4863775" y="3915700"/>
                <a:ext cx="238225" cy="35250"/>
              </a:xfrm>
              <a:custGeom>
                <a:avLst/>
                <a:gdLst/>
                <a:ahLst/>
                <a:cxnLst/>
                <a:rect l="l" t="t" r="r" b="b"/>
                <a:pathLst>
                  <a:path w="9529" h="1410" fill="none" extrusionOk="0">
                    <a:moveTo>
                      <a:pt x="1" y="642"/>
                    </a:moveTo>
                    <a:cubicBezTo>
                      <a:pt x="1" y="642"/>
                      <a:pt x="6068" y="1409"/>
                      <a:pt x="9529" y="0"/>
                    </a:cubicBezTo>
                  </a:path>
                </a:pathLst>
              </a:custGeom>
              <a:noFill/>
              <a:ln w="19050" cap="rnd" cmpd="sng">
                <a:solidFill>
                  <a:srgbClr val="4F1F1F"/>
                </a:solidFill>
                <a:prstDash val="solid"/>
                <a:miter lim="958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60" name="Google Shape;1760;p67"/>
              <p:cNvSpPr/>
              <p:nvPr/>
            </p:nvSpPr>
            <p:spPr>
              <a:xfrm>
                <a:off x="4580525" y="3105975"/>
                <a:ext cx="583300" cy="964075"/>
              </a:xfrm>
              <a:custGeom>
                <a:avLst/>
                <a:gdLst/>
                <a:ahLst/>
                <a:cxnLst/>
                <a:rect l="l" t="t" r="r" b="b"/>
                <a:pathLst>
                  <a:path w="23332" h="38563" fill="none" extrusionOk="0">
                    <a:moveTo>
                      <a:pt x="22929" y="32044"/>
                    </a:moveTo>
                    <a:cubicBezTo>
                      <a:pt x="23274" y="32936"/>
                      <a:pt x="23332" y="34086"/>
                      <a:pt x="22603" y="35543"/>
                    </a:cubicBezTo>
                    <a:cubicBezTo>
                      <a:pt x="21510" y="37738"/>
                      <a:pt x="15759" y="38294"/>
                      <a:pt x="15759" y="38294"/>
                    </a:cubicBezTo>
                    <a:cubicBezTo>
                      <a:pt x="12539" y="38562"/>
                      <a:pt x="3672" y="38562"/>
                      <a:pt x="3672" y="38562"/>
                    </a:cubicBezTo>
                    <a:lnTo>
                      <a:pt x="1" y="0"/>
                    </a:lnTo>
                  </a:path>
                </a:pathLst>
              </a:custGeom>
              <a:noFill/>
              <a:ln w="19050" cap="flat" cmpd="sng">
                <a:solidFill>
                  <a:srgbClr val="4F1F1F"/>
                </a:solidFill>
                <a:prstDash val="solid"/>
                <a:miter lim="958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61" name="Google Shape;1761;p67"/>
              <p:cNvSpPr/>
              <p:nvPr/>
            </p:nvSpPr>
            <p:spPr>
              <a:xfrm>
                <a:off x="4095500" y="3104925"/>
                <a:ext cx="857200" cy="1024075"/>
              </a:xfrm>
              <a:custGeom>
                <a:avLst/>
                <a:gdLst/>
                <a:ahLst/>
                <a:cxnLst/>
                <a:rect l="l" t="t" r="r" b="b"/>
                <a:pathLst>
                  <a:path w="34288" h="40963" extrusionOk="0">
                    <a:moveTo>
                      <a:pt x="16457" y="1"/>
                    </a:moveTo>
                    <a:cubicBezTo>
                      <a:pt x="14058" y="1"/>
                      <a:pt x="9923" y="1168"/>
                      <a:pt x="6577" y="8104"/>
                    </a:cubicBezTo>
                    <a:cubicBezTo>
                      <a:pt x="1525" y="18571"/>
                      <a:pt x="1" y="40962"/>
                      <a:pt x="1" y="40962"/>
                    </a:cubicBezTo>
                    <a:lnTo>
                      <a:pt x="17140" y="40943"/>
                    </a:lnTo>
                    <a:lnTo>
                      <a:pt x="34288" y="40962"/>
                    </a:lnTo>
                    <a:cubicBezTo>
                      <a:pt x="34288" y="40962"/>
                      <a:pt x="32745" y="18571"/>
                      <a:pt x="27693" y="8104"/>
                    </a:cubicBezTo>
                    <a:cubicBezTo>
                      <a:pt x="24347" y="1168"/>
                      <a:pt x="20220" y="1"/>
                      <a:pt x="17822" y="1"/>
                    </a:cubicBezTo>
                    <a:cubicBezTo>
                      <a:pt x="17575" y="1"/>
                      <a:pt x="17347" y="13"/>
                      <a:pt x="17140" y="33"/>
                    </a:cubicBezTo>
                    <a:cubicBezTo>
                      <a:pt x="16932" y="13"/>
                      <a:pt x="16704" y="1"/>
                      <a:pt x="164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FC8C6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62" name="Google Shape;1762;p67"/>
              <p:cNvSpPr/>
              <p:nvPr/>
            </p:nvSpPr>
            <p:spPr>
              <a:xfrm>
                <a:off x="4840050" y="3835650"/>
                <a:ext cx="81500" cy="293350"/>
              </a:xfrm>
              <a:custGeom>
                <a:avLst/>
                <a:gdLst/>
                <a:ahLst/>
                <a:cxnLst/>
                <a:rect l="l" t="t" r="r" b="b"/>
                <a:pathLst>
                  <a:path w="3260" h="11734" extrusionOk="0">
                    <a:moveTo>
                      <a:pt x="3202" y="1"/>
                    </a:moveTo>
                    <a:cubicBezTo>
                      <a:pt x="2474" y="777"/>
                      <a:pt x="1822" y="1630"/>
                      <a:pt x="1333" y="2589"/>
                    </a:cubicBezTo>
                    <a:cubicBezTo>
                      <a:pt x="39" y="5129"/>
                      <a:pt x="1" y="8187"/>
                      <a:pt x="528" y="10938"/>
                    </a:cubicBezTo>
                    <a:cubicBezTo>
                      <a:pt x="557" y="11091"/>
                      <a:pt x="691" y="11580"/>
                      <a:pt x="729" y="11733"/>
                    </a:cubicBezTo>
                    <a:lnTo>
                      <a:pt x="1103" y="11733"/>
                    </a:lnTo>
                    <a:cubicBezTo>
                      <a:pt x="1084" y="11647"/>
                      <a:pt x="911" y="11263"/>
                      <a:pt x="902" y="11177"/>
                    </a:cubicBezTo>
                    <a:cubicBezTo>
                      <a:pt x="605" y="9816"/>
                      <a:pt x="499" y="8388"/>
                      <a:pt x="566" y="6998"/>
                    </a:cubicBezTo>
                    <a:cubicBezTo>
                      <a:pt x="633" y="5589"/>
                      <a:pt x="921" y="4170"/>
                      <a:pt x="1544" y="2886"/>
                    </a:cubicBezTo>
                    <a:cubicBezTo>
                      <a:pt x="1995" y="1966"/>
                      <a:pt x="2589" y="1161"/>
                      <a:pt x="3260" y="413"/>
                    </a:cubicBezTo>
                    <a:cubicBezTo>
                      <a:pt x="3241" y="269"/>
                      <a:pt x="3221" y="135"/>
                      <a:pt x="3202" y="1"/>
                    </a:cubicBezTo>
                    <a:close/>
                  </a:path>
                </a:pathLst>
              </a:custGeom>
              <a:solidFill>
                <a:srgbClr val="FC8C60"/>
              </a:solidFill>
              <a:ln w="9525" cap="flat" cmpd="sng">
                <a:solidFill>
                  <a:srgbClr val="FC8C6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63" name="Google Shape;1763;p67"/>
              <p:cNvSpPr/>
              <p:nvPr/>
            </p:nvSpPr>
            <p:spPr>
              <a:xfrm>
                <a:off x="4120925" y="3524125"/>
                <a:ext cx="742650" cy="360925"/>
              </a:xfrm>
              <a:custGeom>
                <a:avLst/>
                <a:gdLst/>
                <a:ahLst/>
                <a:cxnLst/>
                <a:rect l="l" t="t" r="r" b="b"/>
                <a:pathLst>
                  <a:path w="29706" h="14437" extrusionOk="0">
                    <a:moveTo>
                      <a:pt x="29619" y="1"/>
                    </a:moveTo>
                    <a:cubicBezTo>
                      <a:pt x="29101" y="384"/>
                      <a:pt x="28565" y="748"/>
                      <a:pt x="28009" y="1103"/>
                    </a:cubicBezTo>
                    <a:cubicBezTo>
                      <a:pt x="26149" y="2301"/>
                      <a:pt x="24174" y="3317"/>
                      <a:pt x="22114" y="4132"/>
                    </a:cubicBezTo>
                    <a:cubicBezTo>
                      <a:pt x="19986" y="4976"/>
                      <a:pt x="17781" y="5551"/>
                      <a:pt x="15528" y="5992"/>
                    </a:cubicBezTo>
                    <a:cubicBezTo>
                      <a:pt x="13132" y="6461"/>
                      <a:pt x="10688" y="6864"/>
                      <a:pt x="8416" y="7794"/>
                    </a:cubicBezTo>
                    <a:cubicBezTo>
                      <a:pt x="6413" y="8608"/>
                      <a:pt x="4591" y="9797"/>
                      <a:pt x="2933" y="11187"/>
                    </a:cubicBezTo>
                    <a:cubicBezTo>
                      <a:pt x="1927" y="12030"/>
                      <a:pt x="968" y="12951"/>
                      <a:pt x="67" y="13909"/>
                    </a:cubicBezTo>
                    <a:cubicBezTo>
                      <a:pt x="48" y="14082"/>
                      <a:pt x="19" y="14264"/>
                      <a:pt x="0" y="14436"/>
                    </a:cubicBezTo>
                    <a:cubicBezTo>
                      <a:pt x="738" y="13641"/>
                      <a:pt x="1505" y="12883"/>
                      <a:pt x="2301" y="12165"/>
                    </a:cubicBezTo>
                    <a:cubicBezTo>
                      <a:pt x="3930" y="10688"/>
                      <a:pt x="5732" y="9375"/>
                      <a:pt x="7726" y="8445"/>
                    </a:cubicBezTo>
                    <a:cubicBezTo>
                      <a:pt x="9931" y="7401"/>
                      <a:pt x="12336" y="6931"/>
                      <a:pt x="14714" y="6471"/>
                    </a:cubicBezTo>
                    <a:cubicBezTo>
                      <a:pt x="17005" y="6030"/>
                      <a:pt x="19257" y="5532"/>
                      <a:pt x="21443" y="4736"/>
                    </a:cubicBezTo>
                    <a:cubicBezTo>
                      <a:pt x="23484" y="3979"/>
                      <a:pt x="25449" y="3039"/>
                      <a:pt x="27309" y="1918"/>
                    </a:cubicBezTo>
                    <a:cubicBezTo>
                      <a:pt x="28133" y="1419"/>
                      <a:pt x="28929" y="892"/>
                      <a:pt x="29705" y="336"/>
                    </a:cubicBezTo>
                    <a:cubicBezTo>
                      <a:pt x="29676" y="231"/>
                      <a:pt x="29648" y="116"/>
                      <a:pt x="29619" y="1"/>
                    </a:cubicBezTo>
                    <a:close/>
                  </a:path>
                </a:pathLst>
              </a:custGeom>
              <a:solidFill>
                <a:srgbClr val="FC8C60"/>
              </a:solidFill>
              <a:ln w="9525" cap="flat" cmpd="sng">
                <a:solidFill>
                  <a:srgbClr val="FC8C6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64" name="Google Shape;1764;p67"/>
              <p:cNvSpPr/>
              <p:nvPr/>
            </p:nvSpPr>
            <p:spPr>
              <a:xfrm>
                <a:off x="4192325" y="3773850"/>
                <a:ext cx="571800" cy="355150"/>
              </a:xfrm>
              <a:custGeom>
                <a:avLst/>
                <a:gdLst/>
                <a:ahLst/>
                <a:cxnLst/>
                <a:rect l="l" t="t" r="r" b="b"/>
                <a:pathLst>
                  <a:path w="22872" h="14206" extrusionOk="0">
                    <a:moveTo>
                      <a:pt x="17268" y="1"/>
                    </a:moveTo>
                    <a:cubicBezTo>
                      <a:pt x="17072" y="1"/>
                      <a:pt x="16875" y="7"/>
                      <a:pt x="16679" y="19"/>
                    </a:cubicBezTo>
                    <a:cubicBezTo>
                      <a:pt x="14820" y="144"/>
                      <a:pt x="13046" y="824"/>
                      <a:pt x="11445" y="1754"/>
                    </a:cubicBezTo>
                    <a:cubicBezTo>
                      <a:pt x="9893" y="2664"/>
                      <a:pt x="8464" y="3796"/>
                      <a:pt x="7122" y="4984"/>
                    </a:cubicBezTo>
                    <a:cubicBezTo>
                      <a:pt x="5857" y="6106"/>
                      <a:pt x="4669" y="7323"/>
                      <a:pt x="3585" y="8617"/>
                    </a:cubicBezTo>
                    <a:cubicBezTo>
                      <a:pt x="2234" y="10237"/>
                      <a:pt x="959" y="12326"/>
                      <a:pt x="0" y="14205"/>
                    </a:cubicBezTo>
                    <a:lnTo>
                      <a:pt x="355" y="14205"/>
                    </a:lnTo>
                    <a:cubicBezTo>
                      <a:pt x="1084" y="12777"/>
                      <a:pt x="2061" y="11090"/>
                      <a:pt x="3039" y="9815"/>
                    </a:cubicBezTo>
                    <a:cubicBezTo>
                      <a:pt x="5090" y="7122"/>
                      <a:pt x="7621" y="4706"/>
                      <a:pt x="10420" y="2789"/>
                    </a:cubicBezTo>
                    <a:cubicBezTo>
                      <a:pt x="11944" y="1744"/>
                      <a:pt x="13621" y="882"/>
                      <a:pt x="15443" y="508"/>
                    </a:cubicBezTo>
                    <a:cubicBezTo>
                      <a:pt x="16049" y="386"/>
                      <a:pt x="16695" y="315"/>
                      <a:pt x="17344" y="315"/>
                    </a:cubicBezTo>
                    <a:cubicBezTo>
                      <a:pt x="18581" y="315"/>
                      <a:pt x="19830" y="573"/>
                      <a:pt x="20849" y="1227"/>
                    </a:cubicBezTo>
                    <a:cubicBezTo>
                      <a:pt x="21625" y="1735"/>
                      <a:pt x="22056" y="2521"/>
                      <a:pt x="22277" y="3403"/>
                    </a:cubicBezTo>
                    <a:cubicBezTo>
                      <a:pt x="22517" y="4351"/>
                      <a:pt x="22555" y="5339"/>
                      <a:pt x="22478" y="6316"/>
                    </a:cubicBezTo>
                    <a:cubicBezTo>
                      <a:pt x="22325" y="8291"/>
                      <a:pt x="21683" y="10189"/>
                      <a:pt x="21098" y="12068"/>
                    </a:cubicBezTo>
                    <a:cubicBezTo>
                      <a:pt x="20935" y="12604"/>
                      <a:pt x="20647" y="13630"/>
                      <a:pt x="20504" y="14196"/>
                    </a:cubicBezTo>
                    <a:lnTo>
                      <a:pt x="20916" y="14196"/>
                    </a:lnTo>
                    <a:cubicBezTo>
                      <a:pt x="21002" y="13860"/>
                      <a:pt x="21127" y="13065"/>
                      <a:pt x="21232" y="12729"/>
                    </a:cubicBezTo>
                    <a:cubicBezTo>
                      <a:pt x="21807" y="10812"/>
                      <a:pt x="22488" y="8914"/>
                      <a:pt x="22737" y="6911"/>
                    </a:cubicBezTo>
                    <a:cubicBezTo>
                      <a:pt x="22862" y="5943"/>
                      <a:pt x="22871" y="4965"/>
                      <a:pt x="22718" y="3997"/>
                    </a:cubicBezTo>
                    <a:cubicBezTo>
                      <a:pt x="22584" y="3134"/>
                      <a:pt x="22325" y="2243"/>
                      <a:pt x="21740" y="1572"/>
                    </a:cubicBezTo>
                    <a:cubicBezTo>
                      <a:pt x="21155" y="910"/>
                      <a:pt x="20322" y="537"/>
                      <a:pt x="19497" y="297"/>
                    </a:cubicBezTo>
                    <a:cubicBezTo>
                      <a:pt x="18775" y="92"/>
                      <a:pt x="18022" y="1"/>
                      <a:pt x="17268" y="1"/>
                    </a:cubicBezTo>
                    <a:close/>
                  </a:path>
                </a:pathLst>
              </a:custGeom>
              <a:solidFill>
                <a:srgbClr val="FC8C60"/>
              </a:solidFill>
              <a:ln w="9525" cap="flat" cmpd="sng">
                <a:solidFill>
                  <a:srgbClr val="FC8C6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65" name="Google Shape;1765;p67"/>
              <p:cNvSpPr/>
              <p:nvPr/>
            </p:nvSpPr>
            <p:spPr>
              <a:xfrm>
                <a:off x="4291050" y="4010425"/>
                <a:ext cx="272725" cy="119275"/>
              </a:xfrm>
              <a:custGeom>
                <a:avLst/>
                <a:gdLst/>
                <a:ahLst/>
                <a:cxnLst/>
                <a:rect l="l" t="t" r="r" b="b"/>
                <a:pathLst>
                  <a:path w="10909" h="4771" extrusionOk="0">
                    <a:moveTo>
                      <a:pt x="6921" y="1"/>
                    </a:moveTo>
                    <a:cubicBezTo>
                      <a:pt x="6342" y="1"/>
                      <a:pt x="5764" y="187"/>
                      <a:pt x="5234" y="390"/>
                    </a:cubicBezTo>
                    <a:cubicBezTo>
                      <a:pt x="3950" y="870"/>
                      <a:pt x="2771" y="1617"/>
                      <a:pt x="1784" y="2557"/>
                    </a:cubicBezTo>
                    <a:cubicBezTo>
                      <a:pt x="1228" y="3084"/>
                      <a:pt x="422" y="4138"/>
                      <a:pt x="1" y="4771"/>
                    </a:cubicBezTo>
                    <a:lnTo>
                      <a:pt x="528" y="4771"/>
                    </a:lnTo>
                    <a:cubicBezTo>
                      <a:pt x="1601" y="3247"/>
                      <a:pt x="3288" y="1531"/>
                      <a:pt x="5014" y="822"/>
                    </a:cubicBezTo>
                    <a:cubicBezTo>
                      <a:pt x="5598" y="578"/>
                      <a:pt x="6271" y="315"/>
                      <a:pt x="6923" y="315"/>
                    </a:cubicBezTo>
                    <a:cubicBezTo>
                      <a:pt x="7042" y="315"/>
                      <a:pt x="7159" y="323"/>
                      <a:pt x="7276" y="343"/>
                    </a:cubicBezTo>
                    <a:cubicBezTo>
                      <a:pt x="7966" y="467"/>
                      <a:pt x="8551" y="946"/>
                      <a:pt x="8982" y="1483"/>
                    </a:cubicBezTo>
                    <a:cubicBezTo>
                      <a:pt x="9596" y="2250"/>
                      <a:pt x="10209" y="3822"/>
                      <a:pt x="10612" y="4723"/>
                    </a:cubicBezTo>
                    <a:lnTo>
                      <a:pt x="10909" y="4771"/>
                    </a:lnTo>
                    <a:cubicBezTo>
                      <a:pt x="10458" y="3784"/>
                      <a:pt x="9874" y="2077"/>
                      <a:pt x="9183" y="1234"/>
                    </a:cubicBezTo>
                    <a:cubicBezTo>
                      <a:pt x="8752" y="697"/>
                      <a:pt x="8167" y="227"/>
                      <a:pt x="7477" y="65"/>
                    </a:cubicBezTo>
                    <a:cubicBezTo>
                      <a:pt x="7293" y="20"/>
                      <a:pt x="7107" y="1"/>
                      <a:pt x="6921" y="1"/>
                    </a:cubicBezTo>
                    <a:close/>
                  </a:path>
                </a:pathLst>
              </a:custGeom>
              <a:solidFill>
                <a:srgbClr val="FC8C60"/>
              </a:solidFill>
              <a:ln w="9525" cap="flat" cmpd="sng">
                <a:solidFill>
                  <a:srgbClr val="FC8C6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66" name="Google Shape;1766;p67"/>
              <p:cNvSpPr/>
              <p:nvPr/>
            </p:nvSpPr>
            <p:spPr>
              <a:xfrm>
                <a:off x="4231625" y="3266525"/>
                <a:ext cx="49875" cy="108100"/>
              </a:xfrm>
              <a:custGeom>
                <a:avLst/>
                <a:gdLst/>
                <a:ahLst/>
                <a:cxnLst/>
                <a:rect l="l" t="t" r="r" b="b"/>
                <a:pathLst>
                  <a:path w="1995" h="4324" extrusionOk="0">
                    <a:moveTo>
                      <a:pt x="1994" y="1"/>
                    </a:moveTo>
                    <a:lnTo>
                      <a:pt x="1994" y="1"/>
                    </a:lnTo>
                    <a:cubicBezTo>
                      <a:pt x="1850" y="250"/>
                      <a:pt x="1707" y="509"/>
                      <a:pt x="1563" y="777"/>
                    </a:cubicBezTo>
                    <a:cubicBezTo>
                      <a:pt x="1362" y="1803"/>
                      <a:pt x="959" y="2800"/>
                      <a:pt x="278" y="3586"/>
                    </a:cubicBezTo>
                    <a:cubicBezTo>
                      <a:pt x="183" y="3825"/>
                      <a:pt x="96" y="4074"/>
                      <a:pt x="0" y="4324"/>
                    </a:cubicBezTo>
                    <a:cubicBezTo>
                      <a:pt x="892" y="3557"/>
                      <a:pt x="1467" y="2464"/>
                      <a:pt x="1764" y="1333"/>
                    </a:cubicBezTo>
                    <a:cubicBezTo>
                      <a:pt x="1879" y="892"/>
                      <a:pt x="1956" y="451"/>
                      <a:pt x="1994" y="1"/>
                    </a:cubicBezTo>
                    <a:close/>
                  </a:path>
                </a:pathLst>
              </a:custGeom>
              <a:solidFill>
                <a:srgbClr val="FC8C60"/>
              </a:solidFill>
              <a:ln w="9525" cap="flat" cmpd="sng">
                <a:solidFill>
                  <a:srgbClr val="FC8C6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67" name="Google Shape;1767;p67"/>
              <p:cNvSpPr/>
              <p:nvPr/>
            </p:nvSpPr>
            <p:spPr>
              <a:xfrm>
                <a:off x="4160925" y="3152475"/>
                <a:ext cx="218575" cy="509175"/>
              </a:xfrm>
              <a:custGeom>
                <a:avLst/>
                <a:gdLst/>
                <a:ahLst/>
                <a:cxnLst/>
                <a:rect l="l" t="t" r="r" b="b"/>
                <a:pathLst>
                  <a:path w="8743" h="20367" extrusionOk="0">
                    <a:moveTo>
                      <a:pt x="8628" y="0"/>
                    </a:moveTo>
                    <a:cubicBezTo>
                      <a:pt x="8532" y="77"/>
                      <a:pt x="8436" y="153"/>
                      <a:pt x="8340" y="230"/>
                    </a:cubicBezTo>
                    <a:cubicBezTo>
                      <a:pt x="8359" y="403"/>
                      <a:pt x="8378" y="575"/>
                      <a:pt x="8388" y="748"/>
                    </a:cubicBezTo>
                    <a:cubicBezTo>
                      <a:pt x="8426" y="1534"/>
                      <a:pt x="8302" y="2291"/>
                      <a:pt x="8043" y="3029"/>
                    </a:cubicBezTo>
                    <a:cubicBezTo>
                      <a:pt x="7784" y="3757"/>
                      <a:pt x="7410" y="4448"/>
                      <a:pt x="7065" y="5138"/>
                    </a:cubicBezTo>
                    <a:cubicBezTo>
                      <a:pt x="6730" y="5799"/>
                      <a:pt x="6404" y="6480"/>
                      <a:pt x="6212" y="7208"/>
                    </a:cubicBezTo>
                    <a:cubicBezTo>
                      <a:pt x="6001" y="8033"/>
                      <a:pt x="5963" y="8886"/>
                      <a:pt x="6020" y="9729"/>
                    </a:cubicBezTo>
                    <a:cubicBezTo>
                      <a:pt x="6145" y="11368"/>
                      <a:pt x="6634" y="12950"/>
                      <a:pt x="6730" y="14589"/>
                    </a:cubicBezTo>
                    <a:cubicBezTo>
                      <a:pt x="6797" y="15835"/>
                      <a:pt x="6663" y="17167"/>
                      <a:pt x="6030" y="18270"/>
                    </a:cubicBezTo>
                    <a:cubicBezTo>
                      <a:pt x="5733" y="18797"/>
                      <a:pt x="5321" y="19257"/>
                      <a:pt x="4794" y="19564"/>
                    </a:cubicBezTo>
                    <a:cubicBezTo>
                      <a:pt x="4237" y="19899"/>
                      <a:pt x="3590" y="20046"/>
                      <a:pt x="2941" y="20046"/>
                    </a:cubicBezTo>
                    <a:cubicBezTo>
                      <a:pt x="2830" y="20046"/>
                      <a:pt x="2719" y="20042"/>
                      <a:pt x="2608" y="20033"/>
                    </a:cubicBezTo>
                    <a:cubicBezTo>
                      <a:pt x="1678" y="19966"/>
                      <a:pt x="825" y="19592"/>
                      <a:pt x="68" y="19084"/>
                    </a:cubicBezTo>
                    <a:cubicBezTo>
                      <a:pt x="39" y="19199"/>
                      <a:pt x="20" y="19305"/>
                      <a:pt x="1" y="19420"/>
                    </a:cubicBezTo>
                    <a:cubicBezTo>
                      <a:pt x="442" y="19707"/>
                      <a:pt x="921" y="19947"/>
                      <a:pt x="1429" y="20120"/>
                    </a:cubicBezTo>
                    <a:cubicBezTo>
                      <a:pt x="1913" y="20281"/>
                      <a:pt x="2426" y="20367"/>
                      <a:pt x="2935" y="20367"/>
                    </a:cubicBezTo>
                    <a:cubicBezTo>
                      <a:pt x="3907" y="20367"/>
                      <a:pt x="4866" y="20054"/>
                      <a:pt x="5589" y="19362"/>
                    </a:cubicBezTo>
                    <a:cubicBezTo>
                      <a:pt x="6519" y="18481"/>
                      <a:pt x="6912" y="17186"/>
                      <a:pt x="7027" y="15950"/>
                    </a:cubicBezTo>
                    <a:cubicBezTo>
                      <a:pt x="7171" y="14388"/>
                      <a:pt x="6816" y="12864"/>
                      <a:pt x="6557" y="11330"/>
                    </a:cubicBezTo>
                    <a:cubicBezTo>
                      <a:pt x="6404" y="10438"/>
                      <a:pt x="6279" y="9528"/>
                      <a:pt x="6327" y="8627"/>
                    </a:cubicBezTo>
                    <a:cubicBezTo>
                      <a:pt x="6366" y="7755"/>
                      <a:pt x="6586" y="6930"/>
                      <a:pt x="6931" y="6144"/>
                    </a:cubicBezTo>
                    <a:cubicBezTo>
                      <a:pt x="7573" y="4697"/>
                      <a:pt x="8484" y="3355"/>
                      <a:pt x="8676" y="1745"/>
                    </a:cubicBezTo>
                    <a:cubicBezTo>
                      <a:pt x="8743" y="1160"/>
                      <a:pt x="8724" y="575"/>
                      <a:pt x="8628" y="0"/>
                    </a:cubicBezTo>
                    <a:close/>
                  </a:path>
                </a:pathLst>
              </a:custGeom>
              <a:solidFill>
                <a:srgbClr val="FC8C60"/>
              </a:solidFill>
              <a:ln w="9525" cap="flat" cmpd="sng">
                <a:solidFill>
                  <a:srgbClr val="FC8C6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68" name="Google Shape;1768;p67"/>
              <p:cNvSpPr/>
              <p:nvPr/>
            </p:nvSpPr>
            <p:spPr>
              <a:xfrm>
                <a:off x="4451850" y="3115075"/>
                <a:ext cx="383675" cy="458450"/>
              </a:xfrm>
              <a:custGeom>
                <a:avLst/>
                <a:gdLst/>
                <a:ahLst/>
                <a:cxnLst/>
                <a:rect l="l" t="t" r="r" b="b"/>
                <a:pathLst>
                  <a:path w="15347" h="18338" extrusionOk="0">
                    <a:moveTo>
                      <a:pt x="6039" y="1"/>
                    </a:moveTo>
                    <a:cubicBezTo>
                      <a:pt x="3988" y="1640"/>
                      <a:pt x="2493" y="3576"/>
                      <a:pt x="1582" y="5790"/>
                    </a:cubicBezTo>
                    <a:cubicBezTo>
                      <a:pt x="278" y="8925"/>
                      <a:pt x="480" y="11781"/>
                      <a:pt x="882" y="13631"/>
                    </a:cubicBezTo>
                    <a:cubicBezTo>
                      <a:pt x="1314" y="15625"/>
                      <a:pt x="2406" y="17072"/>
                      <a:pt x="4055" y="17820"/>
                    </a:cubicBezTo>
                    <a:cubicBezTo>
                      <a:pt x="4841" y="18165"/>
                      <a:pt x="5713" y="18337"/>
                      <a:pt x="6624" y="18337"/>
                    </a:cubicBezTo>
                    <a:cubicBezTo>
                      <a:pt x="7995" y="18337"/>
                      <a:pt x="9442" y="17954"/>
                      <a:pt x="10803" y="17178"/>
                    </a:cubicBezTo>
                    <a:cubicBezTo>
                      <a:pt x="12212" y="16392"/>
                      <a:pt x="13736" y="14868"/>
                      <a:pt x="15347" y="12644"/>
                    </a:cubicBezTo>
                    <a:cubicBezTo>
                      <a:pt x="15308" y="12519"/>
                      <a:pt x="15260" y="12395"/>
                      <a:pt x="15222" y="12260"/>
                    </a:cubicBezTo>
                    <a:cubicBezTo>
                      <a:pt x="13909" y="14101"/>
                      <a:pt x="12289" y="15979"/>
                      <a:pt x="10650" y="16900"/>
                    </a:cubicBezTo>
                    <a:cubicBezTo>
                      <a:pt x="9340" y="17644"/>
                      <a:pt x="7942" y="18024"/>
                      <a:pt x="6630" y="18024"/>
                    </a:cubicBezTo>
                    <a:cubicBezTo>
                      <a:pt x="5763" y="18024"/>
                      <a:pt x="4933" y="17858"/>
                      <a:pt x="4189" y="17523"/>
                    </a:cubicBezTo>
                    <a:cubicBezTo>
                      <a:pt x="2636" y="16833"/>
                      <a:pt x="1601" y="15462"/>
                      <a:pt x="1189" y="13564"/>
                    </a:cubicBezTo>
                    <a:cubicBezTo>
                      <a:pt x="767" y="11570"/>
                      <a:pt x="0" y="5119"/>
                      <a:pt x="6384" y="125"/>
                    </a:cubicBezTo>
                    <a:cubicBezTo>
                      <a:pt x="6269" y="87"/>
                      <a:pt x="6154" y="39"/>
                      <a:pt x="6039" y="1"/>
                    </a:cubicBezTo>
                    <a:close/>
                  </a:path>
                </a:pathLst>
              </a:custGeom>
              <a:solidFill>
                <a:srgbClr val="FC8C60"/>
              </a:solidFill>
              <a:ln w="9525" cap="flat" cmpd="sng">
                <a:solidFill>
                  <a:srgbClr val="FC8C6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69" name="Google Shape;1769;p67"/>
              <p:cNvSpPr/>
              <p:nvPr/>
            </p:nvSpPr>
            <p:spPr>
              <a:xfrm>
                <a:off x="4663925" y="3162050"/>
                <a:ext cx="118875" cy="153750"/>
              </a:xfrm>
              <a:custGeom>
                <a:avLst/>
                <a:gdLst/>
                <a:ahLst/>
                <a:cxnLst/>
                <a:rect l="l" t="t" r="r" b="b"/>
                <a:pathLst>
                  <a:path w="4755" h="6150" extrusionOk="0">
                    <a:moveTo>
                      <a:pt x="767" y="0"/>
                    </a:moveTo>
                    <a:cubicBezTo>
                      <a:pt x="384" y="1678"/>
                      <a:pt x="1" y="4180"/>
                      <a:pt x="758" y="5397"/>
                    </a:cubicBezTo>
                    <a:cubicBezTo>
                      <a:pt x="1017" y="5800"/>
                      <a:pt x="1371" y="6039"/>
                      <a:pt x="1841" y="6106"/>
                    </a:cubicBezTo>
                    <a:cubicBezTo>
                      <a:pt x="2042" y="6135"/>
                      <a:pt x="2236" y="6149"/>
                      <a:pt x="2423" y="6149"/>
                    </a:cubicBezTo>
                    <a:cubicBezTo>
                      <a:pt x="3340" y="6149"/>
                      <a:pt x="4094" y="5822"/>
                      <a:pt x="4755" y="5416"/>
                    </a:cubicBezTo>
                    <a:cubicBezTo>
                      <a:pt x="4707" y="5320"/>
                      <a:pt x="4659" y="5224"/>
                      <a:pt x="4611" y="5129"/>
                    </a:cubicBezTo>
                    <a:cubicBezTo>
                      <a:pt x="3973" y="5519"/>
                      <a:pt x="3276" y="5830"/>
                      <a:pt x="2420" y="5830"/>
                    </a:cubicBezTo>
                    <a:cubicBezTo>
                      <a:pt x="2247" y="5830"/>
                      <a:pt x="2067" y="5817"/>
                      <a:pt x="1879" y="5790"/>
                    </a:cubicBezTo>
                    <a:cubicBezTo>
                      <a:pt x="1515" y="5742"/>
                      <a:pt x="1237" y="5550"/>
                      <a:pt x="1026" y="5224"/>
                    </a:cubicBezTo>
                    <a:cubicBezTo>
                      <a:pt x="355" y="4151"/>
                      <a:pt x="681" y="1870"/>
                      <a:pt x="1045" y="250"/>
                    </a:cubicBezTo>
                    <a:cubicBezTo>
                      <a:pt x="949" y="163"/>
                      <a:pt x="863" y="87"/>
                      <a:pt x="767" y="0"/>
                    </a:cubicBezTo>
                    <a:close/>
                  </a:path>
                </a:pathLst>
              </a:custGeom>
              <a:solidFill>
                <a:srgbClr val="FC8C60"/>
              </a:solidFill>
              <a:ln w="9525" cap="flat" cmpd="sng">
                <a:solidFill>
                  <a:srgbClr val="FC8C6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70" name="Google Shape;1770;p67"/>
              <p:cNvSpPr/>
              <p:nvPr/>
            </p:nvSpPr>
            <p:spPr>
              <a:xfrm>
                <a:off x="4095500" y="3522225"/>
                <a:ext cx="857200" cy="606775"/>
              </a:xfrm>
              <a:custGeom>
                <a:avLst/>
                <a:gdLst/>
                <a:ahLst/>
                <a:cxnLst/>
                <a:rect l="l" t="t" r="r" b="b"/>
                <a:pathLst>
                  <a:path w="34288" h="24271" fill="none" extrusionOk="0">
                    <a:moveTo>
                      <a:pt x="3461" y="777"/>
                    </a:moveTo>
                    <a:lnTo>
                      <a:pt x="2934" y="3106"/>
                    </a:lnTo>
                    <a:cubicBezTo>
                      <a:pt x="758" y="13209"/>
                      <a:pt x="1" y="24270"/>
                      <a:pt x="1" y="24270"/>
                    </a:cubicBezTo>
                    <a:lnTo>
                      <a:pt x="17140" y="24251"/>
                    </a:lnTo>
                    <a:lnTo>
                      <a:pt x="34288" y="24270"/>
                    </a:lnTo>
                    <a:cubicBezTo>
                      <a:pt x="34288" y="24270"/>
                      <a:pt x="33502" y="13027"/>
                      <a:pt x="31288" y="2857"/>
                    </a:cubicBezTo>
                    <a:lnTo>
                      <a:pt x="30617" y="0"/>
                    </a:lnTo>
                  </a:path>
                </a:pathLst>
              </a:custGeom>
              <a:noFill/>
              <a:ln w="4075" cap="rnd" cmpd="sng">
                <a:solidFill>
                  <a:srgbClr val="4F1F1F"/>
                </a:solidFill>
                <a:prstDash val="solid"/>
                <a:miter lim="958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71" name="Google Shape;1771;p67"/>
              <p:cNvSpPr/>
              <p:nvPr/>
            </p:nvSpPr>
            <p:spPr>
              <a:xfrm>
                <a:off x="4370375" y="3058225"/>
                <a:ext cx="298125" cy="232975"/>
              </a:xfrm>
              <a:custGeom>
                <a:avLst/>
                <a:gdLst/>
                <a:ahLst/>
                <a:cxnLst/>
                <a:rect l="l" t="t" r="r" b="b"/>
                <a:pathLst>
                  <a:path w="11925" h="9319" extrusionOk="0">
                    <a:moveTo>
                      <a:pt x="6471" y="0"/>
                    </a:moveTo>
                    <a:cubicBezTo>
                      <a:pt x="6126" y="0"/>
                      <a:pt x="5795" y="69"/>
                      <a:pt x="5493" y="214"/>
                    </a:cubicBezTo>
                    <a:cubicBezTo>
                      <a:pt x="5487" y="214"/>
                      <a:pt x="5481" y="214"/>
                      <a:pt x="5475" y="214"/>
                    </a:cubicBezTo>
                    <a:cubicBezTo>
                      <a:pt x="4079" y="214"/>
                      <a:pt x="2421" y="1343"/>
                      <a:pt x="1362" y="3176"/>
                    </a:cubicBezTo>
                    <a:cubicBezTo>
                      <a:pt x="0" y="5534"/>
                      <a:pt x="135" y="8151"/>
                      <a:pt x="1659" y="9032"/>
                    </a:cubicBezTo>
                    <a:cubicBezTo>
                      <a:pt x="1995" y="9227"/>
                      <a:pt x="2372" y="9319"/>
                      <a:pt x="2770" y="9319"/>
                    </a:cubicBezTo>
                    <a:cubicBezTo>
                      <a:pt x="3846" y="9319"/>
                      <a:pt x="5074" y="8646"/>
                      <a:pt x="6068" y="7499"/>
                    </a:cubicBezTo>
                    <a:cubicBezTo>
                      <a:pt x="7021" y="8513"/>
                      <a:pt x="8156" y="9102"/>
                      <a:pt x="9159" y="9102"/>
                    </a:cubicBezTo>
                    <a:cubicBezTo>
                      <a:pt x="9559" y="9102"/>
                      <a:pt x="9938" y="9008"/>
                      <a:pt x="10276" y="8812"/>
                    </a:cubicBezTo>
                    <a:cubicBezTo>
                      <a:pt x="11800" y="7940"/>
                      <a:pt x="11925" y="5313"/>
                      <a:pt x="10573" y="2955"/>
                    </a:cubicBezTo>
                    <a:cubicBezTo>
                      <a:pt x="9513" y="1127"/>
                      <a:pt x="7868" y="0"/>
                      <a:pt x="64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72" name="Google Shape;1772;p67"/>
              <p:cNvSpPr/>
              <p:nvPr/>
            </p:nvSpPr>
            <p:spPr>
              <a:xfrm>
                <a:off x="4443950" y="2984250"/>
                <a:ext cx="151225" cy="204650"/>
              </a:xfrm>
              <a:custGeom>
                <a:avLst/>
                <a:gdLst/>
                <a:ahLst/>
                <a:cxnLst/>
                <a:rect l="l" t="t" r="r" b="b"/>
                <a:pathLst>
                  <a:path w="6049" h="8186" extrusionOk="0">
                    <a:moveTo>
                      <a:pt x="2598" y="0"/>
                    </a:moveTo>
                    <a:cubicBezTo>
                      <a:pt x="1160" y="0"/>
                      <a:pt x="0" y="1160"/>
                      <a:pt x="0" y="2598"/>
                    </a:cubicBezTo>
                    <a:lnTo>
                      <a:pt x="0" y="5588"/>
                    </a:lnTo>
                    <a:cubicBezTo>
                      <a:pt x="0" y="7026"/>
                      <a:pt x="1160" y="8186"/>
                      <a:pt x="2598" y="8186"/>
                    </a:cubicBezTo>
                    <a:lnTo>
                      <a:pt x="3451" y="8186"/>
                    </a:lnTo>
                    <a:cubicBezTo>
                      <a:pt x="4879" y="8186"/>
                      <a:pt x="6049" y="7026"/>
                      <a:pt x="6049" y="5588"/>
                    </a:cubicBezTo>
                    <a:lnTo>
                      <a:pt x="6049" y="2598"/>
                    </a:lnTo>
                    <a:cubicBezTo>
                      <a:pt x="6049" y="1160"/>
                      <a:pt x="4879" y="0"/>
                      <a:pt x="3451" y="0"/>
                    </a:cubicBezTo>
                    <a:close/>
                  </a:path>
                </a:pathLst>
              </a:custGeom>
              <a:solidFill>
                <a:srgbClr val="FFC8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73" name="Google Shape;1773;p67"/>
              <p:cNvSpPr/>
              <p:nvPr/>
            </p:nvSpPr>
            <p:spPr>
              <a:xfrm>
                <a:off x="4271875" y="2543700"/>
                <a:ext cx="490325" cy="402175"/>
              </a:xfrm>
              <a:custGeom>
                <a:avLst/>
                <a:gdLst/>
                <a:ahLst/>
                <a:cxnLst/>
                <a:rect l="l" t="t" r="r" b="b"/>
                <a:pathLst>
                  <a:path w="19613" h="16087" extrusionOk="0">
                    <a:moveTo>
                      <a:pt x="8777" y="1"/>
                    </a:moveTo>
                    <a:cubicBezTo>
                      <a:pt x="6233" y="1"/>
                      <a:pt x="1082" y="502"/>
                      <a:pt x="471" y="6043"/>
                    </a:cubicBezTo>
                    <a:cubicBezTo>
                      <a:pt x="1" y="10261"/>
                      <a:pt x="1745" y="13213"/>
                      <a:pt x="1745" y="13213"/>
                    </a:cubicBezTo>
                    <a:cubicBezTo>
                      <a:pt x="3011" y="15440"/>
                      <a:pt x="6889" y="16087"/>
                      <a:pt x="10559" y="16087"/>
                    </a:cubicBezTo>
                    <a:cubicBezTo>
                      <a:pt x="12892" y="16087"/>
                      <a:pt x="15142" y="15825"/>
                      <a:pt x="16584" y="15542"/>
                    </a:cubicBezTo>
                    <a:cubicBezTo>
                      <a:pt x="16488" y="15322"/>
                      <a:pt x="16440" y="15072"/>
                      <a:pt x="16430" y="14814"/>
                    </a:cubicBezTo>
                    <a:cubicBezTo>
                      <a:pt x="16392" y="13596"/>
                      <a:pt x="17360" y="12571"/>
                      <a:pt x="18587" y="12542"/>
                    </a:cubicBezTo>
                    <a:cubicBezTo>
                      <a:pt x="18603" y="12539"/>
                      <a:pt x="18618" y="12538"/>
                      <a:pt x="18632" y="12538"/>
                    </a:cubicBezTo>
                    <a:cubicBezTo>
                      <a:pt x="18660" y="12538"/>
                      <a:pt x="18686" y="12542"/>
                      <a:pt x="18712" y="12542"/>
                    </a:cubicBezTo>
                    <a:cubicBezTo>
                      <a:pt x="19143" y="10356"/>
                      <a:pt x="19613" y="7165"/>
                      <a:pt x="19277" y="4577"/>
                    </a:cubicBezTo>
                    <a:cubicBezTo>
                      <a:pt x="18778" y="802"/>
                      <a:pt x="14142" y="4"/>
                      <a:pt x="10954" y="4"/>
                    </a:cubicBezTo>
                    <a:cubicBezTo>
                      <a:pt x="10653" y="4"/>
                      <a:pt x="10365" y="11"/>
                      <a:pt x="10094" y="24"/>
                    </a:cubicBezTo>
                    <a:cubicBezTo>
                      <a:pt x="10069" y="25"/>
                      <a:pt x="10039" y="25"/>
                      <a:pt x="10005" y="25"/>
                    </a:cubicBezTo>
                    <a:cubicBezTo>
                      <a:pt x="9774" y="25"/>
                      <a:pt x="9339" y="1"/>
                      <a:pt x="8777" y="1"/>
                    </a:cubicBezTo>
                    <a:close/>
                  </a:path>
                </a:pathLst>
              </a:custGeom>
              <a:solidFill>
                <a:srgbClr val="703B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74" name="Google Shape;1774;p67"/>
              <p:cNvSpPr/>
              <p:nvPr/>
            </p:nvSpPr>
            <p:spPr>
              <a:xfrm>
                <a:off x="4246250" y="2857200"/>
                <a:ext cx="113375" cy="110325"/>
              </a:xfrm>
              <a:custGeom>
                <a:avLst/>
                <a:gdLst/>
                <a:ahLst/>
                <a:cxnLst/>
                <a:rect l="l" t="t" r="r" b="b"/>
                <a:pathLst>
                  <a:path w="4535" h="4413" extrusionOk="0">
                    <a:moveTo>
                      <a:pt x="2258" y="1"/>
                    </a:moveTo>
                    <a:cubicBezTo>
                      <a:pt x="1063" y="1"/>
                      <a:pt x="76" y="946"/>
                      <a:pt x="39" y="2139"/>
                    </a:cubicBezTo>
                    <a:cubicBezTo>
                      <a:pt x="0" y="3357"/>
                      <a:pt x="968" y="4382"/>
                      <a:pt x="2195" y="4411"/>
                    </a:cubicBezTo>
                    <a:cubicBezTo>
                      <a:pt x="2219" y="4412"/>
                      <a:pt x="2243" y="4412"/>
                      <a:pt x="2267" y="4412"/>
                    </a:cubicBezTo>
                    <a:cubicBezTo>
                      <a:pt x="3471" y="4412"/>
                      <a:pt x="4458" y="3467"/>
                      <a:pt x="4496" y="2274"/>
                    </a:cubicBezTo>
                    <a:cubicBezTo>
                      <a:pt x="4534" y="1056"/>
                      <a:pt x="3566" y="31"/>
                      <a:pt x="2329" y="2"/>
                    </a:cubicBezTo>
                    <a:cubicBezTo>
                      <a:pt x="2306" y="1"/>
                      <a:pt x="2282" y="1"/>
                      <a:pt x="2258" y="1"/>
                    </a:cubicBezTo>
                    <a:close/>
                  </a:path>
                </a:pathLst>
              </a:custGeom>
              <a:solidFill>
                <a:srgbClr val="FFC8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75" name="Google Shape;1775;p67"/>
              <p:cNvSpPr/>
              <p:nvPr/>
            </p:nvSpPr>
            <p:spPr>
              <a:xfrm>
                <a:off x="4299925" y="2880250"/>
                <a:ext cx="31175" cy="32125"/>
              </a:xfrm>
              <a:custGeom>
                <a:avLst/>
                <a:gdLst/>
                <a:ahLst/>
                <a:cxnLst/>
                <a:rect l="l" t="t" r="r" b="b"/>
                <a:pathLst>
                  <a:path w="1247" h="1285" fill="none" extrusionOk="0">
                    <a:moveTo>
                      <a:pt x="1227" y="1285"/>
                    </a:moveTo>
                    <a:cubicBezTo>
                      <a:pt x="1246" y="594"/>
                      <a:pt x="700" y="19"/>
                      <a:pt x="0" y="0"/>
                    </a:cubicBezTo>
                  </a:path>
                </a:pathLst>
              </a:custGeom>
              <a:noFill/>
              <a:ln w="4075" cap="rnd" cmpd="sng">
                <a:solidFill>
                  <a:srgbClr val="4F1F1F"/>
                </a:solidFill>
                <a:prstDash val="solid"/>
                <a:miter lim="958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76" name="Google Shape;1776;p67"/>
              <p:cNvSpPr/>
              <p:nvPr/>
            </p:nvSpPr>
            <p:spPr>
              <a:xfrm>
                <a:off x="4343525" y="2606325"/>
                <a:ext cx="355400" cy="466625"/>
              </a:xfrm>
              <a:custGeom>
                <a:avLst/>
                <a:gdLst/>
                <a:ahLst/>
                <a:cxnLst/>
                <a:rect l="l" t="t" r="r" b="b"/>
                <a:pathLst>
                  <a:path w="14216" h="18665" extrusionOk="0">
                    <a:moveTo>
                      <a:pt x="6169" y="1"/>
                    </a:moveTo>
                    <a:cubicBezTo>
                      <a:pt x="2857" y="1"/>
                      <a:pt x="135" y="2683"/>
                      <a:pt x="106" y="6002"/>
                    </a:cubicBezTo>
                    <a:lnTo>
                      <a:pt x="39" y="12529"/>
                    </a:lnTo>
                    <a:cubicBezTo>
                      <a:pt x="1" y="15865"/>
                      <a:pt x="2704" y="18616"/>
                      <a:pt x="6030" y="18645"/>
                    </a:cubicBezTo>
                    <a:lnTo>
                      <a:pt x="7995" y="18664"/>
                    </a:lnTo>
                    <a:cubicBezTo>
                      <a:pt x="8019" y="18664"/>
                      <a:pt x="8042" y="18664"/>
                      <a:pt x="8065" y="18664"/>
                    </a:cubicBezTo>
                    <a:cubicBezTo>
                      <a:pt x="11369" y="18664"/>
                      <a:pt x="14082" y="15985"/>
                      <a:pt x="14120" y="12673"/>
                    </a:cubicBezTo>
                    <a:lnTo>
                      <a:pt x="14178" y="6136"/>
                    </a:lnTo>
                    <a:cubicBezTo>
                      <a:pt x="14216" y="2810"/>
                      <a:pt x="11523" y="59"/>
                      <a:pt x="8187" y="20"/>
                    </a:cubicBezTo>
                    <a:lnTo>
                      <a:pt x="6222" y="1"/>
                    </a:lnTo>
                    <a:cubicBezTo>
                      <a:pt x="6204" y="1"/>
                      <a:pt x="6186" y="1"/>
                      <a:pt x="6169" y="1"/>
                    </a:cubicBezTo>
                    <a:close/>
                  </a:path>
                </a:pathLst>
              </a:custGeom>
              <a:solidFill>
                <a:srgbClr val="FFC8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77" name="Google Shape;1777;p67"/>
              <p:cNvSpPr/>
              <p:nvPr/>
            </p:nvSpPr>
            <p:spPr>
              <a:xfrm>
                <a:off x="4415175" y="3049175"/>
                <a:ext cx="203725" cy="24225"/>
              </a:xfrm>
              <a:custGeom>
                <a:avLst/>
                <a:gdLst/>
                <a:ahLst/>
                <a:cxnLst/>
                <a:rect l="l" t="t" r="r" b="b"/>
                <a:pathLst>
                  <a:path w="8149" h="969" fill="none" extrusionOk="0">
                    <a:moveTo>
                      <a:pt x="8148" y="183"/>
                    </a:moveTo>
                    <a:cubicBezTo>
                      <a:pt x="7257" y="681"/>
                      <a:pt x="6222" y="969"/>
                      <a:pt x="5129" y="950"/>
                    </a:cubicBezTo>
                    <a:lnTo>
                      <a:pt x="3164" y="931"/>
                    </a:lnTo>
                    <a:cubicBezTo>
                      <a:pt x="2004" y="921"/>
                      <a:pt x="921" y="576"/>
                      <a:pt x="1" y="1"/>
                    </a:cubicBezTo>
                  </a:path>
                </a:pathLst>
              </a:custGeom>
              <a:noFill/>
              <a:ln w="4075" cap="rnd" cmpd="sng">
                <a:solidFill>
                  <a:srgbClr val="4F1F1F"/>
                </a:solidFill>
                <a:prstDash val="solid"/>
                <a:miter lim="958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78" name="Google Shape;1778;p67"/>
              <p:cNvSpPr/>
              <p:nvPr/>
            </p:nvSpPr>
            <p:spPr>
              <a:xfrm>
                <a:off x="4349275" y="2870525"/>
                <a:ext cx="92775" cy="88750"/>
              </a:xfrm>
              <a:custGeom>
                <a:avLst/>
                <a:gdLst/>
                <a:ahLst/>
                <a:cxnLst/>
                <a:rect l="l" t="t" r="r" b="b"/>
                <a:pathLst>
                  <a:path w="3711" h="3550" extrusionOk="0">
                    <a:moveTo>
                      <a:pt x="1863" y="0"/>
                    </a:moveTo>
                    <a:cubicBezTo>
                      <a:pt x="953" y="0"/>
                      <a:pt x="169" y="696"/>
                      <a:pt x="87" y="1626"/>
                    </a:cubicBezTo>
                    <a:cubicBezTo>
                      <a:pt x="1" y="2603"/>
                      <a:pt x="729" y="3456"/>
                      <a:pt x="1707" y="3543"/>
                    </a:cubicBezTo>
                    <a:cubicBezTo>
                      <a:pt x="1759" y="3547"/>
                      <a:pt x="1811" y="3550"/>
                      <a:pt x="1863" y="3550"/>
                    </a:cubicBezTo>
                    <a:cubicBezTo>
                      <a:pt x="2766" y="3550"/>
                      <a:pt x="3543" y="2848"/>
                      <a:pt x="3624" y="1932"/>
                    </a:cubicBezTo>
                    <a:cubicBezTo>
                      <a:pt x="3710" y="955"/>
                      <a:pt x="2982" y="92"/>
                      <a:pt x="2004" y="6"/>
                    </a:cubicBezTo>
                    <a:cubicBezTo>
                      <a:pt x="1957" y="2"/>
                      <a:pt x="1910" y="0"/>
                      <a:pt x="1863" y="0"/>
                    </a:cubicBezTo>
                    <a:close/>
                  </a:path>
                </a:pathLst>
              </a:custGeom>
              <a:solidFill>
                <a:srgbClr val="FF9A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79" name="Google Shape;1779;p67"/>
              <p:cNvSpPr/>
              <p:nvPr/>
            </p:nvSpPr>
            <p:spPr>
              <a:xfrm>
                <a:off x="4592025" y="2870525"/>
                <a:ext cx="92525" cy="88750"/>
              </a:xfrm>
              <a:custGeom>
                <a:avLst/>
                <a:gdLst/>
                <a:ahLst/>
                <a:cxnLst/>
                <a:rect l="l" t="t" r="r" b="b"/>
                <a:pathLst>
                  <a:path w="3701" h="3550" extrusionOk="0">
                    <a:moveTo>
                      <a:pt x="1862" y="0"/>
                    </a:moveTo>
                    <a:cubicBezTo>
                      <a:pt x="945" y="0"/>
                      <a:pt x="169" y="696"/>
                      <a:pt x="87" y="1626"/>
                    </a:cubicBezTo>
                    <a:cubicBezTo>
                      <a:pt x="1" y="2603"/>
                      <a:pt x="720" y="3456"/>
                      <a:pt x="1698" y="3543"/>
                    </a:cubicBezTo>
                    <a:cubicBezTo>
                      <a:pt x="1750" y="3547"/>
                      <a:pt x="1803" y="3550"/>
                      <a:pt x="1855" y="3550"/>
                    </a:cubicBezTo>
                    <a:cubicBezTo>
                      <a:pt x="2766" y="3550"/>
                      <a:pt x="3542" y="2848"/>
                      <a:pt x="3615" y="1932"/>
                    </a:cubicBezTo>
                    <a:cubicBezTo>
                      <a:pt x="3701" y="955"/>
                      <a:pt x="2982" y="92"/>
                      <a:pt x="2004" y="6"/>
                    </a:cubicBezTo>
                    <a:cubicBezTo>
                      <a:pt x="1956" y="2"/>
                      <a:pt x="1909" y="0"/>
                      <a:pt x="1862" y="0"/>
                    </a:cubicBezTo>
                    <a:close/>
                  </a:path>
                </a:pathLst>
              </a:custGeom>
              <a:solidFill>
                <a:srgbClr val="FF9A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80" name="Google Shape;1780;p67"/>
              <p:cNvSpPr/>
              <p:nvPr/>
            </p:nvSpPr>
            <p:spPr>
              <a:xfrm>
                <a:off x="4492100" y="2944225"/>
                <a:ext cx="69275" cy="30950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123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87" y="691"/>
                      <a:pt x="662" y="1227"/>
                      <a:pt x="1372" y="1237"/>
                    </a:cubicBezTo>
                    <a:cubicBezTo>
                      <a:pt x="1378" y="1237"/>
                      <a:pt x="1384" y="1237"/>
                      <a:pt x="1390" y="1237"/>
                    </a:cubicBezTo>
                    <a:cubicBezTo>
                      <a:pt x="2101" y="1237"/>
                      <a:pt x="2676" y="704"/>
                      <a:pt x="2771" y="29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81" name="Google Shape;1781;p67"/>
              <p:cNvSpPr/>
              <p:nvPr/>
            </p:nvSpPr>
            <p:spPr>
              <a:xfrm>
                <a:off x="4386425" y="2813850"/>
                <a:ext cx="41725" cy="40800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632" extrusionOk="0">
                    <a:moveTo>
                      <a:pt x="829" y="0"/>
                    </a:moveTo>
                    <a:cubicBezTo>
                      <a:pt x="403" y="0"/>
                      <a:pt x="39" y="348"/>
                      <a:pt x="20" y="787"/>
                    </a:cubicBezTo>
                    <a:cubicBezTo>
                      <a:pt x="1" y="1237"/>
                      <a:pt x="346" y="1611"/>
                      <a:pt x="796" y="1630"/>
                    </a:cubicBezTo>
                    <a:cubicBezTo>
                      <a:pt x="808" y="1631"/>
                      <a:pt x="820" y="1631"/>
                      <a:pt x="832" y="1631"/>
                    </a:cubicBezTo>
                    <a:cubicBezTo>
                      <a:pt x="1267" y="1631"/>
                      <a:pt x="1631" y="1293"/>
                      <a:pt x="1649" y="854"/>
                    </a:cubicBezTo>
                    <a:cubicBezTo>
                      <a:pt x="1669" y="404"/>
                      <a:pt x="1314" y="20"/>
                      <a:pt x="863" y="1"/>
                    </a:cubicBezTo>
                    <a:cubicBezTo>
                      <a:pt x="852" y="0"/>
                      <a:pt x="841" y="0"/>
                      <a:pt x="829" y="0"/>
                    </a:cubicBezTo>
                    <a:close/>
                  </a:path>
                </a:pathLst>
              </a:custGeom>
              <a:solidFill>
                <a:srgbClr val="4F1F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82" name="Google Shape;1782;p67"/>
              <p:cNvSpPr/>
              <p:nvPr/>
            </p:nvSpPr>
            <p:spPr>
              <a:xfrm>
                <a:off x="4602100" y="2813850"/>
                <a:ext cx="41725" cy="40800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632" extrusionOk="0">
                    <a:moveTo>
                      <a:pt x="838" y="0"/>
                    </a:moveTo>
                    <a:cubicBezTo>
                      <a:pt x="403" y="0"/>
                      <a:pt x="38" y="348"/>
                      <a:pt x="20" y="787"/>
                    </a:cubicBezTo>
                    <a:cubicBezTo>
                      <a:pt x="1" y="1237"/>
                      <a:pt x="355" y="1611"/>
                      <a:pt x="806" y="1630"/>
                    </a:cubicBezTo>
                    <a:cubicBezTo>
                      <a:pt x="818" y="1631"/>
                      <a:pt x="830" y="1631"/>
                      <a:pt x="841" y="1631"/>
                    </a:cubicBezTo>
                    <a:cubicBezTo>
                      <a:pt x="1276" y="1631"/>
                      <a:pt x="1631" y="1293"/>
                      <a:pt x="1649" y="854"/>
                    </a:cubicBezTo>
                    <a:cubicBezTo>
                      <a:pt x="1668" y="404"/>
                      <a:pt x="1323" y="20"/>
                      <a:pt x="873" y="1"/>
                    </a:cubicBezTo>
                    <a:cubicBezTo>
                      <a:pt x="861" y="0"/>
                      <a:pt x="849" y="0"/>
                      <a:pt x="838" y="0"/>
                    </a:cubicBezTo>
                    <a:close/>
                  </a:path>
                </a:pathLst>
              </a:custGeom>
              <a:solidFill>
                <a:srgbClr val="4F1F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83" name="Google Shape;1783;p67"/>
              <p:cNvSpPr/>
              <p:nvPr/>
            </p:nvSpPr>
            <p:spPr>
              <a:xfrm>
                <a:off x="4501700" y="2799700"/>
                <a:ext cx="35975" cy="8702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3481" extrusionOk="0">
                    <a:moveTo>
                      <a:pt x="858" y="1"/>
                    </a:moveTo>
                    <a:cubicBezTo>
                      <a:pt x="812" y="1"/>
                      <a:pt x="769" y="27"/>
                      <a:pt x="757" y="88"/>
                    </a:cubicBezTo>
                    <a:cubicBezTo>
                      <a:pt x="633" y="893"/>
                      <a:pt x="460" y="1698"/>
                      <a:pt x="230" y="2484"/>
                    </a:cubicBezTo>
                    <a:cubicBezTo>
                      <a:pt x="182" y="2666"/>
                      <a:pt x="125" y="2858"/>
                      <a:pt x="67" y="3040"/>
                    </a:cubicBezTo>
                    <a:cubicBezTo>
                      <a:pt x="29" y="3165"/>
                      <a:pt x="0" y="3299"/>
                      <a:pt x="134" y="3366"/>
                    </a:cubicBezTo>
                    <a:cubicBezTo>
                      <a:pt x="278" y="3433"/>
                      <a:pt x="508" y="3423"/>
                      <a:pt x="662" y="3433"/>
                    </a:cubicBezTo>
                    <a:cubicBezTo>
                      <a:pt x="863" y="3452"/>
                      <a:pt x="1074" y="3471"/>
                      <a:pt x="1285" y="3481"/>
                    </a:cubicBezTo>
                    <a:cubicBezTo>
                      <a:pt x="1438" y="3481"/>
                      <a:pt x="1438" y="3241"/>
                      <a:pt x="1285" y="3241"/>
                    </a:cubicBezTo>
                    <a:cubicBezTo>
                      <a:pt x="1112" y="3232"/>
                      <a:pt x="930" y="3222"/>
                      <a:pt x="748" y="3203"/>
                    </a:cubicBezTo>
                    <a:cubicBezTo>
                      <a:pt x="671" y="3193"/>
                      <a:pt x="585" y="3193"/>
                      <a:pt x="499" y="3184"/>
                    </a:cubicBezTo>
                    <a:cubicBezTo>
                      <a:pt x="460" y="3174"/>
                      <a:pt x="422" y="3174"/>
                      <a:pt x="374" y="3165"/>
                    </a:cubicBezTo>
                    <a:cubicBezTo>
                      <a:pt x="355" y="3165"/>
                      <a:pt x="326" y="3155"/>
                      <a:pt x="297" y="3155"/>
                    </a:cubicBezTo>
                    <a:cubicBezTo>
                      <a:pt x="290" y="3154"/>
                      <a:pt x="283" y="3152"/>
                      <a:pt x="278" y="3151"/>
                    </a:cubicBezTo>
                    <a:lnTo>
                      <a:pt x="278" y="3151"/>
                    </a:lnTo>
                    <a:cubicBezTo>
                      <a:pt x="287" y="3129"/>
                      <a:pt x="301" y="3084"/>
                      <a:pt x="307" y="3078"/>
                    </a:cubicBezTo>
                    <a:cubicBezTo>
                      <a:pt x="317" y="3030"/>
                      <a:pt x="336" y="2982"/>
                      <a:pt x="355" y="2935"/>
                    </a:cubicBezTo>
                    <a:cubicBezTo>
                      <a:pt x="374" y="2848"/>
                      <a:pt x="403" y="2772"/>
                      <a:pt x="422" y="2695"/>
                    </a:cubicBezTo>
                    <a:cubicBezTo>
                      <a:pt x="470" y="2522"/>
                      <a:pt x="518" y="2359"/>
                      <a:pt x="566" y="2187"/>
                    </a:cubicBezTo>
                    <a:cubicBezTo>
                      <a:pt x="738" y="1516"/>
                      <a:pt x="882" y="835"/>
                      <a:pt x="997" y="155"/>
                    </a:cubicBezTo>
                    <a:cubicBezTo>
                      <a:pt x="1009" y="62"/>
                      <a:pt x="929" y="1"/>
                      <a:pt x="858" y="1"/>
                    </a:cubicBezTo>
                    <a:close/>
                  </a:path>
                </a:pathLst>
              </a:custGeom>
              <a:solidFill>
                <a:srgbClr val="4F1F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84" name="Google Shape;1784;p67"/>
              <p:cNvSpPr/>
              <p:nvPr/>
            </p:nvSpPr>
            <p:spPr>
              <a:xfrm>
                <a:off x="4315250" y="2578000"/>
                <a:ext cx="459650" cy="207600"/>
              </a:xfrm>
              <a:custGeom>
                <a:avLst/>
                <a:gdLst/>
                <a:ahLst/>
                <a:cxnLst/>
                <a:rect l="l" t="t" r="r" b="b"/>
                <a:pathLst>
                  <a:path w="18386" h="8304" extrusionOk="0">
                    <a:moveTo>
                      <a:pt x="9033" y="0"/>
                    </a:moveTo>
                    <a:cubicBezTo>
                      <a:pt x="6091" y="0"/>
                      <a:pt x="3096" y="487"/>
                      <a:pt x="1985" y="2016"/>
                    </a:cubicBezTo>
                    <a:cubicBezTo>
                      <a:pt x="346" y="4249"/>
                      <a:pt x="1" y="8304"/>
                      <a:pt x="1" y="8304"/>
                    </a:cubicBezTo>
                    <a:cubicBezTo>
                      <a:pt x="1" y="8304"/>
                      <a:pt x="6739" y="6598"/>
                      <a:pt x="9069" y="2802"/>
                    </a:cubicBezTo>
                    <a:cubicBezTo>
                      <a:pt x="9069" y="2802"/>
                      <a:pt x="13162" y="7623"/>
                      <a:pt x="16430" y="7700"/>
                    </a:cubicBezTo>
                    <a:cubicBezTo>
                      <a:pt x="16436" y="7700"/>
                      <a:pt x="16441" y="7700"/>
                      <a:pt x="16446" y="7700"/>
                    </a:cubicBezTo>
                    <a:cubicBezTo>
                      <a:pt x="18385" y="7700"/>
                      <a:pt x="16535" y="740"/>
                      <a:pt x="12922" y="262"/>
                    </a:cubicBezTo>
                    <a:cubicBezTo>
                      <a:pt x="11769" y="106"/>
                      <a:pt x="10407" y="0"/>
                      <a:pt x="9033" y="0"/>
                    </a:cubicBezTo>
                    <a:close/>
                  </a:path>
                </a:pathLst>
              </a:custGeom>
              <a:solidFill>
                <a:srgbClr val="703B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85" name="Google Shape;1785;p67"/>
              <p:cNvSpPr/>
              <p:nvPr/>
            </p:nvSpPr>
            <p:spPr>
              <a:xfrm>
                <a:off x="4333475" y="2725925"/>
                <a:ext cx="154350" cy="172800"/>
              </a:xfrm>
              <a:custGeom>
                <a:avLst/>
                <a:gdLst/>
                <a:ahLst/>
                <a:cxnLst/>
                <a:rect l="l" t="t" r="r" b="b"/>
                <a:pathLst>
                  <a:path w="6174" h="6912" fill="none" extrusionOk="0">
                    <a:moveTo>
                      <a:pt x="6173" y="3451"/>
                    </a:moveTo>
                    <a:cubicBezTo>
                      <a:pt x="6173" y="5368"/>
                      <a:pt x="4793" y="6911"/>
                      <a:pt x="3087" y="6911"/>
                    </a:cubicBezTo>
                    <a:cubicBezTo>
                      <a:pt x="1381" y="6911"/>
                      <a:pt x="0" y="5368"/>
                      <a:pt x="0" y="3451"/>
                    </a:cubicBezTo>
                    <a:cubicBezTo>
                      <a:pt x="0" y="1543"/>
                      <a:pt x="1381" y="0"/>
                      <a:pt x="3087" y="0"/>
                    </a:cubicBezTo>
                    <a:cubicBezTo>
                      <a:pt x="4793" y="0"/>
                      <a:pt x="6173" y="1543"/>
                      <a:pt x="6173" y="3451"/>
                    </a:cubicBezTo>
                    <a:close/>
                  </a:path>
                </a:pathLst>
              </a:custGeom>
              <a:noFill/>
              <a:ln w="7900" cap="flat" cmpd="sng">
                <a:solidFill>
                  <a:schemeClr val="lt1"/>
                </a:solidFill>
                <a:prstDash val="solid"/>
                <a:miter lim="958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86" name="Google Shape;1786;p67"/>
              <p:cNvSpPr/>
              <p:nvPr/>
            </p:nvSpPr>
            <p:spPr>
              <a:xfrm>
                <a:off x="4556100" y="2725925"/>
                <a:ext cx="154350" cy="172800"/>
              </a:xfrm>
              <a:custGeom>
                <a:avLst/>
                <a:gdLst/>
                <a:ahLst/>
                <a:cxnLst/>
                <a:rect l="l" t="t" r="r" b="b"/>
                <a:pathLst>
                  <a:path w="6174" h="6912" fill="none" extrusionOk="0">
                    <a:moveTo>
                      <a:pt x="6173" y="3451"/>
                    </a:moveTo>
                    <a:cubicBezTo>
                      <a:pt x="6173" y="5368"/>
                      <a:pt x="4793" y="6911"/>
                      <a:pt x="3087" y="6911"/>
                    </a:cubicBezTo>
                    <a:cubicBezTo>
                      <a:pt x="1380" y="6911"/>
                      <a:pt x="0" y="5368"/>
                      <a:pt x="0" y="3451"/>
                    </a:cubicBezTo>
                    <a:cubicBezTo>
                      <a:pt x="0" y="1543"/>
                      <a:pt x="1380" y="0"/>
                      <a:pt x="3087" y="0"/>
                    </a:cubicBezTo>
                    <a:cubicBezTo>
                      <a:pt x="4793" y="0"/>
                      <a:pt x="6173" y="1543"/>
                      <a:pt x="6173" y="3451"/>
                    </a:cubicBezTo>
                    <a:close/>
                  </a:path>
                </a:pathLst>
              </a:custGeom>
              <a:noFill/>
              <a:ln w="7900" cap="flat" cmpd="sng">
                <a:solidFill>
                  <a:schemeClr val="lt1"/>
                </a:solidFill>
                <a:prstDash val="solid"/>
                <a:miter lim="958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87" name="Google Shape;1787;p67"/>
              <p:cNvSpPr/>
              <p:nvPr/>
            </p:nvSpPr>
            <p:spPr>
              <a:xfrm>
                <a:off x="4483475" y="2828725"/>
                <a:ext cx="76475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3059" h="403" fill="none" extrusionOk="0">
                    <a:moveTo>
                      <a:pt x="1" y="365"/>
                    </a:moveTo>
                    <a:cubicBezTo>
                      <a:pt x="336" y="192"/>
                      <a:pt x="835" y="0"/>
                      <a:pt x="1429" y="0"/>
                    </a:cubicBezTo>
                    <a:cubicBezTo>
                      <a:pt x="2119" y="0"/>
                      <a:pt x="2694" y="221"/>
                      <a:pt x="3058" y="403"/>
                    </a:cubicBezTo>
                  </a:path>
                </a:pathLst>
              </a:custGeom>
              <a:noFill/>
              <a:ln w="7900" cap="flat" cmpd="sng">
                <a:solidFill>
                  <a:schemeClr val="lt1"/>
                </a:solidFill>
                <a:prstDash val="solid"/>
                <a:miter lim="958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37EA560B-14B5-43B9-821E-E83B9B29B952}"/>
              </a:ext>
            </a:extLst>
          </p:cNvPr>
          <p:cNvSpPr/>
          <p:nvPr/>
        </p:nvSpPr>
        <p:spPr>
          <a:xfrm>
            <a:off x="395156" y="940906"/>
            <a:ext cx="4921743" cy="205879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en-US" sz="1800" b="1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1800" b="1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1800" b="1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1800" b="1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1800" b="1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1800" b="1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</a:t>
            </a:r>
            <a:r>
              <a:rPr lang="en-US" sz="1800" b="1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endParaRPr lang="en-US" sz="1800" b="1" i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Thủy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endParaRPr lang="en-US" sz="1800" i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Kỉ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lục</a:t>
            </a:r>
            <a:endParaRPr lang="en-US" sz="1800" i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phố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xi-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đa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Ra-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pít</a:t>
            </a:r>
            <a:endParaRPr lang="en-US" sz="1800" i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</a:t>
            </a:r>
            <a:endParaRPr lang="en-US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B97C3E7E-C3E0-4E3D-8585-1AC076CE2202}"/>
              </a:ext>
            </a:extLst>
          </p:cNvPr>
          <p:cNvSpPr/>
          <p:nvPr/>
        </p:nvSpPr>
        <p:spPr>
          <a:xfrm>
            <a:off x="381341" y="3376273"/>
            <a:ext cx="4921743" cy="1353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cụ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địa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danh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chưa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địa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xác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" grpId="0"/>
      <p:bldP spid="3" grpId="0" animBg="1"/>
      <p:bldP spid="2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06181AD0-3ABE-4EC8-AA06-72A26B251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57" y="1007710"/>
            <a:ext cx="4953429" cy="8789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3F3F0F-D3A2-44AF-9A03-E03D75128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689" y="227266"/>
            <a:ext cx="7717500" cy="572700"/>
          </a:xfrm>
        </p:spPr>
        <p:txBody>
          <a:bodyPr/>
          <a:lstStyle/>
          <a:p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5 (SGK – 83)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0BE6DE6-D893-431F-9A27-152D351C6AF7}"/>
              </a:ext>
            </a:extLst>
          </p:cNvPr>
          <p:cNvSpPr/>
          <p:nvPr/>
        </p:nvSpPr>
        <p:spPr>
          <a:xfrm>
            <a:off x="5617042" y="1035320"/>
            <a:ext cx="3338385" cy="8513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Nhắc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xuất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thuật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DF4C73-CC72-4A7A-AD3F-0DE8A249C5F6}"/>
              </a:ext>
            </a:extLst>
          </p:cNvPr>
          <p:cNvCxnSpPr/>
          <p:nvPr/>
        </p:nvCxnSpPr>
        <p:spPr>
          <a:xfrm>
            <a:off x="2997292" y="1502046"/>
            <a:ext cx="179162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5FC5884D-9CD8-4A0C-8114-288EA1C3C012}"/>
              </a:ext>
            </a:extLst>
          </p:cNvPr>
          <p:cNvSpPr/>
          <p:nvPr/>
        </p:nvSpPr>
        <p:spPr>
          <a:xfrm>
            <a:off x="5114693" y="1387454"/>
            <a:ext cx="267629" cy="39401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BC3E4577-21C1-40B3-BC71-AC90E37B3988}"/>
              </a:ext>
            </a:extLst>
          </p:cNvPr>
          <p:cNvSpPr/>
          <p:nvPr/>
        </p:nvSpPr>
        <p:spPr>
          <a:xfrm>
            <a:off x="5187699" y="2580171"/>
            <a:ext cx="267629" cy="39401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DA48C54-B623-44C1-8383-18FF21699181}"/>
              </a:ext>
            </a:extLst>
          </p:cNvPr>
          <p:cNvSpPr/>
          <p:nvPr/>
        </p:nvSpPr>
        <p:spPr>
          <a:xfrm>
            <a:off x="5617041" y="2368953"/>
            <a:ext cx="3338385" cy="10982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trích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dẫn</a:t>
            </a:r>
            <a:endParaRPr lang="en-US" sz="16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5F5CF73-FB71-408D-819F-6CED22C726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57" y="3701413"/>
            <a:ext cx="4716364" cy="1214821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B528C3C-0253-40F9-BE63-57CE01F38ED2}"/>
              </a:ext>
            </a:extLst>
          </p:cNvPr>
          <p:cNvCxnSpPr>
            <a:cxnSpLocks/>
          </p:cNvCxnSpPr>
          <p:nvPr/>
        </p:nvCxnSpPr>
        <p:spPr>
          <a:xfrm>
            <a:off x="2007220" y="3999571"/>
            <a:ext cx="256478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114F2B56-21EC-4E96-9A5A-2BFE2A6B1EFE}"/>
              </a:ext>
            </a:extLst>
          </p:cNvPr>
          <p:cNvSpPr/>
          <p:nvPr/>
        </p:nvSpPr>
        <p:spPr>
          <a:xfrm>
            <a:off x="5114693" y="4301640"/>
            <a:ext cx="267629" cy="39401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539EB39-A6D3-464C-87D7-05587191B965}"/>
              </a:ext>
            </a:extLst>
          </p:cNvPr>
          <p:cNvSpPr/>
          <p:nvPr/>
        </p:nvSpPr>
        <p:spPr>
          <a:xfrm>
            <a:off x="5617042" y="3949504"/>
            <a:ext cx="3338385" cy="10982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rõ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trích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VB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ai,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xuất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F83C41F-BD72-4A1D-BD09-408732B166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57" y="2319890"/>
            <a:ext cx="4953429" cy="929721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615A21B-0A16-4874-B953-0C152ACE8C9D}"/>
              </a:ext>
            </a:extLst>
          </p:cNvPr>
          <p:cNvCxnSpPr>
            <a:cxnSpLocks/>
          </p:cNvCxnSpPr>
          <p:nvPr/>
        </p:nvCxnSpPr>
        <p:spPr>
          <a:xfrm>
            <a:off x="895815" y="2582902"/>
            <a:ext cx="3583258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96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13" grpId="0" animBg="1"/>
      <p:bldP spid="17" grpId="0" animBg="1"/>
      <p:bldP spid="19" grpId="0" animBg="1"/>
      <p:bldP spid="23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F3F0F-D3A2-44AF-9A03-E03D75128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689" y="227266"/>
            <a:ext cx="7717500" cy="572700"/>
          </a:xfrm>
        </p:spPr>
        <p:txBody>
          <a:bodyPr/>
          <a:lstStyle/>
          <a:p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5 (SGK – 83)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0BE6DE6-D893-431F-9A27-152D351C6AF7}"/>
              </a:ext>
            </a:extLst>
          </p:cNvPr>
          <p:cNvSpPr/>
          <p:nvPr/>
        </p:nvSpPr>
        <p:spPr>
          <a:xfrm>
            <a:off x="378688" y="1073769"/>
            <a:ext cx="6029545" cy="1661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Nhắc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xuất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thuật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Nhắc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trích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dẫn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rõ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trích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VB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ai,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xuất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0978D0-C116-49F8-9239-38AE0BA3007F}"/>
              </a:ext>
            </a:extLst>
          </p:cNvPr>
          <p:cNvSpPr/>
          <p:nvPr/>
        </p:nvSpPr>
        <p:spPr>
          <a:xfrm>
            <a:off x="2743200" y="3194906"/>
            <a:ext cx="6259551" cy="1661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ngay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bày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tài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liệu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tham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khảo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xem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điều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bắt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buộc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AEC3E15A-8AAC-46DE-96B2-DE4B20602FBD}"/>
              </a:ext>
            </a:extLst>
          </p:cNvPr>
          <p:cNvSpPr/>
          <p:nvPr/>
        </p:nvSpPr>
        <p:spPr>
          <a:xfrm>
            <a:off x="2133601" y="3687508"/>
            <a:ext cx="505522" cy="79545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56AC6A-D967-4D89-8DE0-A4AEAABC7F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2000" l="6667" r="90000">
                        <a14:foregroundMark x1="71833" y1="37833" x2="71500" y2="49000"/>
                        <a14:foregroundMark x1="61667" y1="49500" x2="54333" y2="57667"/>
                        <a14:foregroundMark x1="54333" y1="57667" x2="53667" y2="58000"/>
                        <a14:foregroundMark x1="51167" y1="53167" x2="64500" y2="58167"/>
                        <a14:foregroundMark x1="47333" y1="51667" x2="45667" y2="57667"/>
                        <a14:foregroundMark x1="35833" y1="70167" x2="37500" y2="73833"/>
                        <a14:foregroundMark x1="49000" y1="76833" x2="16333" y2="82000"/>
                        <a14:foregroundMark x1="6667" y1="53333" x2="7333" y2="55000"/>
                        <a14:foregroundMark x1="65167" y1="41500" x2="70500" y2="47167"/>
                        <a14:foregroundMark x1="77167" y1="40000" x2="78000" y2="43000"/>
                        <a14:foregroundMark x1="72667" y1="77167" x2="70500" y2="87500"/>
                        <a14:foregroundMark x1="89333" y1="92000" x2="34167" y2="87333"/>
                        <a14:foregroundMark x1="32500" y1="68167" x2="35833" y2="74167"/>
                        <a14:foregroundMark x1="42667" y1="69333" x2="16333" y2="83833"/>
                        <a14:foregroundMark x1="19167" y1="70833" x2="23167" y2="80167"/>
                        <a14:foregroundMark x1="26667" y1="70833" x2="29167" y2="75500"/>
                        <a14:foregroundMark x1="17167" y1="74500" x2="15167" y2="76500"/>
                        <a14:foregroundMark x1="39833" y1="76500" x2="45167" y2="77667"/>
                        <a14:foregroundMark x1="47000" y1="75333" x2="62833" y2="84333"/>
                        <a14:foregroundMark x1="64833" y1="84167" x2="72333" y2="88167"/>
                        <a14:foregroundMark x1="69000" y1="77333" x2="79167" y2="87667"/>
                        <a14:foregroundMark x1="74333" y1="36833" x2="78000" y2="39333"/>
                        <a14:foregroundMark x1="65833" y1="77667" x2="66833" y2="8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11047" y="2060389"/>
            <a:ext cx="3254237" cy="325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4" name="Google Shape;1794;p68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dk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6 (SGK – 83, 84)</a:t>
            </a:r>
            <a:endParaRPr sz="2800" b="1" dirty="0">
              <a:solidFill>
                <a:schemeClr val="accent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5B40D13-A4C3-402E-A2AD-3E664DB3EE5B}"/>
              </a:ext>
            </a:extLst>
          </p:cNvPr>
          <p:cNvGrpSpPr/>
          <p:nvPr/>
        </p:nvGrpSpPr>
        <p:grpSpPr>
          <a:xfrm>
            <a:off x="399099" y="1112200"/>
            <a:ext cx="3616567" cy="3438390"/>
            <a:chOff x="399099" y="1112200"/>
            <a:chExt cx="3616567" cy="3438390"/>
          </a:xfrm>
        </p:grpSpPr>
        <p:sp>
          <p:nvSpPr>
            <p:cNvPr id="1792" name="Google Shape;1792;p68"/>
            <p:cNvSpPr/>
            <p:nvPr/>
          </p:nvSpPr>
          <p:spPr>
            <a:xfrm>
              <a:off x="407466" y="1112200"/>
              <a:ext cx="3608200" cy="3438390"/>
            </a:xfrm>
            <a:prstGeom prst="roundRect">
              <a:avLst>
                <a:gd name="adj" fmla="val 5467"/>
              </a:avLst>
            </a:prstGeom>
            <a:solidFill>
              <a:schemeClr val="accent4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aphicFrame>
          <p:nvGraphicFramePr>
            <p:cNvPr id="1795" name="Google Shape;1795;p68"/>
            <p:cNvGraphicFramePr/>
            <p:nvPr>
              <p:extLst>
                <p:ext uri="{D42A27DB-BD31-4B8C-83A1-F6EECF244321}">
                  <p14:modId xmlns:p14="http://schemas.microsoft.com/office/powerpoint/2010/main" val="2601897246"/>
                </p:ext>
              </p:extLst>
            </p:nvPr>
          </p:nvGraphicFramePr>
          <p:xfrm>
            <a:off x="399099" y="1735975"/>
            <a:ext cx="3608200" cy="2600867"/>
          </p:xfrm>
          <a:graphic>
            <a:graphicData uri="http://schemas.openxmlformats.org/drawingml/2006/table">
              <a:tbl>
                <a:tblPr>
                  <a:noFill/>
                  <a:tableStyleId>{5F63B5DE-2AB6-46E4-995A-4C6100BEFF50}</a:tableStyleId>
                </a:tblPr>
                <a:tblGrid>
                  <a:gridCol w="360820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</a:tblGrid>
                <a:tr h="1099581">
                  <a:tc>
                    <a:txBody>
                      <a:bodyPr/>
                      <a:lstStyle/>
                      <a:p>
                        <a:pPr marL="457200" lvl="0" indent="-317500" algn="l" rtl="0">
                          <a:lnSpc>
                            <a:spcPct val="15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accent1"/>
                          </a:buClr>
                          <a:buSzPts val="1400"/>
                          <a:buFont typeface="Nunito"/>
                          <a:buChar char="●"/>
                        </a:pPr>
                        <a:r>
                          <a:rPr lang="en" sz="1800" dirty="0">
                            <a:solidFill>
                              <a:schemeClr val="dk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Nunito"/>
                            <a:sym typeface="Nunito"/>
                          </a:rPr>
                          <a:t>Không đòi hỏi nhiều thao tác.</a:t>
                        </a:r>
                      </a:p>
                      <a:p>
                        <a:pPr marL="457200" lvl="0" indent="-317500" algn="l" rtl="0">
                          <a:lnSpc>
                            <a:spcPct val="15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accent1"/>
                          </a:buClr>
                          <a:buSzPts val="1400"/>
                          <a:buFont typeface="Nunito"/>
                          <a:buChar char="●"/>
                        </a:pPr>
                        <a:r>
                          <a:rPr lang="en" sz="1800" dirty="0">
                            <a:solidFill>
                              <a:schemeClr val="dk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Nunito"/>
                            <a:sym typeface="Nunito"/>
                          </a:rPr>
                          <a:t>Trích dẫn trực tiếp trong bài viết, bên cạnh các từ ngữ yếu tố cần chú thích.</a:t>
                        </a:r>
                      </a:p>
                      <a:p>
                        <a:pPr marL="457200" lvl="0" indent="-317500" algn="l" rtl="0">
                          <a:lnSpc>
                            <a:spcPct val="15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accent1"/>
                          </a:buClr>
                          <a:buSzPts val="1400"/>
                          <a:buFont typeface="Nunito"/>
                          <a:buChar char="●"/>
                        </a:pPr>
                        <a:r>
                          <a:rPr lang="en" sz="1800" dirty="0">
                            <a:solidFill>
                              <a:schemeClr val="dk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Nunito"/>
                            <a:sym typeface="Nunito"/>
                          </a:rPr>
                          <a:t>Không cần ghi cụ thể từng chi tiết</a:t>
                        </a:r>
                        <a:endParaRPr sz="18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Nunito"/>
                          <a:sym typeface="Nunito"/>
                        </a:endParaRPr>
                      </a:p>
                    </a:txBody>
                    <a:tcPr marL="91425" marR="91425" marT="91425" marB="91425">
                      <a:lnL w="9525" cap="flat" cmpd="sng">
                        <a:solidFill>
                          <a:schemeClr val="dk1">
                            <a:alpha val="0"/>
                          </a:scheme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chemeClr val="dk1">
                            <a:alpha val="0"/>
                          </a:scheme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chemeClr val="dk1">
                            <a:alpha val="0"/>
                          </a:scheme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chemeClr val="dk1">
                            <a:alpha val="0"/>
                          </a:scheme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</a:tbl>
            </a:graphicData>
          </a:graphic>
        </p:graphicFrame>
        <p:sp>
          <p:nvSpPr>
            <p:cNvPr id="1796" name="Google Shape;1796;p68"/>
            <p:cNvSpPr txBox="1"/>
            <p:nvPr/>
          </p:nvSpPr>
          <p:spPr>
            <a:xfrm>
              <a:off x="648843" y="1290100"/>
              <a:ext cx="3164874" cy="40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b="1" dirty="0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Black Han Sans"/>
                  <a:sym typeface="Black Han Sans"/>
                </a:rPr>
                <a:t>Cách chú thích trực tiếp</a:t>
              </a:r>
              <a:endParaRPr sz="20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Black Han Sans"/>
                <a:sym typeface="Black Han Sans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C76E97E-1FC0-4835-9CB8-45CA31A2C0E3}"/>
              </a:ext>
            </a:extLst>
          </p:cNvPr>
          <p:cNvGrpSpPr/>
          <p:nvPr/>
        </p:nvGrpSpPr>
        <p:grpSpPr>
          <a:xfrm>
            <a:off x="4703587" y="1194374"/>
            <a:ext cx="3791569" cy="3438389"/>
            <a:chOff x="4703587" y="1194374"/>
            <a:chExt cx="3791569" cy="3438389"/>
          </a:xfrm>
        </p:grpSpPr>
        <p:sp>
          <p:nvSpPr>
            <p:cNvPr id="1793" name="Google Shape;1793;p68"/>
            <p:cNvSpPr/>
            <p:nvPr/>
          </p:nvSpPr>
          <p:spPr>
            <a:xfrm>
              <a:off x="4703587" y="1194374"/>
              <a:ext cx="3791569" cy="3438389"/>
            </a:xfrm>
            <a:prstGeom prst="roundRect">
              <a:avLst>
                <a:gd name="adj" fmla="val 5467"/>
              </a:avLst>
            </a:prstGeom>
            <a:solidFill>
              <a:schemeClr val="accent4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97" name="Google Shape;1797;p68"/>
            <p:cNvSpPr txBox="1"/>
            <p:nvPr/>
          </p:nvSpPr>
          <p:spPr>
            <a:xfrm>
              <a:off x="4832988" y="1333975"/>
              <a:ext cx="3411480" cy="40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b="1" dirty="0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Black Han Sans"/>
                  <a:sym typeface="Black Han Sans"/>
                </a:rPr>
                <a:t>Cách chú thích thành 1 mục</a:t>
              </a:r>
              <a:endParaRPr sz="20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Black Han Sans"/>
                <a:sym typeface="Black Han Sans"/>
              </a:endParaRPr>
            </a:p>
          </p:txBody>
        </p:sp>
        <p:graphicFrame>
          <p:nvGraphicFramePr>
            <p:cNvPr id="1798" name="Google Shape;1798;p68"/>
            <p:cNvGraphicFramePr/>
            <p:nvPr>
              <p:extLst>
                <p:ext uri="{D42A27DB-BD31-4B8C-83A1-F6EECF244321}">
                  <p14:modId xmlns:p14="http://schemas.microsoft.com/office/powerpoint/2010/main" val="2907411836"/>
                </p:ext>
              </p:extLst>
            </p:nvPr>
          </p:nvGraphicFramePr>
          <p:xfrm>
            <a:off x="4839913" y="1779850"/>
            <a:ext cx="3584087" cy="2600867"/>
          </p:xfrm>
          <a:graphic>
            <a:graphicData uri="http://schemas.openxmlformats.org/drawingml/2006/table">
              <a:tbl>
                <a:tblPr>
                  <a:noFill/>
                  <a:tableStyleId>{5F63B5DE-2AB6-46E4-995A-4C6100BEFF50}</a:tableStyleId>
                </a:tblPr>
                <a:tblGrid>
                  <a:gridCol w="3584087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</a:tblGrid>
                <a:tr h="2503510">
                  <a:tc>
                    <a:txBody>
                      <a:bodyPr/>
                      <a:lstStyle/>
                      <a:p>
                        <a:pPr marL="457200" lvl="0" indent="-317500" algn="l" rtl="0">
                          <a:lnSpc>
                            <a:spcPct val="15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accent1"/>
                          </a:buClr>
                          <a:buSzPts val="1400"/>
                          <a:buFont typeface="Nunito"/>
                          <a:buChar char="●"/>
                        </a:pPr>
                        <a:r>
                          <a:rPr lang="en" sz="1800" dirty="0">
                            <a:solidFill>
                              <a:schemeClr val="dk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Nunito"/>
                            <a:sym typeface="Nunito"/>
                          </a:rPr>
                          <a:t>Cần sắp xếp tài liệu theo quy ước.</a:t>
                        </a:r>
                      </a:p>
                      <a:p>
                        <a:pPr marL="457200" lvl="0" indent="-317500" algn="l" rtl="0">
                          <a:lnSpc>
                            <a:spcPct val="15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accent1"/>
                          </a:buClr>
                          <a:buSzPts val="1400"/>
                          <a:buFont typeface="Nunito"/>
                          <a:buChar char="●"/>
                        </a:pPr>
                        <a:r>
                          <a:rPr lang="en" sz="1800" dirty="0">
                            <a:solidFill>
                              <a:schemeClr val="dk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Nunito"/>
                            <a:sym typeface="Nunito"/>
                          </a:rPr>
                          <a:t>Đánh số tài liệu.</a:t>
                        </a:r>
                      </a:p>
                      <a:p>
                        <a:pPr marL="457200" lvl="0" indent="-317500" algn="l" rtl="0">
                          <a:lnSpc>
                            <a:spcPct val="15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accent1"/>
                          </a:buClr>
                          <a:buSzPts val="1400"/>
                          <a:buFont typeface="Nunito"/>
                          <a:buChar char="●"/>
                        </a:pPr>
                        <a:r>
                          <a:rPr lang="en" sz="1800" dirty="0">
                            <a:solidFill>
                              <a:schemeClr val="dk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Nunito"/>
                            <a:sym typeface="Nunito"/>
                          </a:rPr>
                          <a:t>Sắp xếp theo trình tự: Tác giả - thời gian xuất bản – tên tài liệu – nơi xuất bản</a:t>
                        </a:r>
                        <a:endParaRPr sz="18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Nunito"/>
                          <a:sym typeface="Nunito"/>
                        </a:endParaRPr>
                      </a:p>
                    </a:txBody>
                    <a:tcPr marL="91425" marR="91425" marT="91425" marB="91425">
                      <a:lnL w="9525" cap="flat" cmpd="sng">
                        <a:solidFill>
                          <a:schemeClr val="dk1">
                            <a:alpha val="0"/>
                          </a:scheme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chemeClr val="dk1">
                            <a:alpha val="0"/>
                          </a:scheme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chemeClr val="dk1">
                            <a:alpha val="0"/>
                          </a:scheme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chemeClr val="dk1">
                            <a:alpha val="0"/>
                          </a:scheme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</a:tbl>
            </a:graphicData>
          </a:graphic>
        </p:graphicFrame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49"/>
          <p:cNvSpPr/>
          <p:nvPr/>
        </p:nvSpPr>
        <p:spPr>
          <a:xfrm>
            <a:off x="3512160" y="1278400"/>
            <a:ext cx="662965" cy="662965"/>
          </a:xfrm>
          <a:custGeom>
            <a:avLst/>
            <a:gdLst/>
            <a:ahLst/>
            <a:cxnLst/>
            <a:rect l="l" t="t" r="r" b="b"/>
            <a:pathLst>
              <a:path w="13837" h="13837" extrusionOk="0">
                <a:moveTo>
                  <a:pt x="6924" y="0"/>
                </a:moveTo>
                <a:cubicBezTo>
                  <a:pt x="3094" y="0"/>
                  <a:pt x="1" y="3105"/>
                  <a:pt x="1" y="6924"/>
                </a:cubicBezTo>
                <a:cubicBezTo>
                  <a:pt x="1" y="10743"/>
                  <a:pt x="3094" y="13836"/>
                  <a:pt x="6924" y="13836"/>
                </a:cubicBezTo>
                <a:cubicBezTo>
                  <a:pt x="10743" y="13836"/>
                  <a:pt x="13836" y="10743"/>
                  <a:pt x="13836" y="6924"/>
                </a:cubicBezTo>
                <a:cubicBezTo>
                  <a:pt x="13836" y="3105"/>
                  <a:pt x="10743" y="0"/>
                  <a:pt x="6924" y="0"/>
                </a:cubicBezTo>
                <a:close/>
              </a:path>
            </a:pathLst>
          </a:custGeom>
          <a:solidFill>
            <a:srgbClr val="C1D6E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29" name="Google Shape;729;p49"/>
          <p:cNvSpPr/>
          <p:nvPr/>
        </p:nvSpPr>
        <p:spPr>
          <a:xfrm>
            <a:off x="6244219" y="1278400"/>
            <a:ext cx="662965" cy="662965"/>
          </a:xfrm>
          <a:custGeom>
            <a:avLst/>
            <a:gdLst/>
            <a:ahLst/>
            <a:cxnLst/>
            <a:rect l="l" t="t" r="r" b="b"/>
            <a:pathLst>
              <a:path w="13837" h="13837" extrusionOk="0">
                <a:moveTo>
                  <a:pt x="6924" y="0"/>
                </a:moveTo>
                <a:cubicBezTo>
                  <a:pt x="3094" y="0"/>
                  <a:pt x="1" y="3105"/>
                  <a:pt x="1" y="6924"/>
                </a:cubicBezTo>
                <a:cubicBezTo>
                  <a:pt x="1" y="10743"/>
                  <a:pt x="3094" y="13836"/>
                  <a:pt x="6924" y="13836"/>
                </a:cubicBezTo>
                <a:cubicBezTo>
                  <a:pt x="10743" y="13836"/>
                  <a:pt x="13836" y="10743"/>
                  <a:pt x="13836" y="6924"/>
                </a:cubicBezTo>
                <a:cubicBezTo>
                  <a:pt x="13836" y="3105"/>
                  <a:pt x="10743" y="0"/>
                  <a:pt x="6924" y="0"/>
                </a:cubicBezTo>
                <a:close/>
              </a:path>
            </a:pathLst>
          </a:custGeom>
          <a:solidFill>
            <a:srgbClr val="C1D6E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30" name="Google Shape;730;p49"/>
          <p:cNvSpPr/>
          <p:nvPr/>
        </p:nvSpPr>
        <p:spPr>
          <a:xfrm>
            <a:off x="791538" y="1278400"/>
            <a:ext cx="662965" cy="662965"/>
          </a:xfrm>
          <a:custGeom>
            <a:avLst/>
            <a:gdLst/>
            <a:ahLst/>
            <a:cxnLst/>
            <a:rect l="l" t="t" r="r" b="b"/>
            <a:pathLst>
              <a:path w="13837" h="13837" extrusionOk="0">
                <a:moveTo>
                  <a:pt x="6924" y="0"/>
                </a:moveTo>
                <a:cubicBezTo>
                  <a:pt x="3094" y="0"/>
                  <a:pt x="1" y="3105"/>
                  <a:pt x="1" y="6924"/>
                </a:cubicBezTo>
                <a:cubicBezTo>
                  <a:pt x="1" y="10743"/>
                  <a:pt x="3094" y="13836"/>
                  <a:pt x="6924" y="13836"/>
                </a:cubicBezTo>
                <a:cubicBezTo>
                  <a:pt x="10743" y="13836"/>
                  <a:pt x="13836" y="10743"/>
                  <a:pt x="13836" y="6924"/>
                </a:cubicBezTo>
                <a:cubicBezTo>
                  <a:pt x="13836" y="3105"/>
                  <a:pt x="10743" y="0"/>
                  <a:pt x="6924" y="0"/>
                </a:cubicBezTo>
                <a:close/>
              </a:path>
            </a:pathLst>
          </a:custGeom>
          <a:solidFill>
            <a:srgbClr val="C1D6E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31" name="Google Shape;731;p49"/>
          <p:cNvSpPr txBox="1">
            <a:spLocks noGrp="1"/>
          </p:cNvSpPr>
          <p:nvPr>
            <p:ph type="title"/>
          </p:nvPr>
        </p:nvSpPr>
        <p:spPr>
          <a:xfrm>
            <a:off x="726816" y="1895300"/>
            <a:ext cx="2269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Hs</a:t>
            </a:r>
            <a:r>
              <a:rPr lang="en" sz="1800" b="1" dirty="0">
                <a:latin typeface="Cambria" panose="02040503050406030204" pitchFamily="18" charset="0"/>
                <a:ea typeface="Cambria" panose="02040503050406030204" pitchFamily="18" charset="0"/>
              </a:rPr>
              <a:t> trình bày được</a:t>
            </a:r>
            <a:endParaRPr sz="1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32" name="Google Shape;732;p49"/>
          <p:cNvSpPr txBox="1">
            <a:spLocks noGrp="1"/>
          </p:cNvSpPr>
          <p:nvPr>
            <p:ph type="subTitle" idx="1"/>
          </p:nvPr>
        </p:nvSpPr>
        <p:spPr>
          <a:xfrm>
            <a:off x="720000" y="2280725"/>
            <a:ext cx="2269500" cy="18749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en" sz="1800" dirty="0">
                <a:latin typeface="Cambria" panose="02040503050406030204" pitchFamily="18" charset="0"/>
                <a:ea typeface="Cambria" panose="02040503050406030204" pitchFamily="18" charset="0"/>
              </a:rPr>
              <a:t>ách ghi cước chú và cách trình bày các tài liệu tham khảo</a:t>
            </a:r>
            <a:endParaRPr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33" name="Google Shape;733;p49"/>
          <p:cNvSpPr txBox="1">
            <a:spLocks noGrp="1"/>
          </p:cNvSpPr>
          <p:nvPr>
            <p:ph type="title" idx="2"/>
          </p:nvPr>
        </p:nvSpPr>
        <p:spPr>
          <a:xfrm>
            <a:off x="3443816" y="1895300"/>
            <a:ext cx="2269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400"/>
              </a:spcAft>
              <a:buNone/>
            </a:pPr>
            <a:r>
              <a:rPr lang="en" sz="1800" b="1" dirty="0">
                <a:latin typeface="Cambria" panose="02040503050406030204" pitchFamily="18" charset="0"/>
                <a:ea typeface="Cambria" panose="02040503050406030204" pitchFamily="18" charset="0"/>
              </a:rPr>
              <a:t>HS phân tích được</a:t>
            </a:r>
            <a:endParaRPr sz="1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34" name="Google Shape;734;p49"/>
          <p:cNvSpPr txBox="1">
            <a:spLocks noGrp="1"/>
          </p:cNvSpPr>
          <p:nvPr>
            <p:ph type="subTitle" idx="3"/>
          </p:nvPr>
        </p:nvSpPr>
        <p:spPr>
          <a:xfrm>
            <a:off x="3443750" y="2280700"/>
            <a:ext cx="2269800" cy="18749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latin typeface="Cambria" panose="02040503050406030204" pitchFamily="18" charset="0"/>
                <a:ea typeface="Cambria" panose="02040503050406030204" pitchFamily="18" charset="0"/>
              </a:rPr>
              <a:t>Vai trò của cước chú và tài liệu tham khảo trong văn bản</a:t>
            </a:r>
            <a:endParaRPr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39" name="Google Shape;739;p49"/>
          <p:cNvSpPr txBox="1">
            <a:spLocks noGrp="1"/>
          </p:cNvSpPr>
          <p:nvPr>
            <p:ph type="title" idx="8"/>
          </p:nvPr>
        </p:nvSpPr>
        <p:spPr>
          <a:xfrm>
            <a:off x="713225" y="1378923"/>
            <a:ext cx="818700" cy="4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ambria" panose="02040503050406030204" pitchFamily="18" charset="0"/>
                <a:ea typeface="Cambria" panose="02040503050406030204" pitchFamily="18" charset="0"/>
              </a:rPr>
              <a:t>01</a:t>
            </a:r>
            <a:endParaRPr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40" name="Google Shape;740;p49"/>
          <p:cNvSpPr txBox="1">
            <a:spLocks noGrp="1"/>
          </p:cNvSpPr>
          <p:nvPr>
            <p:ph type="title" idx="9"/>
          </p:nvPr>
        </p:nvSpPr>
        <p:spPr>
          <a:xfrm>
            <a:off x="3437134" y="1378923"/>
            <a:ext cx="818700" cy="4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ambria" panose="02040503050406030204" pitchFamily="18" charset="0"/>
                <a:ea typeface="Cambria" panose="02040503050406030204" pitchFamily="18" charset="0"/>
              </a:rPr>
              <a:t>02</a:t>
            </a:r>
            <a:endParaRPr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42" name="Google Shape;742;p49"/>
          <p:cNvSpPr txBox="1">
            <a:spLocks noGrp="1"/>
          </p:cNvSpPr>
          <p:nvPr>
            <p:ph type="title" idx="14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MỤC TIÊU BÀI HỌC</a:t>
            </a:r>
            <a:endParaRPr b="1" dirty="0">
              <a:solidFill>
                <a:schemeClr val="accent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44" name="Google Shape;744;p49"/>
          <p:cNvSpPr txBox="1">
            <a:spLocks noGrp="1"/>
          </p:cNvSpPr>
          <p:nvPr>
            <p:ph type="title" idx="16"/>
          </p:nvPr>
        </p:nvSpPr>
        <p:spPr>
          <a:xfrm>
            <a:off x="6161042" y="1895300"/>
            <a:ext cx="2269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400"/>
              </a:spcAft>
              <a:buNone/>
            </a:pPr>
            <a:r>
              <a:rPr lang="en" sz="1800" b="1" dirty="0">
                <a:latin typeface="Cambria" panose="02040503050406030204" pitchFamily="18" charset="0"/>
                <a:ea typeface="Cambria" panose="02040503050406030204" pitchFamily="18" charset="0"/>
              </a:rPr>
              <a:t>HS vận dụng</a:t>
            </a:r>
            <a:endParaRPr sz="1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45" name="Google Shape;745;p49"/>
          <p:cNvSpPr txBox="1">
            <a:spLocks noGrp="1"/>
          </p:cNvSpPr>
          <p:nvPr>
            <p:ph type="subTitle" idx="17"/>
          </p:nvPr>
        </p:nvSpPr>
        <p:spPr>
          <a:xfrm>
            <a:off x="6160976" y="2280700"/>
            <a:ext cx="2269800" cy="18749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nhiệm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vụ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endParaRPr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48" name="Google Shape;748;p49"/>
          <p:cNvSpPr txBox="1">
            <a:spLocks noGrp="1"/>
          </p:cNvSpPr>
          <p:nvPr>
            <p:ph type="title" idx="20"/>
          </p:nvPr>
        </p:nvSpPr>
        <p:spPr>
          <a:xfrm>
            <a:off x="6160900" y="1378925"/>
            <a:ext cx="818700" cy="4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ambria" panose="02040503050406030204" pitchFamily="18" charset="0"/>
                <a:ea typeface="Cambria" panose="02040503050406030204" pitchFamily="18" charset="0"/>
              </a:rPr>
              <a:t>03</a:t>
            </a:r>
            <a:endParaRPr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50" name="Google Shape;750;p49"/>
          <p:cNvGrpSpPr/>
          <p:nvPr/>
        </p:nvGrpSpPr>
        <p:grpSpPr>
          <a:xfrm>
            <a:off x="7661829" y="388339"/>
            <a:ext cx="1255495" cy="875011"/>
            <a:chOff x="6071225" y="1737450"/>
            <a:chExt cx="715300" cy="498525"/>
          </a:xfrm>
        </p:grpSpPr>
        <p:sp>
          <p:nvSpPr>
            <p:cNvPr id="751" name="Google Shape;751;p49"/>
            <p:cNvSpPr/>
            <p:nvPr/>
          </p:nvSpPr>
          <p:spPr>
            <a:xfrm>
              <a:off x="6629275" y="1851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E2F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52" name="Google Shape;752;p49"/>
            <p:cNvSpPr/>
            <p:nvPr/>
          </p:nvSpPr>
          <p:spPr>
            <a:xfrm>
              <a:off x="6071225" y="1745100"/>
              <a:ext cx="532775" cy="490875"/>
            </a:xfrm>
            <a:custGeom>
              <a:avLst/>
              <a:gdLst/>
              <a:ahLst/>
              <a:cxnLst/>
              <a:rect l="l" t="t" r="r" b="b"/>
              <a:pathLst>
                <a:path w="21311" h="19635" extrusionOk="0">
                  <a:moveTo>
                    <a:pt x="10648" y="1"/>
                  </a:moveTo>
                  <a:cubicBezTo>
                    <a:pt x="6033" y="1"/>
                    <a:pt x="1908" y="3275"/>
                    <a:pt x="1013" y="7983"/>
                  </a:cubicBezTo>
                  <a:cubicBezTo>
                    <a:pt x="1" y="13297"/>
                    <a:pt x="3493" y="18448"/>
                    <a:pt x="8821" y="19460"/>
                  </a:cubicBezTo>
                  <a:cubicBezTo>
                    <a:pt x="9439" y="19578"/>
                    <a:pt x="10056" y="19634"/>
                    <a:pt x="10664" y="19634"/>
                  </a:cubicBezTo>
                  <a:cubicBezTo>
                    <a:pt x="15278" y="19634"/>
                    <a:pt x="19403" y="16361"/>
                    <a:pt x="20298" y="11665"/>
                  </a:cubicBezTo>
                  <a:cubicBezTo>
                    <a:pt x="21310" y="6338"/>
                    <a:pt x="17818" y="1188"/>
                    <a:pt x="12490" y="175"/>
                  </a:cubicBezTo>
                  <a:cubicBezTo>
                    <a:pt x="11872" y="58"/>
                    <a:pt x="11256" y="1"/>
                    <a:pt x="106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53" name="Google Shape;753;p49"/>
            <p:cNvSpPr/>
            <p:nvPr/>
          </p:nvSpPr>
          <p:spPr>
            <a:xfrm>
              <a:off x="6137675" y="1795975"/>
              <a:ext cx="401775" cy="389450"/>
            </a:xfrm>
            <a:custGeom>
              <a:avLst/>
              <a:gdLst/>
              <a:ahLst/>
              <a:cxnLst/>
              <a:rect l="l" t="t" r="r" b="b"/>
              <a:pathLst>
                <a:path w="16071" h="15578" extrusionOk="0">
                  <a:moveTo>
                    <a:pt x="8023" y="0"/>
                  </a:moveTo>
                  <a:cubicBezTo>
                    <a:pt x="4303" y="0"/>
                    <a:pt x="1089" y="2658"/>
                    <a:pt x="380" y="6327"/>
                  </a:cubicBezTo>
                  <a:cubicBezTo>
                    <a:pt x="0" y="8365"/>
                    <a:pt x="431" y="10440"/>
                    <a:pt x="1595" y="12161"/>
                  </a:cubicBezTo>
                  <a:cubicBezTo>
                    <a:pt x="2759" y="13882"/>
                    <a:pt x="4530" y="15046"/>
                    <a:pt x="6580" y="15438"/>
                  </a:cubicBezTo>
                  <a:cubicBezTo>
                    <a:pt x="7061" y="15527"/>
                    <a:pt x="7555" y="15577"/>
                    <a:pt x="8035" y="15577"/>
                  </a:cubicBezTo>
                  <a:cubicBezTo>
                    <a:pt x="11768" y="15577"/>
                    <a:pt x="14982" y="12907"/>
                    <a:pt x="15691" y="9238"/>
                  </a:cubicBezTo>
                  <a:cubicBezTo>
                    <a:pt x="16071" y="7200"/>
                    <a:pt x="15640" y="5125"/>
                    <a:pt x="14476" y="3404"/>
                  </a:cubicBezTo>
                  <a:cubicBezTo>
                    <a:pt x="13300" y="1683"/>
                    <a:pt x="11541" y="519"/>
                    <a:pt x="9491" y="127"/>
                  </a:cubicBezTo>
                  <a:cubicBezTo>
                    <a:pt x="9010" y="38"/>
                    <a:pt x="8516" y="0"/>
                    <a:pt x="80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54" name="Google Shape;754;p49"/>
            <p:cNvSpPr/>
            <p:nvPr/>
          </p:nvSpPr>
          <p:spPr>
            <a:xfrm>
              <a:off x="6225925" y="1887075"/>
              <a:ext cx="216400" cy="209450"/>
            </a:xfrm>
            <a:custGeom>
              <a:avLst/>
              <a:gdLst/>
              <a:ahLst/>
              <a:cxnLst/>
              <a:rect l="l" t="t" r="r" b="b"/>
              <a:pathLst>
                <a:path w="8656" h="8378" extrusionOk="0">
                  <a:moveTo>
                    <a:pt x="4328" y="1"/>
                  </a:moveTo>
                  <a:cubicBezTo>
                    <a:pt x="2316" y="1"/>
                    <a:pt x="595" y="1431"/>
                    <a:pt x="216" y="3405"/>
                  </a:cubicBezTo>
                  <a:cubicBezTo>
                    <a:pt x="1" y="4506"/>
                    <a:pt x="241" y="5619"/>
                    <a:pt x="861" y="6543"/>
                  </a:cubicBezTo>
                  <a:cubicBezTo>
                    <a:pt x="1494" y="7467"/>
                    <a:pt x="2443" y="8099"/>
                    <a:pt x="3544" y="8302"/>
                  </a:cubicBezTo>
                  <a:cubicBezTo>
                    <a:pt x="3797" y="8352"/>
                    <a:pt x="4063" y="8378"/>
                    <a:pt x="4328" y="8378"/>
                  </a:cubicBezTo>
                  <a:cubicBezTo>
                    <a:pt x="6340" y="8378"/>
                    <a:pt x="8061" y="6948"/>
                    <a:pt x="8441" y="4974"/>
                  </a:cubicBezTo>
                  <a:cubicBezTo>
                    <a:pt x="8656" y="3873"/>
                    <a:pt x="8416" y="2759"/>
                    <a:pt x="7796" y="1836"/>
                  </a:cubicBezTo>
                  <a:cubicBezTo>
                    <a:pt x="7163" y="912"/>
                    <a:pt x="6214" y="292"/>
                    <a:pt x="5113" y="77"/>
                  </a:cubicBezTo>
                  <a:cubicBezTo>
                    <a:pt x="4860" y="26"/>
                    <a:pt x="4594" y="1"/>
                    <a:pt x="4328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55" name="Google Shape;755;p49"/>
            <p:cNvSpPr/>
            <p:nvPr/>
          </p:nvSpPr>
          <p:spPr>
            <a:xfrm>
              <a:off x="6620425" y="1737450"/>
              <a:ext cx="131300" cy="113600"/>
            </a:xfrm>
            <a:custGeom>
              <a:avLst/>
              <a:gdLst/>
              <a:ahLst/>
              <a:cxnLst/>
              <a:rect l="l" t="t" r="r" b="b"/>
              <a:pathLst>
                <a:path w="5252" h="4544" extrusionOk="0">
                  <a:moveTo>
                    <a:pt x="5251" y="0"/>
                  </a:moveTo>
                  <a:lnTo>
                    <a:pt x="5251" y="0"/>
                  </a:lnTo>
                  <a:cubicBezTo>
                    <a:pt x="5112" y="38"/>
                    <a:pt x="4960" y="89"/>
                    <a:pt x="4821" y="127"/>
                  </a:cubicBezTo>
                  <a:cubicBezTo>
                    <a:pt x="3758" y="481"/>
                    <a:pt x="2721" y="924"/>
                    <a:pt x="1683" y="1342"/>
                  </a:cubicBezTo>
                  <a:cubicBezTo>
                    <a:pt x="1417" y="1709"/>
                    <a:pt x="1164" y="2114"/>
                    <a:pt x="899" y="2620"/>
                  </a:cubicBezTo>
                  <a:cubicBezTo>
                    <a:pt x="633" y="3088"/>
                    <a:pt x="392" y="3582"/>
                    <a:pt x="152" y="4050"/>
                  </a:cubicBezTo>
                  <a:lnTo>
                    <a:pt x="13" y="4328"/>
                  </a:lnTo>
                  <a:cubicBezTo>
                    <a:pt x="0" y="4366"/>
                    <a:pt x="0" y="4417"/>
                    <a:pt x="25" y="4455"/>
                  </a:cubicBezTo>
                  <a:cubicBezTo>
                    <a:pt x="38" y="4493"/>
                    <a:pt x="76" y="4518"/>
                    <a:pt x="114" y="4543"/>
                  </a:cubicBezTo>
                  <a:lnTo>
                    <a:pt x="165" y="4543"/>
                  </a:lnTo>
                  <a:cubicBezTo>
                    <a:pt x="190" y="4543"/>
                    <a:pt x="215" y="4543"/>
                    <a:pt x="241" y="4531"/>
                  </a:cubicBezTo>
                  <a:cubicBezTo>
                    <a:pt x="279" y="4518"/>
                    <a:pt x="304" y="4480"/>
                    <a:pt x="316" y="4442"/>
                  </a:cubicBezTo>
                  <a:lnTo>
                    <a:pt x="354" y="4442"/>
                  </a:lnTo>
                  <a:cubicBezTo>
                    <a:pt x="380" y="4442"/>
                    <a:pt x="392" y="4442"/>
                    <a:pt x="418" y="4429"/>
                  </a:cubicBezTo>
                  <a:cubicBezTo>
                    <a:pt x="709" y="4277"/>
                    <a:pt x="1000" y="4138"/>
                    <a:pt x="1291" y="4012"/>
                  </a:cubicBezTo>
                  <a:cubicBezTo>
                    <a:pt x="1886" y="3733"/>
                    <a:pt x="2493" y="3455"/>
                    <a:pt x="3050" y="3088"/>
                  </a:cubicBezTo>
                  <a:cubicBezTo>
                    <a:pt x="3088" y="3075"/>
                    <a:pt x="3126" y="3050"/>
                    <a:pt x="3151" y="3012"/>
                  </a:cubicBezTo>
                  <a:cubicBezTo>
                    <a:pt x="3227" y="2961"/>
                    <a:pt x="3290" y="2911"/>
                    <a:pt x="3353" y="2873"/>
                  </a:cubicBezTo>
                  <a:cubicBezTo>
                    <a:pt x="3404" y="2822"/>
                    <a:pt x="3429" y="2746"/>
                    <a:pt x="3391" y="2683"/>
                  </a:cubicBezTo>
                  <a:cubicBezTo>
                    <a:pt x="3986" y="1835"/>
                    <a:pt x="4631" y="924"/>
                    <a:pt x="5251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56" name="Google Shape;756;p49"/>
            <p:cNvSpPr/>
            <p:nvPr/>
          </p:nvSpPr>
          <p:spPr>
            <a:xfrm>
              <a:off x="6618200" y="1807000"/>
              <a:ext cx="168325" cy="55425"/>
            </a:xfrm>
            <a:custGeom>
              <a:avLst/>
              <a:gdLst/>
              <a:ahLst/>
              <a:cxnLst/>
              <a:rect l="l" t="t" r="r" b="b"/>
              <a:pathLst>
                <a:path w="6733" h="2217" extrusionOk="0">
                  <a:moveTo>
                    <a:pt x="4166" y="1"/>
                  </a:moveTo>
                  <a:cubicBezTo>
                    <a:pt x="3913" y="1"/>
                    <a:pt x="3659" y="12"/>
                    <a:pt x="3404" y="40"/>
                  </a:cubicBezTo>
                  <a:cubicBezTo>
                    <a:pt x="3388" y="30"/>
                    <a:pt x="3370" y="26"/>
                    <a:pt x="3351" y="26"/>
                  </a:cubicBezTo>
                  <a:cubicBezTo>
                    <a:pt x="3326" y="26"/>
                    <a:pt x="3300" y="33"/>
                    <a:pt x="3278" y="40"/>
                  </a:cubicBezTo>
                  <a:cubicBezTo>
                    <a:pt x="3189" y="66"/>
                    <a:pt x="3113" y="66"/>
                    <a:pt x="3037" y="78"/>
                  </a:cubicBezTo>
                  <a:cubicBezTo>
                    <a:pt x="2974" y="91"/>
                    <a:pt x="2924" y="154"/>
                    <a:pt x="2911" y="230"/>
                  </a:cubicBezTo>
                  <a:cubicBezTo>
                    <a:pt x="1987" y="686"/>
                    <a:pt x="988" y="1192"/>
                    <a:pt x="1" y="1711"/>
                  </a:cubicBezTo>
                  <a:cubicBezTo>
                    <a:pt x="152" y="1736"/>
                    <a:pt x="304" y="1761"/>
                    <a:pt x="443" y="1787"/>
                  </a:cubicBezTo>
                  <a:cubicBezTo>
                    <a:pt x="1557" y="1989"/>
                    <a:pt x="2671" y="2103"/>
                    <a:pt x="3784" y="2217"/>
                  </a:cubicBezTo>
                  <a:cubicBezTo>
                    <a:pt x="4189" y="2027"/>
                    <a:pt x="4607" y="1787"/>
                    <a:pt x="5087" y="1470"/>
                  </a:cubicBezTo>
                  <a:cubicBezTo>
                    <a:pt x="5530" y="1179"/>
                    <a:pt x="5986" y="863"/>
                    <a:pt x="6416" y="559"/>
                  </a:cubicBezTo>
                  <a:lnTo>
                    <a:pt x="6669" y="382"/>
                  </a:lnTo>
                  <a:cubicBezTo>
                    <a:pt x="6707" y="357"/>
                    <a:pt x="6720" y="306"/>
                    <a:pt x="6720" y="268"/>
                  </a:cubicBezTo>
                  <a:cubicBezTo>
                    <a:pt x="6732" y="230"/>
                    <a:pt x="6707" y="179"/>
                    <a:pt x="6682" y="154"/>
                  </a:cubicBezTo>
                  <a:cubicBezTo>
                    <a:pt x="6669" y="129"/>
                    <a:pt x="6656" y="116"/>
                    <a:pt x="6631" y="116"/>
                  </a:cubicBezTo>
                  <a:cubicBezTo>
                    <a:pt x="6619" y="104"/>
                    <a:pt x="6593" y="91"/>
                    <a:pt x="6568" y="91"/>
                  </a:cubicBezTo>
                  <a:cubicBezTo>
                    <a:pt x="6530" y="91"/>
                    <a:pt x="6492" y="104"/>
                    <a:pt x="6454" y="129"/>
                  </a:cubicBezTo>
                  <a:cubicBezTo>
                    <a:pt x="6441" y="129"/>
                    <a:pt x="6441" y="129"/>
                    <a:pt x="6429" y="116"/>
                  </a:cubicBezTo>
                  <a:cubicBezTo>
                    <a:pt x="6403" y="104"/>
                    <a:pt x="6391" y="104"/>
                    <a:pt x="6365" y="104"/>
                  </a:cubicBezTo>
                  <a:cubicBezTo>
                    <a:pt x="6036" y="91"/>
                    <a:pt x="5720" y="78"/>
                    <a:pt x="5391" y="53"/>
                  </a:cubicBezTo>
                  <a:cubicBezTo>
                    <a:pt x="4990" y="29"/>
                    <a:pt x="4580" y="1"/>
                    <a:pt x="4166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57" name="Google Shape;757;p49"/>
            <p:cNvSpPr/>
            <p:nvPr/>
          </p:nvSpPr>
          <p:spPr>
            <a:xfrm>
              <a:off x="6316100" y="1797550"/>
              <a:ext cx="399250" cy="213450"/>
            </a:xfrm>
            <a:custGeom>
              <a:avLst/>
              <a:gdLst/>
              <a:ahLst/>
              <a:cxnLst/>
              <a:rect l="l" t="t" r="r" b="b"/>
              <a:pathLst>
                <a:path w="15970" h="8538" extrusionOk="0">
                  <a:moveTo>
                    <a:pt x="15602" y="1"/>
                  </a:moveTo>
                  <a:cubicBezTo>
                    <a:pt x="15552" y="1"/>
                    <a:pt x="15488" y="13"/>
                    <a:pt x="15438" y="39"/>
                  </a:cubicBezTo>
                  <a:cubicBezTo>
                    <a:pt x="15400" y="64"/>
                    <a:pt x="15349" y="77"/>
                    <a:pt x="15299" y="102"/>
                  </a:cubicBezTo>
                  <a:cubicBezTo>
                    <a:pt x="15286" y="115"/>
                    <a:pt x="15261" y="127"/>
                    <a:pt x="15248" y="140"/>
                  </a:cubicBezTo>
                  <a:lnTo>
                    <a:pt x="15235" y="140"/>
                  </a:lnTo>
                  <a:cubicBezTo>
                    <a:pt x="13628" y="975"/>
                    <a:pt x="12009" y="1810"/>
                    <a:pt x="10402" y="2645"/>
                  </a:cubicBezTo>
                  <a:cubicBezTo>
                    <a:pt x="7301" y="4252"/>
                    <a:pt x="4189" y="5872"/>
                    <a:pt x="1088" y="7479"/>
                  </a:cubicBezTo>
                  <a:cubicBezTo>
                    <a:pt x="785" y="7631"/>
                    <a:pt x="494" y="7783"/>
                    <a:pt x="190" y="7947"/>
                  </a:cubicBezTo>
                  <a:cubicBezTo>
                    <a:pt x="38" y="8023"/>
                    <a:pt x="0" y="8238"/>
                    <a:pt x="76" y="8378"/>
                  </a:cubicBezTo>
                  <a:cubicBezTo>
                    <a:pt x="142" y="8485"/>
                    <a:pt x="245" y="8538"/>
                    <a:pt x="351" y="8538"/>
                  </a:cubicBezTo>
                  <a:cubicBezTo>
                    <a:pt x="408" y="8538"/>
                    <a:pt x="466" y="8522"/>
                    <a:pt x="519" y="8491"/>
                  </a:cubicBezTo>
                  <a:cubicBezTo>
                    <a:pt x="3619" y="6897"/>
                    <a:pt x="6707" y="5290"/>
                    <a:pt x="9807" y="3683"/>
                  </a:cubicBezTo>
                  <a:cubicBezTo>
                    <a:pt x="11730" y="2683"/>
                    <a:pt x="13654" y="1684"/>
                    <a:pt x="15577" y="697"/>
                  </a:cubicBezTo>
                  <a:cubicBezTo>
                    <a:pt x="15577" y="684"/>
                    <a:pt x="15577" y="684"/>
                    <a:pt x="15577" y="684"/>
                  </a:cubicBezTo>
                  <a:lnTo>
                    <a:pt x="15590" y="684"/>
                  </a:lnTo>
                  <a:cubicBezTo>
                    <a:pt x="15628" y="659"/>
                    <a:pt x="15653" y="646"/>
                    <a:pt x="15678" y="633"/>
                  </a:cubicBezTo>
                  <a:cubicBezTo>
                    <a:pt x="15704" y="621"/>
                    <a:pt x="15742" y="608"/>
                    <a:pt x="15767" y="595"/>
                  </a:cubicBezTo>
                  <a:cubicBezTo>
                    <a:pt x="15919" y="507"/>
                    <a:pt x="15969" y="292"/>
                    <a:pt x="15881" y="153"/>
                  </a:cubicBezTo>
                  <a:cubicBezTo>
                    <a:pt x="15817" y="51"/>
                    <a:pt x="15716" y="1"/>
                    <a:pt x="156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8" grpId="0" animBg="1"/>
      <p:bldP spid="729" grpId="0" animBg="1"/>
      <p:bldP spid="730" grpId="0" animBg="1"/>
      <p:bldP spid="731" grpId="0"/>
      <p:bldP spid="732" grpId="0" build="p"/>
      <p:bldP spid="733" grpId="0"/>
      <p:bldP spid="734" grpId="0" build="p"/>
      <p:bldP spid="739" grpId="0"/>
      <p:bldP spid="740" grpId="0"/>
      <p:bldP spid="742" grpId="0"/>
      <p:bldP spid="744" grpId="0"/>
      <p:bldP spid="745" grpId="0" build="p"/>
      <p:bldP spid="7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1" name="Google Shape;961;p53"/>
          <p:cNvGrpSpPr/>
          <p:nvPr/>
        </p:nvGrpSpPr>
        <p:grpSpPr>
          <a:xfrm>
            <a:off x="5262930" y="3407401"/>
            <a:ext cx="1813150" cy="1835651"/>
            <a:chOff x="364525" y="1104975"/>
            <a:chExt cx="1206675" cy="1221650"/>
          </a:xfrm>
        </p:grpSpPr>
        <p:sp>
          <p:nvSpPr>
            <p:cNvPr id="962" name="Google Shape;962;p53"/>
            <p:cNvSpPr/>
            <p:nvPr/>
          </p:nvSpPr>
          <p:spPr>
            <a:xfrm>
              <a:off x="364525" y="1806575"/>
              <a:ext cx="513225" cy="519900"/>
            </a:xfrm>
            <a:custGeom>
              <a:avLst/>
              <a:gdLst/>
              <a:ahLst/>
              <a:cxnLst/>
              <a:rect l="l" t="t" r="r" b="b"/>
              <a:pathLst>
                <a:path w="20529" h="20796" fill="none" extrusionOk="0">
                  <a:moveTo>
                    <a:pt x="19004" y="20009"/>
                  </a:moveTo>
                  <a:cubicBezTo>
                    <a:pt x="20384" y="19029"/>
                    <a:pt x="20529" y="12751"/>
                    <a:pt x="14843" y="11481"/>
                  </a:cubicBezTo>
                  <a:cubicBezTo>
                    <a:pt x="11928" y="10827"/>
                    <a:pt x="12400" y="9376"/>
                    <a:pt x="11807" y="7501"/>
                  </a:cubicBezTo>
                  <a:cubicBezTo>
                    <a:pt x="11226" y="5638"/>
                    <a:pt x="10488" y="5505"/>
                    <a:pt x="8831" y="5251"/>
                  </a:cubicBezTo>
                  <a:cubicBezTo>
                    <a:pt x="7162" y="4997"/>
                    <a:pt x="8408" y="2723"/>
                    <a:pt x="6436" y="1416"/>
                  </a:cubicBezTo>
                  <a:cubicBezTo>
                    <a:pt x="4464" y="98"/>
                    <a:pt x="1815" y="1"/>
                    <a:pt x="835" y="2868"/>
                  </a:cubicBezTo>
                  <a:cubicBezTo>
                    <a:pt x="0" y="5299"/>
                    <a:pt x="2359" y="6364"/>
                    <a:pt x="2843" y="7501"/>
                  </a:cubicBezTo>
                  <a:cubicBezTo>
                    <a:pt x="3327" y="8626"/>
                    <a:pt x="1924" y="10150"/>
                    <a:pt x="3629" y="11856"/>
                  </a:cubicBezTo>
                  <a:cubicBezTo>
                    <a:pt x="5347" y="13561"/>
                    <a:pt x="7174" y="12279"/>
                    <a:pt x="7198" y="14081"/>
                  </a:cubicBezTo>
                  <a:cubicBezTo>
                    <a:pt x="7222" y="15884"/>
                    <a:pt x="8021" y="19162"/>
                    <a:pt x="9763" y="19839"/>
                  </a:cubicBezTo>
                  <a:cubicBezTo>
                    <a:pt x="11916" y="20674"/>
                    <a:pt x="17904" y="20795"/>
                    <a:pt x="19004" y="20009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63" name="Google Shape;963;p53"/>
            <p:cNvSpPr/>
            <p:nvPr/>
          </p:nvSpPr>
          <p:spPr>
            <a:xfrm>
              <a:off x="493575" y="1949150"/>
              <a:ext cx="305450" cy="377000"/>
            </a:xfrm>
            <a:custGeom>
              <a:avLst/>
              <a:gdLst/>
              <a:ahLst/>
              <a:cxnLst/>
              <a:rect l="l" t="t" r="r" b="b"/>
              <a:pathLst>
                <a:path w="12218" h="15080" extrusionOk="0">
                  <a:moveTo>
                    <a:pt x="209" y="0"/>
                  </a:moveTo>
                  <a:cubicBezTo>
                    <a:pt x="100" y="0"/>
                    <a:pt x="1" y="104"/>
                    <a:pt x="76" y="213"/>
                  </a:cubicBezTo>
                  <a:cubicBezTo>
                    <a:pt x="2217" y="3140"/>
                    <a:pt x="4419" y="6007"/>
                    <a:pt x="6693" y="8814"/>
                  </a:cubicBezTo>
                  <a:cubicBezTo>
                    <a:pt x="8145" y="10604"/>
                    <a:pt x="9609" y="12358"/>
                    <a:pt x="11097" y="14100"/>
                  </a:cubicBezTo>
                  <a:cubicBezTo>
                    <a:pt x="11363" y="14415"/>
                    <a:pt x="11641" y="14717"/>
                    <a:pt x="11907" y="15032"/>
                  </a:cubicBezTo>
                  <a:cubicBezTo>
                    <a:pt x="11935" y="15065"/>
                    <a:pt x="11968" y="15079"/>
                    <a:pt x="12002" y="15079"/>
                  </a:cubicBezTo>
                  <a:cubicBezTo>
                    <a:pt x="12111" y="15079"/>
                    <a:pt x="12218" y="14925"/>
                    <a:pt x="12125" y="14814"/>
                  </a:cubicBezTo>
                  <a:cubicBezTo>
                    <a:pt x="11363" y="13907"/>
                    <a:pt x="10576" y="13024"/>
                    <a:pt x="9814" y="12128"/>
                  </a:cubicBezTo>
                  <a:cubicBezTo>
                    <a:pt x="7927" y="9878"/>
                    <a:pt x="6076" y="7592"/>
                    <a:pt x="4274" y="5282"/>
                  </a:cubicBezTo>
                  <a:cubicBezTo>
                    <a:pt x="2943" y="3564"/>
                    <a:pt x="1625" y="1822"/>
                    <a:pt x="342" y="68"/>
                  </a:cubicBezTo>
                  <a:cubicBezTo>
                    <a:pt x="306" y="20"/>
                    <a:pt x="256" y="0"/>
                    <a:pt x="209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64" name="Google Shape;964;p53"/>
            <p:cNvSpPr/>
            <p:nvPr/>
          </p:nvSpPr>
          <p:spPr>
            <a:xfrm>
              <a:off x="486700" y="2057250"/>
              <a:ext cx="95250" cy="10625"/>
            </a:xfrm>
            <a:custGeom>
              <a:avLst/>
              <a:gdLst/>
              <a:ahLst/>
              <a:cxnLst/>
              <a:rect l="l" t="t" r="r" b="b"/>
              <a:pathLst>
                <a:path w="3810" h="425" extrusionOk="0">
                  <a:moveTo>
                    <a:pt x="3639" y="1"/>
                  </a:moveTo>
                  <a:cubicBezTo>
                    <a:pt x="3632" y="1"/>
                    <a:pt x="3625" y="1"/>
                    <a:pt x="3617" y="2"/>
                  </a:cubicBezTo>
                  <a:cubicBezTo>
                    <a:pt x="2840" y="85"/>
                    <a:pt x="2063" y="122"/>
                    <a:pt x="1282" y="122"/>
                  </a:cubicBezTo>
                  <a:cubicBezTo>
                    <a:pt x="921" y="122"/>
                    <a:pt x="558" y="114"/>
                    <a:pt x="194" y="99"/>
                  </a:cubicBezTo>
                  <a:cubicBezTo>
                    <a:pt x="1" y="99"/>
                    <a:pt x="1" y="401"/>
                    <a:pt x="194" y="401"/>
                  </a:cubicBezTo>
                  <a:cubicBezTo>
                    <a:pt x="558" y="416"/>
                    <a:pt x="921" y="425"/>
                    <a:pt x="1282" y="425"/>
                  </a:cubicBezTo>
                  <a:cubicBezTo>
                    <a:pt x="2063" y="425"/>
                    <a:pt x="2840" y="387"/>
                    <a:pt x="3617" y="304"/>
                  </a:cubicBezTo>
                  <a:cubicBezTo>
                    <a:pt x="3792" y="281"/>
                    <a:pt x="3810" y="1"/>
                    <a:pt x="363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65" name="Google Shape;965;p53"/>
            <p:cNvSpPr/>
            <p:nvPr/>
          </p:nvSpPr>
          <p:spPr>
            <a:xfrm>
              <a:off x="707950" y="2122900"/>
              <a:ext cx="24800" cy="103275"/>
            </a:xfrm>
            <a:custGeom>
              <a:avLst/>
              <a:gdLst/>
              <a:ahLst/>
              <a:cxnLst/>
              <a:rect l="l" t="t" r="r" b="b"/>
              <a:pathLst>
                <a:path w="992" h="4131" extrusionOk="0">
                  <a:moveTo>
                    <a:pt x="843" y="1"/>
                  </a:moveTo>
                  <a:cubicBezTo>
                    <a:pt x="767" y="1"/>
                    <a:pt x="689" y="49"/>
                    <a:pt x="683" y="146"/>
                  </a:cubicBezTo>
                  <a:cubicBezTo>
                    <a:pt x="622" y="1428"/>
                    <a:pt x="405" y="2711"/>
                    <a:pt x="30" y="3944"/>
                  </a:cubicBezTo>
                  <a:cubicBezTo>
                    <a:pt x="0" y="4055"/>
                    <a:pt x="97" y="4130"/>
                    <a:pt x="188" y="4130"/>
                  </a:cubicBezTo>
                  <a:cubicBezTo>
                    <a:pt x="246" y="4130"/>
                    <a:pt x="301" y="4100"/>
                    <a:pt x="320" y="4029"/>
                  </a:cubicBezTo>
                  <a:cubicBezTo>
                    <a:pt x="707" y="2759"/>
                    <a:pt x="925" y="1465"/>
                    <a:pt x="985" y="146"/>
                  </a:cubicBezTo>
                  <a:cubicBezTo>
                    <a:pt x="991" y="49"/>
                    <a:pt x="919" y="1"/>
                    <a:pt x="84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66" name="Google Shape;966;p53"/>
            <p:cNvSpPr/>
            <p:nvPr/>
          </p:nvSpPr>
          <p:spPr>
            <a:xfrm>
              <a:off x="390225" y="1104975"/>
              <a:ext cx="827750" cy="1215450"/>
            </a:xfrm>
            <a:custGeom>
              <a:avLst/>
              <a:gdLst/>
              <a:ahLst/>
              <a:cxnLst/>
              <a:rect l="l" t="t" r="r" b="b"/>
              <a:pathLst>
                <a:path w="33110" h="48618" fill="none" extrusionOk="0">
                  <a:moveTo>
                    <a:pt x="11735" y="38504"/>
                  </a:moveTo>
                  <a:cubicBezTo>
                    <a:pt x="11892" y="37258"/>
                    <a:pt x="12146" y="35516"/>
                    <a:pt x="12255" y="34379"/>
                  </a:cubicBezTo>
                  <a:cubicBezTo>
                    <a:pt x="12714" y="29807"/>
                    <a:pt x="5033" y="31101"/>
                    <a:pt x="2517" y="25222"/>
                  </a:cubicBezTo>
                  <a:cubicBezTo>
                    <a:pt x="1" y="19343"/>
                    <a:pt x="8481" y="19488"/>
                    <a:pt x="4634" y="15484"/>
                  </a:cubicBezTo>
                  <a:cubicBezTo>
                    <a:pt x="981" y="11698"/>
                    <a:pt x="993" y="4754"/>
                    <a:pt x="5009" y="2770"/>
                  </a:cubicBezTo>
                  <a:cubicBezTo>
                    <a:pt x="10597" y="0"/>
                    <a:pt x="15606" y="4682"/>
                    <a:pt x="16283" y="9218"/>
                  </a:cubicBezTo>
                  <a:cubicBezTo>
                    <a:pt x="16803" y="12726"/>
                    <a:pt x="14456" y="15170"/>
                    <a:pt x="20565" y="17746"/>
                  </a:cubicBezTo>
                  <a:cubicBezTo>
                    <a:pt x="26674" y="20311"/>
                    <a:pt x="25731" y="23504"/>
                    <a:pt x="24472" y="29601"/>
                  </a:cubicBezTo>
                  <a:cubicBezTo>
                    <a:pt x="23226" y="35698"/>
                    <a:pt x="27351" y="33460"/>
                    <a:pt x="30569" y="38613"/>
                  </a:cubicBezTo>
                  <a:cubicBezTo>
                    <a:pt x="33110" y="42690"/>
                    <a:pt x="29529" y="46851"/>
                    <a:pt x="27944" y="48411"/>
                  </a:cubicBezTo>
                  <a:lnTo>
                    <a:pt x="15569" y="48617"/>
                  </a:lnTo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67" name="Google Shape;967;p53"/>
            <p:cNvSpPr/>
            <p:nvPr/>
          </p:nvSpPr>
          <p:spPr>
            <a:xfrm>
              <a:off x="559450" y="1276850"/>
              <a:ext cx="474675" cy="1039900"/>
            </a:xfrm>
            <a:custGeom>
              <a:avLst/>
              <a:gdLst/>
              <a:ahLst/>
              <a:cxnLst/>
              <a:rect l="l" t="t" r="r" b="b"/>
              <a:pathLst>
                <a:path w="18987" h="41596" extrusionOk="0">
                  <a:moveTo>
                    <a:pt x="203" y="0"/>
                  </a:moveTo>
                  <a:cubicBezTo>
                    <a:pt x="104" y="0"/>
                    <a:pt x="0" y="110"/>
                    <a:pt x="66" y="226"/>
                  </a:cubicBezTo>
                  <a:cubicBezTo>
                    <a:pt x="550" y="1133"/>
                    <a:pt x="1010" y="2065"/>
                    <a:pt x="1457" y="2996"/>
                  </a:cubicBezTo>
                  <a:cubicBezTo>
                    <a:pt x="2087" y="4315"/>
                    <a:pt x="2716" y="5645"/>
                    <a:pt x="3332" y="6976"/>
                  </a:cubicBezTo>
                  <a:cubicBezTo>
                    <a:pt x="4082" y="8585"/>
                    <a:pt x="4820" y="10206"/>
                    <a:pt x="5546" y="11827"/>
                  </a:cubicBezTo>
                  <a:cubicBezTo>
                    <a:pt x="6369" y="13617"/>
                    <a:pt x="7179" y="15420"/>
                    <a:pt x="7978" y="17222"/>
                  </a:cubicBezTo>
                  <a:cubicBezTo>
                    <a:pt x="8812" y="19085"/>
                    <a:pt x="9635" y="20936"/>
                    <a:pt x="10457" y="22799"/>
                  </a:cubicBezTo>
                  <a:cubicBezTo>
                    <a:pt x="11268" y="24601"/>
                    <a:pt x="12066" y="26416"/>
                    <a:pt x="12865" y="28230"/>
                  </a:cubicBezTo>
                  <a:cubicBezTo>
                    <a:pt x="13578" y="29863"/>
                    <a:pt x="14304" y="31496"/>
                    <a:pt x="15018" y="33141"/>
                  </a:cubicBezTo>
                  <a:cubicBezTo>
                    <a:pt x="15611" y="34496"/>
                    <a:pt x="16203" y="35863"/>
                    <a:pt x="16808" y="37230"/>
                  </a:cubicBezTo>
                  <a:cubicBezTo>
                    <a:pt x="17220" y="38186"/>
                    <a:pt x="17643" y="39141"/>
                    <a:pt x="18054" y="40109"/>
                  </a:cubicBezTo>
                  <a:cubicBezTo>
                    <a:pt x="18248" y="40557"/>
                    <a:pt x="18429" y="41016"/>
                    <a:pt x="18647" y="41464"/>
                  </a:cubicBezTo>
                  <a:cubicBezTo>
                    <a:pt x="18659" y="41476"/>
                    <a:pt x="18659" y="41500"/>
                    <a:pt x="18671" y="41512"/>
                  </a:cubicBezTo>
                  <a:cubicBezTo>
                    <a:pt x="18695" y="41571"/>
                    <a:pt x="18739" y="41596"/>
                    <a:pt x="18785" y="41596"/>
                  </a:cubicBezTo>
                  <a:cubicBezTo>
                    <a:pt x="18881" y="41596"/>
                    <a:pt x="18986" y="41490"/>
                    <a:pt x="18937" y="41367"/>
                  </a:cubicBezTo>
                  <a:cubicBezTo>
                    <a:pt x="18792" y="41053"/>
                    <a:pt x="18659" y="40750"/>
                    <a:pt x="18526" y="40436"/>
                  </a:cubicBezTo>
                  <a:cubicBezTo>
                    <a:pt x="18163" y="39589"/>
                    <a:pt x="17788" y="38742"/>
                    <a:pt x="17425" y="37895"/>
                  </a:cubicBezTo>
                  <a:cubicBezTo>
                    <a:pt x="16869" y="36625"/>
                    <a:pt x="16312" y="35355"/>
                    <a:pt x="15756" y="34097"/>
                  </a:cubicBezTo>
                  <a:cubicBezTo>
                    <a:pt x="15066" y="32500"/>
                    <a:pt x="14377" y="30916"/>
                    <a:pt x="13675" y="29331"/>
                  </a:cubicBezTo>
                  <a:cubicBezTo>
                    <a:pt x="12901" y="27565"/>
                    <a:pt x="12115" y="25787"/>
                    <a:pt x="11328" y="24020"/>
                  </a:cubicBezTo>
                  <a:cubicBezTo>
                    <a:pt x="10506" y="22145"/>
                    <a:pt x="9683" y="20295"/>
                    <a:pt x="8849" y="18432"/>
                  </a:cubicBezTo>
                  <a:cubicBezTo>
                    <a:pt x="8038" y="16605"/>
                    <a:pt x="7216" y="14791"/>
                    <a:pt x="6405" y="12976"/>
                  </a:cubicBezTo>
                  <a:cubicBezTo>
                    <a:pt x="5643" y="11295"/>
                    <a:pt x="4881" y="9613"/>
                    <a:pt x="4107" y="7944"/>
                  </a:cubicBezTo>
                  <a:cubicBezTo>
                    <a:pt x="3453" y="6528"/>
                    <a:pt x="2800" y="5125"/>
                    <a:pt x="2135" y="3722"/>
                  </a:cubicBezTo>
                  <a:cubicBezTo>
                    <a:pt x="1639" y="2682"/>
                    <a:pt x="1143" y="1641"/>
                    <a:pt x="611" y="613"/>
                  </a:cubicBezTo>
                  <a:cubicBezTo>
                    <a:pt x="514" y="432"/>
                    <a:pt x="417" y="250"/>
                    <a:pt x="320" y="81"/>
                  </a:cubicBezTo>
                  <a:cubicBezTo>
                    <a:pt x="294" y="24"/>
                    <a:pt x="249" y="0"/>
                    <a:pt x="203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68" name="Google Shape;968;p53"/>
            <p:cNvSpPr/>
            <p:nvPr/>
          </p:nvSpPr>
          <p:spPr>
            <a:xfrm>
              <a:off x="531450" y="1651425"/>
              <a:ext cx="217175" cy="19100"/>
            </a:xfrm>
            <a:custGeom>
              <a:avLst/>
              <a:gdLst/>
              <a:ahLst/>
              <a:cxnLst/>
              <a:rect l="l" t="t" r="r" b="b"/>
              <a:pathLst>
                <a:path w="8687" h="764" extrusionOk="0">
                  <a:moveTo>
                    <a:pt x="183" y="1"/>
                  </a:moveTo>
                  <a:cubicBezTo>
                    <a:pt x="1" y="1"/>
                    <a:pt x="5" y="292"/>
                    <a:pt x="194" y="304"/>
                  </a:cubicBezTo>
                  <a:cubicBezTo>
                    <a:pt x="2614" y="437"/>
                    <a:pt x="5033" y="570"/>
                    <a:pt x="7452" y="703"/>
                  </a:cubicBezTo>
                  <a:cubicBezTo>
                    <a:pt x="7803" y="715"/>
                    <a:pt x="8142" y="739"/>
                    <a:pt x="8493" y="763"/>
                  </a:cubicBezTo>
                  <a:cubicBezTo>
                    <a:pt x="8497" y="763"/>
                    <a:pt x="8500" y="764"/>
                    <a:pt x="8504" y="764"/>
                  </a:cubicBezTo>
                  <a:cubicBezTo>
                    <a:pt x="8686" y="764"/>
                    <a:pt x="8683" y="473"/>
                    <a:pt x="8493" y="461"/>
                  </a:cubicBezTo>
                  <a:cubicBezTo>
                    <a:pt x="6073" y="328"/>
                    <a:pt x="3654" y="195"/>
                    <a:pt x="1235" y="49"/>
                  </a:cubicBezTo>
                  <a:cubicBezTo>
                    <a:pt x="896" y="37"/>
                    <a:pt x="545" y="13"/>
                    <a:pt x="194" y="1"/>
                  </a:cubicBezTo>
                  <a:cubicBezTo>
                    <a:pt x="191" y="1"/>
                    <a:pt x="187" y="1"/>
                    <a:pt x="18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69" name="Google Shape;969;p53"/>
            <p:cNvSpPr/>
            <p:nvPr/>
          </p:nvSpPr>
          <p:spPr>
            <a:xfrm>
              <a:off x="796075" y="2118050"/>
              <a:ext cx="161825" cy="24875"/>
            </a:xfrm>
            <a:custGeom>
              <a:avLst/>
              <a:gdLst/>
              <a:ahLst/>
              <a:cxnLst/>
              <a:rect l="l" t="t" r="r" b="b"/>
              <a:pathLst>
                <a:path w="6473" h="995" extrusionOk="0">
                  <a:moveTo>
                    <a:pt x="173" y="0"/>
                  </a:moveTo>
                  <a:cubicBezTo>
                    <a:pt x="1" y="0"/>
                    <a:pt x="8" y="281"/>
                    <a:pt x="194" y="304"/>
                  </a:cubicBezTo>
                  <a:lnTo>
                    <a:pt x="5517" y="909"/>
                  </a:lnTo>
                  <a:lnTo>
                    <a:pt x="6291" y="993"/>
                  </a:lnTo>
                  <a:cubicBezTo>
                    <a:pt x="6298" y="994"/>
                    <a:pt x="6304" y="995"/>
                    <a:pt x="6310" y="995"/>
                  </a:cubicBezTo>
                  <a:cubicBezTo>
                    <a:pt x="6472" y="995"/>
                    <a:pt x="6466" y="703"/>
                    <a:pt x="6291" y="691"/>
                  </a:cubicBezTo>
                  <a:lnTo>
                    <a:pt x="956" y="86"/>
                  </a:lnTo>
                  <a:lnTo>
                    <a:pt x="194" y="1"/>
                  </a:lnTo>
                  <a:cubicBezTo>
                    <a:pt x="187" y="0"/>
                    <a:pt x="180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70" name="Google Shape;970;p53"/>
            <p:cNvSpPr/>
            <p:nvPr/>
          </p:nvSpPr>
          <p:spPr>
            <a:xfrm>
              <a:off x="842325" y="1618575"/>
              <a:ext cx="131025" cy="281375"/>
            </a:xfrm>
            <a:custGeom>
              <a:avLst/>
              <a:gdLst/>
              <a:ahLst/>
              <a:cxnLst/>
              <a:rect l="l" t="t" r="r" b="b"/>
              <a:pathLst>
                <a:path w="5241" h="11255" extrusionOk="0">
                  <a:moveTo>
                    <a:pt x="5039" y="1"/>
                  </a:moveTo>
                  <a:cubicBezTo>
                    <a:pt x="4994" y="1"/>
                    <a:pt x="4951" y="24"/>
                    <a:pt x="4925" y="81"/>
                  </a:cubicBezTo>
                  <a:cubicBezTo>
                    <a:pt x="4380" y="1315"/>
                    <a:pt x="3824" y="2549"/>
                    <a:pt x="3280" y="3783"/>
                  </a:cubicBezTo>
                  <a:cubicBezTo>
                    <a:pt x="2409" y="5743"/>
                    <a:pt x="1526" y="7702"/>
                    <a:pt x="655" y="9674"/>
                  </a:cubicBezTo>
                  <a:cubicBezTo>
                    <a:pt x="461" y="10122"/>
                    <a:pt x="255" y="10569"/>
                    <a:pt x="50" y="11029"/>
                  </a:cubicBezTo>
                  <a:cubicBezTo>
                    <a:pt x="0" y="11145"/>
                    <a:pt x="103" y="11255"/>
                    <a:pt x="201" y="11255"/>
                  </a:cubicBezTo>
                  <a:cubicBezTo>
                    <a:pt x="245" y="11255"/>
                    <a:pt x="289" y="11231"/>
                    <a:pt x="316" y="11174"/>
                  </a:cubicBezTo>
                  <a:lnTo>
                    <a:pt x="1961" y="7472"/>
                  </a:lnTo>
                  <a:cubicBezTo>
                    <a:pt x="2844" y="5513"/>
                    <a:pt x="3715" y="3553"/>
                    <a:pt x="4586" y="1593"/>
                  </a:cubicBezTo>
                  <a:cubicBezTo>
                    <a:pt x="4792" y="1134"/>
                    <a:pt x="4985" y="686"/>
                    <a:pt x="5191" y="238"/>
                  </a:cubicBezTo>
                  <a:cubicBezTo>
                    <a:pt x="5241" y="114"/>
                    <a:pt x="5137" y="1"/>
                    <a:pt x="503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71" name="Google Shape;971;p53"/>
            <p:cNvSpPr/>
            <p:nvPr/>
          </p:nvSpPr>
          <p:spPr>
            <a:xfrm>
              <a:off x="495475" y="1325425"/>
              <a:ext cx="62625" cy="69900"/>
            </a:xfrm>
            <a:custGeom>
              <a:avLst/>
              <a:gdLst/>
              <a:ahLst/>
              <a:cxnLst/>
              <a:rect l="l" t="t" r="r" b="b"/>
              <a:pathLst>
                <a:path w="2505" h="2796" fill="none" extrusionOk="0">
                  <a:moveTo>
                    <a:pt x="412" y="1973"/>
                  </a:moveTo>
                  <a:cubicBezTo>
                    <a:pt x="811" y="2577"/>
                    <a:pt x="1525" y="2795"/>
                    <a:pt x="1984" y="2481"/>
                  </a:cubicBezTo>
                  <a:cubicBezTo>
                    <a:pt x="2456" y="2166"/>
                    <a:pt x="2504" y="1428"/>
                    <a:pt x="2093" y="823"/>
                  </a:cubicBezTo>
                  <a:cubicBezTo>
                    <a:pt x="1682" y="231"/>
                    <a:pt x="980" y="1"/>
                    <a:pt x="521" y="327"/>
                  </a:cubicBezTo>
                  <a:cubicBezTo>
                    <a:pt x="49" y="642"/>
                    <a:pt x="0" y="1380"/>
                    <a:pt x="412" y="1973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72" name="Google Shape;972;p53"/>
            <p:cNvSpPr/>
            <p:nvPr/>
          </p:nvSpPr>
          <p:spPr>
            <a:xfrm>
              <a:off x="578950" y="1406175"/>
              <a:ext cx="28450" cy="28450"/>
            </a:xfrm>
            <a:custGeom>
              <a:avLst/>
              <a:gdLst/>
              <a:ahLst/>
              <a:cxnLst/>
              <a:rect l="l" t="t" r="r" b="b"/>
              <a:pathLst>
                <a:path w="1138" h="1138" fill="none" extrusionOk="0">
                  <a:moveTo>
                    <a:pt x="0" y="569"/>
                  </a:moveTo>
                  <a:cubicBezTo>
                    <a:pt x="0" y="884"/>
                    <a:pt x="254" y="1138"/>
                    <a:pt x="569" y="1138"/>
                  </a:cubicBezTo>
                  <a:cubicBezTo>
                    <a:pt x="883" y="1138"/>
                    <a:pt x="1137" y="884"/>
                    <a:pt x="1137" y="569"/>
                  </a:cubicBezTo>
                  <a:cubicBezTo>
                    <a:pt x="1137" y="255"/>
                    <a:pt x="883" y="1"/>
                    <a:pt x="569" y="1"/>
                  </a:cubicBezTo>
                  <a:cubicBezTo>
                    <a:pt x="254" y="1"/>
                    <a:pt x="0" y="255"/>
                    <a:pt x="0" y="569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73" name="Google Shape;973;p53"/>
            <p:cNvSpPr/>
            <p:nvPr/>
          </p:nvSpPr>
          <p:spPr>
            <a:xfrm>
              <a:off x="1164125" y="1818075"/>
              <a:ext cx="407075" cy="498100"/>
            </a:xfrm>
            <a:custGeom>
              <a:avLst/>
              <a:gdLst/>
              <a:ahLst/>
              <a:cxnLst/>
              <a:rect l="l" t="t" r="r" b="b"/>
              <a:pathLst>
                <a:path w="16283" h="19924" fill="none" extrusionOk="0">
                  <a:moveTo>
                    <a:pt x="6073" y="19924"/>
                  </a:moveTo>
                  <a:cubicBezTo>
                    <a:pt x="6242" y="18883"/>
                    <a:pt x="6121" y="18073"/>
                    <a:pt x="6145" y="17105"/>
                  </a:cubicBezTo>
                  <a:cubicBezTo>
                    <a:pt x="6182" y="15025"/>
                    <a:pt x="9690" y="16464"/>
                    <a:pt x="11359" y="13996"/>
                  </a:cubicBezTo>
                  <a:cubicBezTo>
                    <a:pt x="13029" y="11541"/>
                    <a:pt x="10041" y="9472"/>
                    <a:pt x="11867" y="8976"/>
                  </a:cubicBezTo>
                  <a:cubicBezTo>
                    <a:pt x="16283" y="7767"/>
                    <a:pt x="14516" y="2879"/>
                    <a:pt x="12279" y="1537"/>
                  </a:cubicBezTo>
                  <a:cubicBezTo>
                    <a:pt x="9726" y="0"/>
                    <a:pt x="5674" y="1295"/>
                    <a:pt x="5129" y="4198"/>
                  </a:cubicBezTo>
                  <a:cubicBezTo>
                    <a:pt x="4839" y="5783"/>
                    <a:pt x="6170" y="8033"/>
                    <a:pt x="2831" y="8758"/>
                  </a:cubicBezTo>
                  <a:cubicBezTo>
                    <a:pt x="944" y="9158"/>
                    <a:pt x="218" y="9811"/>
                    <a:pt x="0" y="10803"/>
                  </a:cubicBezTo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74" name="Google Shape;974;p53"/>
            <p:cNvSpPr/>
            <p:nvPr/>
          </p:nvSpPr>
          <p:spPr>
            <a:xfrm>
              <a:off x="1151325" y="1936775"/>
              <a:ext cx="281825" cy="389850"/>
            </a:xfrm>
            <a:custGeom>
              <a:avLst/>
              <a:gdLst/>
              <a:ahLst/>
              <a:cxnLst/>
              <a:rect l="l" t="t" r="r" b="b"/>
              <a:pathLst>
                <a:path w="11273" h="15594" extrusionOk="0">
                  <a:moveTo>
                    <a:pt x="11064" y="0"/>
                  </a:moveTo>
                  <a:cubicBezTo>
                    <a:pt x="11029" y="0"/>
                    <a:pt x="10994" y="16"/>
                    <a:pt x="10964" y="55"/>
                  </a:cubicBezTo>
                  <a:cubicBezTo>
                    <a:pt x="9609" y="1688"/>
                    <a:pt x="8399" y="3466"/>
                    <a:pt x="7166" y="5196"/>
                  </a:cubicBezTo>
                  <a:cubicBezTo>
                    <a:pt x="5496" y="7543"/>
                    <a:pt x="3851" y="9914"/>
                    <a:pt x="2218" y="12273"/>
                  </a:cubicBezTo>
                  <a:cubicBezTo>
                    <a:pt x="1504" y="13301"/>
                    <a:pt x="791" y="14341"/>
                    <a:pt x="77" y="15369"/>
                  </a:cubicBezTo>
                  <a:cubicBezTo>
                    <a:pt x="1" y="15488"/>
                    <a:pt x="108" y="15594"/>
                    <a:pt x="216" y="15594"/>
                  </a:cubicBezTo>
                  <a:cubicBezTo>
                    <a:pt x="263" y="15594"/>
                    <a:pt x="310" y="15574"/>
                    <a:pt x="343" y="15527"/>
                  </a:cubicBezTo>
                  <a:cubicBezTo>
                    <a:pt x="1746" y="13494"/>
                    <a:pt x="3137" y="11462"/>
                    <a:pt x="4553" y="9442"/>
                  </a:cubicBezTo>
                  <a:cubicBezTo>
                    <a:pt x="6137" y="7180"/>
                    <a:pt x="7722" y="4906"/>
                    <a:pt x="9355" y="2680"/>
                  </a:cubicBezTo>
                  <a:cubicBezTo>
                    <a:pt x="9948" y="1857"/>
                    <a:pt x="10541" y="1047"/>
                    <a:pt x="11182" y="260"/>
                  </a:cubicBezTo>
                  <a:cubicBezTo>
                    <a:pt x="11273" y="151"/>
                    <a:pt x="11171" y="0"/>
                    <a:pt x="11064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75" name="Google Shape;975;p53"/>
            <p:cNvSpPr/>
            <p:nvPr/>
          </p:nvSpPr>
          <p:spPr>
            <a:xfrm>
              <a:off x="1306575" y="2097475"/>
              <a:ext cx="118250" cy="17000"/>
            </a:xfrm>
            <a:custGeom>
              <a:avLst/>
              <a:gdLst/>
              <a:ahLst/>
              <a:cxnLst/>
              <a:rect l="l" t="t" r="r" b="b"/>
              <a:pathLst>
                <a:path w="4730" h="680" extrusionOk="0">
                  <a:moveTo>
                    <a:pt x="172" y="0"/>
                  </a:moveTo>
                  <a:cubicBezTo>
                    <a:pt x="0" y="0"/>
                    <a:pt x="7" y="281"/>
                    <a:pt x="193" y="304"/>
                  </a:cubicBezTo>
                  <a:cubicBezTo>
                    <a:pt x="1452" y="413"/>
                    <a:pt x="2722" y="522"/>
                    <a:pt x="3992" y="631"/>
                  </a:cubicBezTo>
                  <a:cubicBezTo>
                    <a:pt x="4173" y="643"/>
                    <a:pt x="4355" y="667"/>
                    <a:pt x="4536" y="679"/>
                  </a:cubicBezTo>
                  <a:cubicBezTo>
                    <a:pt x="4540" y="679"/>
                    <a:pt x="4544" y="680"/>
                    <a:pt x="4547" y="680"/>
                  </a:cubicBezTo>
                  <a:cubicBezTo>
                    <a:pt x="4730" y="680"/>
                    <a:pt x="4726" y="389"/>
                    <a:pt x="4536" y="377"/>
                  </a:cubicBezTo>
                  <a:cubicBezTo>
                    <a:pt x="3266" y="268"/>
                    <a:pt x="2008" y="159"/>
                    <a:pt x="738" y="50"/>
                  </a:cubicBezTo>
                  <a:cubicBezTo>
                    <a:pt x="556" y="26"/>
                    <a:pt x="375" y="14"/>
                    <a:pt x="193" y="2"/>
                  </a:cubicBezTo>
                  <a:cubicBezTo>
                    <a:pt x="186" y="1"/>
                    <a:pt x="179" y="0"/>
                    <a:pt x="1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76" name="Google Shape;976;p53"/>
            <p:cNvSpPr/>
            <p:nvPr/>
          </p:nvSpPr>
          <p:spPr>
            <a:xfrm>
              <a:off x="1192050" y="2062025"/>
              <a:ext cx="56175" cy="138425"/>
            </a:xfrm>
            <a:custGeom>
              <a:avLst/>
              <a:gdLst/>
              <a:ahLst/>
              <a:cxnLst/>
              <a:rect l="l" t="t" r="r" b="b"/>
              <a:pathLst>
                <a:path w="2247" h="5537" extrusionOk="0">
                  <a:moveTo>
                    <a:pt x="191" y="0"/>
                  </a:moveTo>
                  <a:cubicBezTo>
                    <a:pt x="96" y="0"/>
                    <a:pt x="0" y="75"/>
                    <a:pt x="45" y="186"/>
                  </a:cubicBezTo>
                  <a:cubicBezTo>
                    <a:pt x="589" y="1722"/>
                    <a:pt x="1133" y="3246"/>
                    <a:pt x="1690" y="4783"/>
                  </a:cubicBezTo>
                  <a:cubicBezTo>
                    <a:pt x="1762" y="5000"/>
                    <a:pt x="1847" y="5218"/>
                    <a:pt x="1920" y="5436"/>
                  </a:cubicBezTo>
                  <a:cubicBezTo>
                    <a:pt x="1943" y="5507"/>
                    <a:pt x="2001" y="5537"/>
                    <a:pt x="2060" y="5537"/>
                  </a:cubicBezTo>
                  <a:cubicBezTo>
                    <a:pt x="2153" y="5537"/>
                    <a:pt x="2247" y="5462"/>
                    <a:pt x="2210" y="5351"/>
                  </a:cubicBezTo>
                  <a:cubicBezTo>
                    <a:pt x="1666" y="3815"/>
                    <a:pt x="1109" y="2291"/>
                    <a:pt x="565" y="755"/>
                  </a:cubicBezTo>
                  <a:cubicBezTo>
                    <a:pt x="492" y="537"/>
                    <a:pt x="408" y="319"/>
                    <a:pt x="335" y="101"/>
                  </a:cubicBezTo>
                  <a:cubicBezTo>
                    <a:pt x="311" y="31"/>
                    <a:pt x="251" y="0"/>
                    <a:pt x="19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77" name="Google Shape;977;p53"/>
            <p:cNvSpPr/>
            <p:nvPr/>
          </p:nvSpPr>
          <p:spPr>
            <a:xfrm>
              <a:off x="1342550" y="1923325"/>
              <a:ext cx="33600" cy="30250"/>
            </a:xfrm>
            <a:custGeom>
              <a:avLst/>
              <a:gdLst/>
              <a:ahLst/>
              <a:cxnLst/>
              <a:rect l="l" t="t" r="r" b="b"/>
              <a:pathLst>
                <a:path w="1344" h="1210" fill="none" extrusionOk="0">
                  <a:moveTo>
                    <a:pt x="1077" y="919"/>
                  </a:moveTo>
                  <a:cubicBezTo>
                    <a:pt x="835" y="1161"/>
                    <a:pt x="448" y="1210"/>
                    <a:pt x="230" y="1040"/>
                  </a:cubicBezTo>
                  <a:cubicBezTo>
                    <a:pt x="0" y="859"/>
                    <a:pt x="25" y="532"/>
                    <a:pt x="267" y="290"/>
                  </a:cubicBezTo>
                  <a:cubicBezTo>
                    <a:pt x="521" y="48"/>
                    <a:pt x="896" y="0"/>
                    <a:pt x="1125" y="169"/>
                  </a:cubicBezTo>
                  <a:cubicBezTo>
                    <a:pt x="1343" y="351"/>
                    <a:pt x="1331" y="690"/>
                    <a:pt x="1077" y="919"/>
                  </a:cubicBezTo>
                  <a:close/>
                </a:path>
              </a:pathLst>
            </a:custGeom>
            <a:solidFill>
              <a:schemeClr val="dk2"/>
            </a:solidFill>
            <a:ln w="5150" cap="flat" cmpd="sng">
              <a:solidFill>
                <a:schemeClr val="dk2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78" name="Google Shape;978;p53"/>
            <p:cNvSpPr/>
            <p:nvPr/>
          </p:nvSpPr>
          <p:spPr>
            <a:xfrm>
              <a:off x="1370375" y="2139850"/>
              <a:ext cx="30575" cy="26925"/>
            </a:xfrm>
            <a:custGeom>
              <a:avLst/>
              <a:gdLst/>
              <a:ahLst/>
              <a:cxnLst/>
              <a:rect l="l" t="t" r="r" b="b"/>
              <a:pathLst>
                <a:path w="1223" h="1077" fill="none" extrusionOk="0">
                  <a:moveTo>
                    <a:pt x="1186" y="617"/>
                  </a:moveTo>
                  <a:cubicBezTo>
                    <a:pt x="1150" y="896"/>
                    <a:pt x="859" y="1077"/>
                    <a:pt x="545" y="1041"/>
                  </a:cubicBezTo>
                  <a:cubicBezTo>
                    <a:pt x="230" y="992"/>
                    <a:pt x="0" y="738"/>
                    <a:pt x="37" y="460"/>
                  </a:cubicBezTo>
                  <a:cubicBezTo>
                    <a:pt x="73" y="182"/>
                    <a:pt x="363" y="0"/>
                    <a:pt x="678" y="49"/>
                  </a:cubicBezTo>
                  <a:cubicBezTo>
                    <a:pt x="992" y="85"/>
                    <a:pt x="1222" y="339"/>
                    <a:pt x="1186" y="617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980" name="Google Shape;980;p53"/>
          <p:cNvSpPr/>
          <p:nvPr/>
        </p:nvSpPr>
        <p:spPr>
          <a:xfrm>
            <a:off x="922171" y="1064737"/>
            <a:ext cx="1145392" cy="1145427"/>
          </a:xfrm>
          <a:custGeom>
            <a:avLst/>
            <a:gdLst/>
            <a:ahLst/>
            <a:cxnLst/>
            <a:rect l="l" t="t" r="r" b="b"/>
            <a:pathLst>
              <a:path w="13837" h="13837" extrusionOk="0">
                <a:moveTo>
                  <a:pt x="6924" y="0"/>
                </a:moveTo>
                <a:cubicBezTo>
                  <a:pt x="3094" y="0"/>
                  <a:pt x="1" y="3105"/>
                  <a:pt x="1" y="6924"/>
                </a:cubicBezTo>
                <a:cubicBezTo>
                  <a:pt x="1" y="10743"/>
                  <a:pt x="3094" y="13836"/>
                  <a:pt x="6924" y="13836"/>
                </a:cubicBezTo>
                <a:cubicBezTo>
                  <a:pt x="10743" y="13836"/>
                  <a:pt x="13836" y="10743"/>
                  <a:pt x="13836" y="6924"/>
                </a:cubicBezTo>
                <a:cubicBezTo>
                  <a:pt x="13836" y="3105"/>
                  <a:pt x="10743" y="0"/>
                  <a:pt x="6924" y="0"/>
                </a:cubicBezTo>
                <a:close/>
              </a:path>
            </a:pathLst>
          </a:custGeom>
          <a:solidFill>
            <a:srgbClr val="C1D6E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81" name="Google Shape;981;p53"/>
          <p:cNvSpPr txBox="1">
            <a:spLocks noGrp="1"/>
          </p:cNvSpPr>
          <p:nvPr>
            <p:ph type="ctrTitle"/>
          </p:nvPr>
        </p:nvSpPr>
        <p:spPr>
          <a:xfrm>
            <a:off x="449580" y="2368780"/>
            <a:ext cx="5234506" cy="20360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en" sz="4000" b="1" dirty="0">
                <a:latin typeface="Cambria" panose="02040503050406030204" pitchFamily="18" charset="0"/>
                <a:ea typeface="Cambria" panose="02040503050406030204" pitchFamily="18" charset="0"/>
              </a:rPr>
              <a:t>ƯỚC CHÚ VÀ CÁCH GHI CƯỚC CHÚ</a:t>
            </a:r>
            <a:endParaRPr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82" name="Google Shape;982;p53"/>
          <p:cNvSpPr txBox="1">
            <a:spLocks noGrp="1"/>
          </p:cNvSpPr>
          <p:nvPr>
            <p:ph type="title" idx="2"/>
          </p:nvPr>
        </p:nvSpPr>
        <p:spPr>
          <a:xfrm>
            <a:off x="1001590" y="1106755"/>
            <a:ext cx="1145400" cy="106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I.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984" name="Google Shape;984;p53"/>
          <p:cNvGrpSpPr/>
          <p:nvPr/>
        </p:nvGrpSpPr>
        <p:grpSpPr>
          <a:xfrm>
            <a:off x="5469255" y="1140490"/>
            <a:ext cx="2654003" cy="5048217"/>
            <a:chOff x="5905450" y="2677575"/>
            <a:chExt cx="946000" cy="1799400"/>
          </a:xfrm>
        </p:grpSpPr>
        <p:sp>
          <p:nvSpPr>
            <p:cNvPr id="985" name="Google Shape;985;p53"/>
            <p:cNvSpPr/>
            <p:nvPr/>
          </p:nvSpPr>
          <p:spPr>
            <a:xfrm>
              <a:off x="6117150" y="4153950"/>
              <a:ext cx="128250" cy="174525"/>
            </a:xfrm>
            <a:custGeom>
              <a:avLst/>
              <a:gdLst/>
              <a:ahLst/>
              <a:cxnLst/>
              <a:rect l="l" t="t" r="r" b="b"/>
              <a:pathLst>
                <a:path w="5130" h="6981" extrusionOk="0">
                  <a:moveTo>
                    <a:pt x="1875" y="1"/>
                  </a:moveTo>
                  <a:lnTo>
                    <a:pt x="0" y="5614"/>
                  </a:lnTo>
                  <a:lnTo>
                    <a:pt x="3218" y="6981"/>
                  </a:lnTo>
                  <a:lnTo>
                    <a:pt x="5129" y="1247"/>
                  </a:lnTo>
                  <a:lnTo>
                    <a:pt x="1875" y="1"/>
                  </a:lnTo>
                  <a:close/>
                </a:path>
              </a:pathLst>
            </a:custGeom>
            <a:solidFill>
              <a:srgbClr val="FF94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86" name="Google Shape;986;p53"/>
            <p:cNvSpPr/>
            <p:nvPr/>
          </p:nvSpPr>
          <p:spPr>
            <a:xfrm>
              <a:off x="5905450" y="4276750"/>
              <a:ext cx="318175" cy="195975"/>
            </a:xfrm>
            <a:custGeom>
              <a:avLst/>
              <a:gdLst/>
              <a:ahLst/>
              <a:cxnLst/>
              <a:rect l="l" t="t" r="r" b="b"/>
              <a:pathLst>
                <a:path w="12727" h="7839" extrusionOk="0">
                  <a:moveTo>
                    <a:pt x="7513" y="0"/>
                  </a:moveTo>
                  <a:lnTo>
                    <a:pt x="6533" y="2468"/>
                  </a:lnTo>
                  <a:lnTo>
                    <a:pt x="1" y="4294"/>
                  </a:lnTo>
                  <a:lnTo>
                    <a:pt x="10876" y="7839"/>
                  </a:lnTo>
                  <a:lnTo>
                    <a:pt x="12726" y="1331"/>
                  </a:lnTo>
                  <a:lnTo>
                    <a:pt x="7513" y="0"/>
                  </a:lnTo>
                  <a:close/>
                </a:path>
              </a:pathLst>
            </a:custGeom>
            <a:solidFill>
              <a:srgbClr val="352C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87" name="Google Shape;987;p53"/>
            <p:cNvSpPr/>
            <p:nvPr/>
          </p:nvSpPr>
          <p:spPr>
            <a:xfrm>
              <a:off x="6007375" y="4342075"/>
              <a:ext cx="4550" cy="42950"/>
            </a:xfrm>
            <a:custGeom>
              <a:avLst/>
              <a:gdLst/>
              <a:ahLst/>
              <a:cxnLst/>
              <a:rect l="l" t="t" r="r" b="b"/>
              <a:pathLst>
                <a:path w="182" h="1718" extrusionOk="0">
                  <a:moveTo>
                    <a:pt x="0" y="0"/>
                  </a:moveTo>
                  <a:lnTo>
                    <a:pt x="182" y="1718"/>
                  </a:lnTo>
                </a:path>
              </a:pathLst>
            </a:custGeom>
            <a:solidFill>
              <a:srgbClr val="1A2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88" name="Google Shape;988;p53"/>
            <p:cNvSpPr/>
            <p:nvPr/>
          </p:nvSpPr>
          <p:spPr>
            <a:xfrm>
              <a:off x="6005250" y="4340250"/>
              <a:ext cx="8650" cy="46600"/>
            </a:xfrm>
            <a:custGeom>
              <a:avLst/>
              <a:gdLst/>
              <a:ahLst/>
              <a:cxnLst/>
              <a:rect l="l" t="t" r="r" b="b"/>
              <a:pathLst>
                <a:path w="346" h="1864" extrusionOk="0">
                  <a:moveTo>
                    <a:pt x="75" y="0"/>
                  </a:moveTo>
                  <a:cubicBezTo>
                    <a:pt x="37" y="0"/>
                    <a:pt x="0" y="25"/>
                    <a:pt x="0" y="73"/>
                  </a:cubicBezTo>
                  <a:cubicBezTo>
                    <a:pt x="61" y="569"/>
                    <a:pt x="109" y="1077"/>
                    <a:pt x="170" y="1573"/>
                  </a:cubicBezTo>
                  <a:cubicBezTo>
                    <a:pt x="170" y="1646"/>
                    <a:pt x="182" y="1718"/>
                    <a:pt x="182" y="1791"/>
                  </a:cubicBezTo>
                  <a:cubicBezTo>
                    <a:pt x="188" y="1839"/>
                    <a:pt x="230" y="1863"/>
                    <a:pt x="270" y="1863"/>
                  </a:cubicBezTo>
                  <a:cubicBezTo>
                    <a:pt x="309" y="1863"/>
                    <a:pt x="345" y="1839"/>
                    <a:pt x="339" y="1791"/>
                  </a:cubicBezTo>
                  <a:cubicBezTo>
                    <a:pt x="291" y="1283"/>
                    <a:pt x="230" y="787"/>
                    <a:pt x="182" y="291"/>
                  </a:cubicBezTo>
                  <a:cubicBezTo>
                    <a:pt x="170" y="218"/>
                    <a:pt x="158" y="146"/>
                    <a:pt x="158" y="73"/>
                  </a:cubicBezTo>
                  <a:cubicBezTo>
                    <a:pt x="152" y="25"/>
                    <a:pt x="112" y="0"/>
                    <a:pt x="75" y="0"/>
                  </a:cubicBezTo>
                  <a:close/>
                </a:path>
              </a:pathLst>
            </a:custGeom>
            <a:solidFill>
              <a:srgbClr val="7290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89" name="Google Shape;989;p53"/>
            <p:cNvSpPr/>
            <p:nvPr/>
          </p:nvSpPr>
          <p:spPr>
            <a:xfrm>
              <a:off x="6036700" y="4336625"/>
              <a:ext cx="4550" cy="42650"/>
            </a:xfrm>
            <a:custGeom>
              <a:avLst/>
              <a:gdLst/>
              <a:ahLst/>
              <a:cxnLst/>
              <a:rect l="l" t="t" r="r" b="b"/>
              <a:pathLst>
                <a:path w="182" h="1706" extrusionOk="0">
                  <a:moveTo>
                    <a:pt x="1" y="0"/>
                  </a:moveTo>
                  <a:lnTo>
                    <a:pt x="182" y="1706"/>
                  </a:lnTo>
                </a:path>
              </a:pathLst>
            </a:custGeom>
            <a:solidFill>
              <a:srgbClr val="1A2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90" name="Google Shape;990;p53"/>
            <p:cNvSpPr/>
            <p:nvPr/>
          </p:nvSpPr>
          <p:spPr>
            <a:xfrm>
              <a:off x="6034725" y="4334800"/>
              <a:ext cx="8500" cy="46300"/>
            </a:xfrm>
            <a:custGeom>
              <a:avLst/>
              <a:gdLst/>
              <a:ahLst/>
              <a:cxnLst/>
              <a:rect l="l" t="t" r="r" b="b"/>
              <a:pathLst>
                <a:path w="340" h="1852" extrusionOk="0">
                  <a:moveTo>
                    <a:pt x="70" y="1"/>
                  </a:moveTo>
                  <a:cubicBezTo>
                    <a:pt x="34" y="1"/>
                    <a:pt x="1" y="25"/>
                    <a:pt x="7" y="73"/>
                  </a:cubicBezTo>
                  <a:cubicBezTo>
                    <a:pt x="55" y="569"/>
                    <a:pt x="116" y="1077"/>
                    <a:pt x="164" y="1573"/>
                  </a:cubicBezTo>
                  <a:cubicBezTo>
                    <a:pt x="176" y="1646"/>
                    <a:pt x="176" y="1718"/>
                    <a:pt x="188" y="1779"/>
                  </a:cubicBezTo>
                  <a:cubicBezTo>
                    <a:pt x="194" y="1827"/>
                    <a:pt x="234" y="1852"/>
                    <a:pt x="270" y="1852"/>
                  </a:cubicBezTo>
                  <a:cubicBezTo>
                    <a:pt x="306" y="1852"/>
                    <a:pt x="340" y="1827"/>
                    <a:pt x="334" y="1779"/>
                  </a:cubicBezTo>
                  <a:cubicBezTo>
                    <a:pt x="285" y="1283"/>
                    <a:pt x="237" y="787"/>
                    <a:pt x="176" y="291"/>
                  </a:cubicBezTo>
                  <a:cubicBezTo>
                    <a:pt x="176" y="218"/>
                    <a:pt x="164" y="146"/>
                    <a:pt x="152" y="73"/>
                  </a:cubicBezTo>
                  <a:cubicBezTo>
                    <a:pt x="146" y="25"/>
                    <a:pt x="107" y="1"/>
                    <a:pt x="70" y="1"/>
                  </a:cubicBezTo>
                  <a:close/>
                </a:path>
              </a:pathLst>
            </a:custGeom>
            <a:solidFill>
              <a:srgbClr val="7290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91" name="Google Shape;991;p53"/>
            <p:cNvSpPr/>
            <p:nvPr/>
          </p:nvSpPr>
          <p:spPr>
            <a:xfrm>
              <a:off x="6008275" y="4263350"/>
              <a:ext cx="51150" cy="75825"/>
            </a:xfrm>
            <a:custGeom>
              <a:avLst/>
              <a:gdLst/>
              <a:ahLst/>
              <a:cxnLst/>
              <a:rect l="l" t="t" r="r" b="b"/>
              <a:pathLst>
                <a:path w="2046" h="3033" extrusionOk="0">
                  <a:moveTo>
                    <a:pt x="645" y="155"/>
                  </a:moveTo>
                  <a:cubicBezTo>
                    <a:pt x="783" y="155"/>
                    <a:pt x="909" y="237"/>
                    <a:pt x="1004" y="343"/>
                  </a:cubicBezTo>
                  <a:cubicBezTo>
                    <a:pt x="1355" y="718"/>
                    <a:pt x="1513" y="1310"/>
                    <a:pt x="1646" y="1806"/>
                  </a:cubicBezTo>
                  <a:cubicBezTo>
                    <a:pt x="1735" y="2115"/>
                    <a:pt x="1809" y="2440"/>
                    <a:pt x="1865" y="2768"/>
                  </a:cubicBezTo>
                  <a:lnTo>
                    <a:pt x="1865" y="2768"/>
                  </a:lnTo>
                  <a:cubicBezTo>
                    <a:pt x="1619" y="2545"/>
                    <a:pt x="1380" y="2313"/>
                    <a:pt x="1150" y="2072"/>
                  </a:cubicBezTo>
                  <a:cubicBezTo>
                    <a:pt x="920" y="1830"/>
                    <a:pt x="702" y="1576"/>
                    <a:pt x="509" y="1310"/>
                  </a:cubicBezTo>
                  <a:cubicBezTo>
                    <a:pt x="375" y="1105"/>
                    <a:pt x="218" y="863"/>
                    <a:pt x="206" y="609"/>
                  </a:cubicBezTo>
                  <a:cubicBezTo>
                    <a:pt x="182" y="391"/>
                    <a:pt x="339" y="234"/>
                    <a:pt x="533" y="173"/>
                  </a:cubicBezTo>
                  <a:cubicBezTo>
                    <a:pt x="571" y="161"/>
                    <a:pt x="608" y="155"/>
                    <a:pt x="645" y="155"/>
                  </a:cubicBezTo>
                  <a:close/>
                  <a:moveTo>
                    <a:pt x="658" y="1"/>
                  </a:moveTo>
                  <a:cubicBezTo>
                    <a:pt x="641" y="1"/>
                    <a:pt x="623" y="2"/>
                    <a:pt x="605" y="4"/>
                  </a:cubicBezTo>
                  <a:cubicBezTo>
                    <a:pt x="400" y="28"/>
                    <a:pt x="158" y="185"/>
                    <a:pt x="85" y="379"/>
                  </a:cubicBezTo>
                  <a:cubicBezTo>
                    <a:pt x="0" y="609"/>
                    <a:pt x="85" y="863"/>
                    <a:pt x="194" y="1068"/>
                  </a:cubicBezTo>
                  <a:cubicBezTo>
                    <a:pt x="339" y="1359"/>
                    <a:pt x="545" y="1625"/>
                    <a:pt x="763" y="1879"/>
                  </a:cubicBezTo>
                  <a:cubicBezTo>
                    <a:pt x="1111" y="2276"/>
                    <a:pt x="1495" y="2660"/>
                    <a:pt x="1904" y="2997"/>
                  </a:cubicBezTo>
                  <a:lnTo>
                    <a:pt x="1904" y="2997"/>
                  </a:lnTo>
                  <a:cubicBezTo>
                    <a:pt x="1913" y="3022"/>
                    <a:pt x="1933" y="3032"/>
                    <a:pt x="1956" y="3032"/>
                  </a:cubicBezTo>
                  <a:cubicBezTo>
                    <a:pt x="1969" y="3032"/>
                    <a:pt x="1984" y="3028"/>
                    <a:pt x="1997" y="3021"/>
                  </a:cubicBezTo>
                  <a:lnTo>
                    <a:pt x="1997" y="3021"/>
                  </a:lnTo>
                  <a:cubicBezTo>
                    <a:pt x="2024" y="3009"/>
                    <a:pt x="2044" y="2983"/>
                    <a:pt x="2045" y="2956"/>
                  </a:cubicBezTo>
                  <a:lnTo>
                    <a:pt x="2045" y="2956"/>
                  </a:lnTo>
                  <a:cubicBezTo>
                    <a:pt x="2046" y="2948"/>
                    <a:pt x="2046" y="2940"/>
                    <a:pt x="2045" y="2931"/>
                  </a:cubicBezTo>
                  <a:cubicBezTo>
                    <a:pt x="1984" y="2568"/>
                    <a:pt x="1912" y="2205"/>
                    <a:pt x="1815" y="1855"/>
                  </a:cubicBezTo>
                  <a:cubicBezTo>
                    <a:pt x="1670" y="1310"/>
                    <a:pt x="1513" y="681"/>
                    <a:pt x="1125" y="258"/>
                  </a:cubicBezTo>
                  <a:cubicBezTo>
                    <a:pt x="1004" y="114"/>
                    <a:pt x="842" y="1"/>
                    <a:pt x="658" y="1"/>
                  </a:cubicBezTo>
                  <a:close/>
                </a:path>
              </a:pathLst>
            </a:custGeom>
            <a:solidFill>
              <a:srgbClr val="7290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92" name="Google Shape;992;p53"/>
            <p:cNvSpPr/>
            <p:nvPr/>
          </p:nvSpPr>
          <p:spPr>
            <a:xfrm>
              <a:off x="6056975" y="4262825"/>
              <a:ext cx="8775" cy="78050"/>
            </a:xfrm>
            <a:custGeom>
              <a:avLst/>
              <a:gdLst/>
              <a:ahLst/>
              <a:cxnLst/>
              <a:rect l="l" t="t" r="r" b="b"/>
              <a:pathLst>
                <a:path w="351" h="3122" extrusionOk="0">
                  <a:moveTo>
                    <a:pt x="277" y="1"/>
                  </a:moveTo>
                  <a:cubicBezTo>
                    <a:pt x="239" y="1"/>
                    <a:pt x="200" y="25"/>
                    <a:pt x="194" y="73"/>
                  </a:cubicBezTo>
                  <a:cubicBezTo>
                    <a:pt x="145" y="944"/>
                    <a:pt x="85" y="1803"/>
                    <a:pt x="24" y="2674"/>
                  </a:cubicBezTo>
                  <a:cubicBezTo>
                    <a:pt x="24" y="2807"/>
                    <a:pt x="12" y="2928"/>
                    <a:pt x="0" y="3049"/>
                  </a:cubicBezTo>
                  <a:cubicBezTo>
                    <a:pt x="0" y="3097"/>
                    <a:pt x="36" y="3122"/>
                    <a:pt x="74" y="3122"/>
                  </a:cubicBezTo>
                  <a:cubicBezTo>
                    <a:pt x="112" y="3122"/>
                    <a:pt x="151" y="3097"/>
                    <a:pt x="157" y="3049"/>
                  </a:cubicBezTo>
                  <a:cubicBezTo>
                    <a:pt x="206" y="2178"/>
                    <a:pt x="266" y="1319"/>
                    <a:pt x="327" y="448"/>
                  </a:cubicBezTo>
                  <a:cubicBezTo>
                    <a:pt x="339" y="327"/>
                    <a:pt x="339" y="194"/>
                    <a:pt x="351" y="73"/>
                  </a:cubicBezTo>
                  <a:cubicBezTo>
                    <a:pt x="351" y="25"/>
                    <a:pt x="315" y="1"/>
                    <a:pt x="277" y="1"/>
                  </a:cubicBezTo>
                  <a:close/>
                </a:path>
              </a:pathLst>
            </a:custGeom>
            <a:solidFill>
              <a:srgbClr val="7290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93" name="Google Shape;993;p53"/>
            <p:cNvSpPr/>
            <p:nvPr/>
          </p:nvSpPr>
          <p:spPr>
            <a:xfrm>
              <a:off x="6135300" y="3357375"/>
              <a:ext cx="483575" cy="866175"/>
            </a:xfrm>
            <a:custGeom>
              <a:avLst/>
              <a:gdLst/>
              <a:ahLst/>
              <a:cxnLst/>
              <a:rect l="l" t="t" r="r" b="b"/>
              <a:pathLst>
                <a:path w="19343" h="34647" extrusionOk="0">
                  <a:moveTo>
                    <a:pt x="8456" y="1"/>
                  </a:moveTo>
                  <a:cubicBezTo>
                    <a:pt x="8456" y="1"/>
                    <a:pt x="6847" y="3993"/>
                    <a:pt x="6436" y="5360"/>
                  </a:cubicBezTo>
                  <a:cubicBezTo>
                    <a:pt x="4379" y="12086"/>
                    <a:pt x="0" y="32711"/>
                    <a:pt x="0" y="32711"/>
                  </a:cubicBezTo>
                  <a:lnTo>
                    <a:pt x="4899" y="34646"/>
                  </a:lnTo>
                  <a:lnTo>
                    <a:pt x="19343" y="1622"/>
                  </a:lnTo>
                  <a:lnTo>
                    <a:pt x="8456" y="1"/>
                  </a:lnTo>
                  <a:close/>
                </a:path>
              </a:pathLst>
            </a:custGeom>
            <a:solidFill>
              <a:srgbClr val="364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94" name="Google Shape;994;p53"/>
            <p:cNvSpPr/>
            <p:nvPr/>
          </p:nvSpPr>
          <p:spPr>
            <a:xfrm>
              <a:off x="6131150" y="3841125"/>
              <a:ext cx="305100" cy="385525"/>
            </a:xfrm>
            <a:custGeom>
              <a:avLst/>
              <a:gdLst/>
              <a:ahLst/>
              <a:cxnLst/>
              <a:rect l="l" t="t" r="r" b="b"/>
              <a:pathLst>
                <a:path w="12204" h="15421" extrusionOk="0">
                  <a:moveTo>
                    <a:pt x="12036" y="1"/>
                  </a:moveTo>
                  <a:cubicBezTo>
                    <a:pt x="11997" y="1"/>
                    <a:pt x="11959" y="20"/>
                    <a:pt x="11936" y="66"/>
                  </a:cubicBezTo>
                  <a:lnTo>
                    <a:pt x="9577" y="5195"/>
                  </a:lnTo>
                  <a:lnTo>
                    <a:pt x="5815" y="13361"/>
                  </a:lnTo>
                  <a:lnTo>
                    <a:pt x="4998" y="15134"/>
                  </a:lnTo>
                  <a:lnTo>
                    <a:pt x="4998" y="15134"/>
                  </a:lnTo>
                  <a:cubicBezTo>
                    <a:pt x="3605" y="14580"/>
                    <a:pt x="2212" y="14036"/>
                    <a:pt x="819" y="13482"/>
                  </a:cubicBezTo>
                  <a:cubicBezTo>
                    <a:pt x="614" y="13397"/>
                    <a:pt x="408" y="13324"/>
                    <a:pt x="202" y="13240"/>
                  </a:cubicBezTo>
                  <a:cubicBezTo>
                    <a:pt x="185" y="13233"/>
                    <a:pt x="169" y="13230"/>
                    <a:pt x="154" y="13230"/>
                  </a:cubicBezTo>
                  <a:cubicBezTo>
                    <a:pt x="34" y="13230"/>
                    <a:pt x="1" y="13428"/>
                    <a:pt x="130" y="13482"/>
                  </a:cubicBezTo>
                  <a:cubicBezTo>
                    <a:pt x="1557" y="14038"/>
                    <a:pt x="2985" y="14607"/>
                    <a:pt x="4412" y="15163"/>
                  </a:cubicBezTo>
                  <a:cubicBezTo>
                    <a:pt x="4618" y="15248"/>
                    <a:pt x="4823" y="15332"/>
                    <a:pt x="5041" y="15417"/>
                  </a:cubicBezTo>
                  <a:cubicBezTo>
                    <a:pt x="5047" y="15419"/>
                    <a:pt x="5055" y="15420"/>
                    <a:pt x="5063" y="15420"/>
                  </a:cubicBezTo>
                  <a:cubicBezTo>
                    <a:pt x="5104" y="15420"/>
                    <a:pt x="5164" y="15397"/>
                    <a:pt x="5174" y="15357"/>
                  </a:cubicBezTo>
                  <a:cubicBezTo>
                    <a:pt x="5960" y="13651"/>
                    <a:pt x="6747" y="11933"/>
                    <a:pt x="7533" y="10228"/>
                  </a:cubicBezTo>
                  <a:lnTo>
                    <a:pt x="11295" y="2062"/>
                  </a:lnTo>
                  <a:cubicBezTo>
                    <a:pt x="11585" y="1433"/>
                    <a:pt x="11876" y="816"/>
                    <a:pt x="12154" y="187"/>
                  </a:cubicBezTo>
                  <a:cubicBezTo>
                    <a:pt x="12203" y="88"/>
                    <a:pt x="12118" y="1"/>
                    <a:pt x="12036" y="1"/>
                  </a:cubicBezTo>
                  <a:close/>
                </a:path>
              </a:pathLst>
            </a:custGeom>
            <a:solidFill>
              <a:srgbClr val="7290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95" name="Google Shape;995;p53"/>
            <p:cNvSpPr/>
            <p:nvPr/>
          </p:nvSpPr>
          <p:spPr>
            <a:xfrm>
              <a:off x="6506050" y="4166975"/>
              <a:ext cx="96200" cy="152425"/>
            </a:xfrm>
            <a:custGeom>
              <a:avLst/>
              <a:gdLst/>
              <a:ahLst/>
              <a:cxnLst/>
              <a:rect l="l" t="t" r="r" b="b"/>
              <a:pathLst>
                <a:path w="3848" h="6097" extrusionOk="0">
                  <a:moveTo>
                    <a:pt x="3848" y="0"/>
                  </a:moveTo>
                  <a:lnTo>
                    <a:pt x="1" y="169"/>
                  </a:lnTo>
                  <a:lnTo>
                    <a:pt x="1" y="6097"/>
                  </a:lnTo>
                  <a:lnTo>
                    <a:pt x="3485" y="6073"/>
                  </a:lnTo>
                  <a:lnTo>
                    <a:pt x="3848" y="0"/>
                  </a:lnTo>
                  <a:close/>
                </a:path>
              </a:pathLst>
            </a:custGeom>
            <a:solidFill>
              <a:srgbClr val="FF94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96" name="Google Shape;996;p53"/>
            <p:cNvSpPr/>
            <p:nvPr/>
          </p:nvSpPr>
          <p:spPr>
            <a:xfrm>
              <a:off x="6340625" y="4307600"/>
              <a:ext cx="286125" cy="169375"/>
            </a:xfrm>
            <a:custGeom>
              <a:avLst/>
              <a:gdLst/>
              <a:ahLst/>
              <a:cxnLst/>
              <a:rect l="l" t="t" r="r" b="b"/>
              <a:pathLst>
                <a:path w="11445" h="6775" extrusionOk="0">
                  <a:moveTo>
                    <a:pt x="11239" y="0"/>
                  </a:moveTo>
                  <a:lnTo>
                    <a:pt x="5868" y="315"/>
                  </a:lnTo>
                  <a:lnTo>
                    <a:pt x="5686" y="2964"/>
                  </a:lnTo>
                  <a:lnTo>
                    <a:pt x="1" y="6677"/>
                  </a:lnTo>
                  <a:lnTo>
                    <a:pt x="11444" y="6774"/>
                  </a:lnTo>
                  <a:lnTo>
                    <a:pt x="11239" y="0"/>
                  </a:lnTo>
                  <a:close/>
                </a:path>
              </a:pathLst>
            </a:custGeom>
            <a:solidFill>
              <a:srgbClr val="352C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97" name="Google Shape;997;p53"/>
            <p:cNvSpPr/>
            <p:nvPr/>
          </p:nvSpPr>
          <p:spPr>
            <a:xfrm>
              <a:off x="6425000" y="4403750"/>
              <a:ext cx="17575" cy="39350"/>
            </a:xfrm>
            <a:custGeom>
              <a:avLst/>
              <a:gdLst/>
              <a:ahLst/>
              <a:cxnLst/>
              <a:rect l="l" t="t" r="r" b="b"/>
              <a:pathLst>
                <a:path w="703" h="1574" extrusionOk="0">
                  <a:moveTo>
                    <a:pt x="1" y="1"/>
                  </a:moveTo>
                  <a:lnTo>
                    <a:pt x="702" y="1573"/>
                  </a:lnTo>
                </a:path>
              </a:pathLst>
            </a:custGeom>
            <a:solidFill>
              <a:srgbClr val="1A2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98" name="Google Shape;998;p53"/>
            <p:cNvSpPr/>
            <p:nvPr/>
          </p:nvSpPr>
          <p:spPr>
            <a:xfrm>
              <a:off x="6422875" y="4401925"/>
              <a:ext cx="21825" cy="43325"/>
            </a:xfrm>
            <a:custGeom>
              <a:avLst/>
              <a:gdLst/>
              <a:ahLst/>
              <a:cxnLst/>
              <a:rect l="l" t="t" r="r" b="b"/>
              <a:pathLst>
                <a:path w="873" h="1733" extrusionOk="0">
                  <a:moveTo>
                    <a:pt x="105" y="0"/>
                  </a:moveTo>
                  <a:cubicBezTo>
                    <a:pt x="56" y="0"/>
                    <a:pt x="0" y="55"/>
                    <a:pt x="25" y="122"/>
                  </a:cubicBezTo>
                  <a:cubicBezTo>
                    <a:pt x="231" y="582"/>
                    <a:pt x="425" y="1042"/>
                    <a:pt x="630" y="1501"/>
                  </a:cubicBezTo>
                  <a:cubicBezTo>
                    <a:pt x="654" y="1562"/>
                    <a:pt x="691" y="1622"/>
                    <a:pt x="715" y="1695"/>
                  </a:cubicBezTo>
                  <a:cubicBezTo>
                    <a:pt x="726" y="1721"/>
                    <a:pt x="747" y="1732"/>
                    <a:pt x="769" y="1732"/>
                  </a:cubicBezTo>
                  <a:cubicBezTo>
                    <a:pt x="817" y="1732"/>
                    <a:pt x="873" y="1677"/>
                    <a:pt x="848" y="1610"/>
                  </a:cubicBezTo>
                  <a:cubicBezTo>
                    <a:pt x="642" y="1150"/>
                    <a:pt x="449" y="691"/>
                    <a:pt x="243" y="231"/>
                  </a:cubicBezTo>
                  <a:cubicBezTo>
                    <a:pt x="219" y="171"/>
                    <a:pt x="183" y="110"/>
                    <a:pt x="158" y="37"/>
                  </a:cubicBezTo>
                  <a:cubicBezTo>
                    <a:pt x="147" y="11"/>
                    <a:pt x="127" y="0"/>
                    <a:pt x="105" y="0"/>
                  </a:cubicBezTo>
                  <a:close/>
                </a:path>
              </a:pathLst>
            </a:custGeom>
            <a:solidFill>
              <a:srgbClr val="7290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99" name="Google Shape;999;p53"/>
            <p:cNvSpPr/>
            <p:nvPr/>
          </p:nvSpPr>
          <p:spPr>
            <a:xfrm>
              <a:off x="6451625" y="4389850"/>
              <a:ext cx="17250" cy="39325"/>
            </a:xfrm>
            <a:custGeom>
              <a:avLst/>
              <a:gdLst/>
              <a:ahLst/>
              <a:cxnLst/>
              <a:rect l="l" t="t" r="r" b="b"/>
              <a:pathLst>
                <a:path w="690" h="1573" extrusionOk="0">
                  <a:moveTo>
                    <a:pt x="0" y="0"/>
                  </a:moveTo>
                  <a:lnTo>
                    <a:pt x="690" y="1573"/>
                  </a:lnTo>
                </a:path>
              </a:pathLst>
            </a:custGeom>
            <a:solidFill>
              <a:srgbClr val="1A2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00" name="Google Shape;1000;p53"/>
            <p:cNvSpPr/>
            <p:nvPr/>
          </p:nvSpPr>
          <p:spPr>
            <a:xfrm>
              <a:off x="6449275" y="4387700"/>
              <a:ext cx="21950" cy="43325"/>
            </a:xfrm>
            <a:custGeom>
              <a:avLst/>
              <a:gdLst/>
              <a:ahLst/>
              <a:cxnLst/>
              <a:rect l="l" t="t" r="r" b="b"/>
              <a:pathLst>
                <a:path w="878" h="1733" extrusionOk="0">
                  <a:moveTo>
                    <a:pt x="101" y="1"/>
                  </a:moveTo>
                  <a:cubicBezTo>
                    <a:pt x="53" y="1"/>
                    <a:pt x="0" y="56"/>
                    <a:pt x="34" y="123"/>
                  </a:cubicBezTo>
                  <a:cubicBezTo>
                    <a:pt x="227" y="582"/>
                    <a:pt x="433" y="1042"/>
                    <a:pt x="639" y="1502"/>
                  </a:cubicBezTo>
                  <a:cubicBezTo>
                    <a:pt x="663" y="1562"/>
                    <a:pt x="687" y="1635"/>
                    <a:pt x="723" y="1695"/>
                  </a:cubicBezTo>
                  <a:cubicBezTo>
                    <a:pt x="735" y="1722"/>
                    <a:pt x="756" y="1733"/>
                    <a:pt x="778" y="1733"/>
                  </a:cubicBezTo>
                  <a:cubicBezTo>
                    <a:pt x="825" y="1733"/>
                    <a:pt x="877" y="1681"/>
                    <a:pt x="844" y="1623"/>
                  </a:cubicBezTo>
                  <a:cubicBezTo>
                    <a:pt x="651" y="1163"/>
                    <a:pt x="445" y="703"/>
                    <a:pt x="239" y="231"/>
                  </a:cubicBezTo>
                  <a:cubicBezTo>
                    <a:pt x="215" y="171"/>
                    <a:pt x="191" y="111"/>
                    <a:pt x="155" y="38"/>
                  </a:cubicBezTo>
                  <a:cubicBezTo>
                    <a:pt x="144" y="12"/>
                    <a:pt x="123" y="1"/>
                    <a:pt x="101" y="1"/>
                  </a:cubicBezTo>
                  <a:close/>
                </a:path>
              </a:pathLst>
            </a:custGeom>
            <a:solidFill>
              <a:srgbClr val="7290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01" name="Google Shape;1001;p53"/>
            <p:cNvSpPr/>
            <p:nvPr/>
          </p:nvSpPr>
          <p:spPr>
            <a:xfrm>
              <a:off x="6406875" y="4322975"/>
              <a:ext cx="67025" cy="63100"/>
            </a:xfrm>
            <a:custGeom>
              <a:avLst/>
              <a:gdLst/>
              <a:ahLst/>
              <a:cxnLst/>
              <a:rect l="l" t="t" r="r" b="b"/>
              <a:pathLst>
                <a:path w="2681" h="2524" extrusionOk="0">
                  <a:moveTo>
                    <a:pt x="592" y="156"/>
                  </a:moveTo>
                  <a:cubicBezTo>
                    <a:pt x="672" y="156"/>
                    <a:pt x="755" y="180"/>
                    <a:pt x="835" y="220"/>
                  </a:cubicBezTo>
                  <a:cubicBezTo>
                    <a:pt x="1052" y="329"/>
                    <a:pt x="1234" y="510"/>
                    <a:pt x="1391" y="704"/>
                  </a:cubicBezTo>
                  <a:cubicBezTo>
                    <a:pt x="1585" y="921"/>
                    <a:pt x="1754" y="1163"/>
                    <a:pt x="1911" y="1405"/>
                  </a:cubicBezTo>
                  <a:cubicBezTo>
                    <a:pt x="2092" y="1696"/>
                    <a:pt x="2272" y="1986"/>
                    <a:pt x="2425" y="2290"/>
                  </a:cubicBezTo>
                  <a:lnTo>
                    <a:pt x="2425" y="2290"/>
                  </a:lnTo>
                  <a:cubicBezTo>
                    <a:pt x="2379" y="2269"/>
                    <a:pt x="2335" y="2249"/>
                    <a:pt x="2286" y="2228"/>
                  </a:cubicBezTo>
                  <a:cubicBezTo>
                    <a:pt x="2044" y="2107"/>
                    <a:pt x="1790" y="1986"/>
                    <a:pt x="1548" y="1853"/>
                  </a:cubicBezTo>
                  <a:cubicBezTo>
                    <a:pt x="1270" y="1695"/>
                    <a:pt x="1004" y="1538"/>
                    <a:pt x="750" y="1345"/>
                  </a:cubicBezTo>
                  <a:cubicBezTo>
                    <a:pt x="544" y="1200"/>
                    <a:pt x="327" y="1018"/>
                    <a:pt x="218" y="788"/>
                  </a:cubicBezTo>
                  <a:cubicBezTo>
                    <a:pt x="121" y="583"/>
                    <a:pt x="181" y="401"/>
                    <a:pt x="339" y="256"/>
                  </a:cubicBezTo>
                  <a:cubicBezTo>
                    <a:pt x="415" y="186"/>
                    <a:pt x="502" y="156"/>
                    <a:pt x="592" y="156"/>
                  </a:cubicBezTo>
                  <a:close/>
                  <a:moveTo>
                    <a:pt x="588" y="0"/>
                  </a:moveTo>
                  <a:cubicBezTo>
                    <a:pt x="508" y="0"/>
                    <a:pt x="429" y="19"/>
                    <a:pt x="351" y="62"/>
                  </a:cubicBezTo>
                  <a:cubicBezTo>
                    <a:pt x="157" y="171"/>
                    <a:pt x="0" y="389"/>
                    <a:pt x="12" y="619"/>
                  </a:cubicBezTo>
                  <a:cubicBezTo>
                    <a:pt x="24" y="861"/>
                    <a:pt x="218" y="1079"/>
                    <a:pt x="387" y="1236"/>
                  </a:cubicBezTo>
                  <a:cubicBezTo>
                    <a:pt x="629" y="1466"/>
                    <a:pt x="907" y="1647"/>
                    <a:pt x="1185" y="1816"/>
                  </a:cubicBezTo>
                  <a:cubicBezTo>
                    <a:pt x="1613" y="2078"/>
                    <a:pt x="2075" y="2304"/>
                    <a:pt x="2537" y="2506"/>
                  </a:cubicBezTo>
                  <a:lnTo>
                    <a:pt x="2537" y="2506"/>
                  </a:lnTo>
                  <a:cubicBezTo>
                    <a:pt x="2546" y="2512"/>
                    <a:pt x="2555" y="2516"/>
                    <a:pt x="2565" y="2518"/>
                  </a:cubicBezTo>
                  <a:lnTo>
                    <a:pt x="2565" y="2518"/>
                  </a:lnTo>
                  <a:cubicBezTo>
                    <a:pt x="2575" y="2522"/>
                    <a:pt x="2585" y="2524"/>
                    <a:pt x="2594" y="2524"/>
                  </a:cubicBezTo>
                  <a:cubicBezTo>
                    <a:pt x="2656" y="2524"/>
                    <a:pt x="2680" y="2440"/>
                    <a:pt x="2642" y="2394"/>
                  </a:cubicBezTo>
                  <a:lnTo>
                    <a:pt x="2642" y="2394"/>
                  </a:lnTo>
                  <a:cubicBezTo>
                    <a:pt x="2474" y="2049"/>
                    <a:pt x="2284" y="1715"/>
                    <a:pt x="2093" y="1405"/>
                  </a:cubicBezTo>
                  <a:cubicBezTo>
                    <a:pt x="1923" y="1139"/>
                    <a:pt x="1742" y="873"/>
                    <a:pt x="1536" y="643"/>
                  </a:cubicBezTo>
                  <a:cubicBezTo>
                    <a:pt x="1367" y="437"/>
                    <a:pt x="1173" y="232"/>
                    <a:pt x="931" y="99"/>
                  </a:cubicBezTo>
                  <a:cubicBezTo>
                    <a:pt x="823" y="41"/>
                    <a:pt x="706" y="0"/>
                    <a:pt x="588" y="0"/>
                  </a:cubicBezTo>
                  <a:close/>
                </a:path>
              </a:pathLst>
            </a:custGeom>
            <a:solidFill>
              <a:srgbClr val="7290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02" name="Google Shape;1002;p53"/>
            <p:cNvSpPr/>
            <p:nvPr/>
          </p:nvSpPr>
          <p:spPr>
            <a:xfrm>
              <a:off x="6453375" y="4311000"/>
              <a:ext cx="22225" cy="76250"/>
            </a:xfrm>
            <a:custGeom>
              <a:avLst/>
              <a:gdLst/>
              <a:ahLst/>
              <a:cxnLst/>
              <a:rect l="l" t="t" r="r" b="b"/>
              <a:pathLst>
                <a:path w="889" h="3050" extrusionOk="0">
                  <a:moveTo>
                    <a:pt x="90" y="1"/>
                  </a:moveTo>
                  <a:cubicBezTo>
                    <a:pt x="46" y="1"/>
                    <a:pt x="1" y="37"/>
                    <a:pt x="15" y="94"/>
                  </a:cubicBezTo>
                  <a:lnTo>
                    <a:pt x="644" y="2634"/>
                  </a:lnTo>
                  <a:cubicBezTo>
                    <a:pt x="668" y="2755"/>
                    <a:pt x="705" y="2876"/>
                    <a:pt x="729" y="2997"/>
                  </a:cubicBezTo>
                  <a:cubicBezTo>
                    <a:pt x="738" y="3034"/>
                    <a:pt x="765" y="3050"/>
                    <a:pt x="793" y="3050"/>
                  </a:cubicBezTo>
                  <a:cubicBezTo>
                    <a:pt x="839" y="3050"/>
                    <a:pt x="889" y="3009"/>
                    <a:pt x="874" y="2949"/>
                  </a:cubicBezTo>
                  <a:lnTo>
                    <a:pt x="257" y="408"/>
                  </a:lnTo>
                  <a:cubicBezTo>
                    <a:pt x="221" y="287"/>
                    <a:pt x="196" y="179"/>
                    <a:pt x="160" y="58"/>
                  </a:cubicBezTo>
                  <a:cubicBezTo>
                    <a:pt x="150" y="18"/>
                    <a:pt x="120" y="1"/>
                    <a:pt x="90" y="1"/>
                  </a:cubicBezTo>
                  <a:close/>
                </a:path>
              </a:pathLst>
            </a:custGeom>
            <a:solidFill>
              <a:srgbClr val="7290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03" name="Google Shape;1003;p53"/>
            <p:cNvSpPr/>
            <p:nvPr/>
          </p:nvSpPr>
          <p:spPr>
            <a:xfrm>
              <a:off x="6384175" y="3375525"/>
              <a:ext cx="276450" cy="827450"/>
            </a:xfrm>
            <a:custGeom>
              <a:avLst/>
              <a:gdLst/>
              <a:ahLst/>
              <a:cxnLst/>
              <a:rect l="l" t="t" r="r" b="b"/>
              <a:pathLst>
                <a:path w="11058" h="33098" extrusionOk="0">
                  <a:moveTo>
                    <a:pt x="9545" y="1"/>
                  </a:moveTo>
                  <a:lnTo>
                    <a:pt x="1" y="2795"/>
                  </a:lnTo>
                  <a:lnTo>
                    <a:pt x="3630" y="33098"/>
                  </a:lnTo>
                  <a:lnTo>
                    <a:pt x="9291" y="32892"/>
                  </a:lnTo>
                  <a:cubicBezTo>
                    <a:pt x="9291" y="32892"/>
                    <a:pt x="11057" y="13392"/>
                    <a:pt x="10839" y="6751"/>
                  </a:cubicBezTo>
                  <a:cubicBezTo>
                    <a:pt x="10791" y="5154"/>
                    <a:pt x="9545" y="1"/>
                    <a:pt x="9545" y="1"/>
                  </a:cubicBezTo>
                  <a:close/>
                </a:path>
              </a:pathLst>
            </a:custGeom>
            <a:solidFill>
              <a:srgbClr val="364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04" name="Google Shape;1004;p53"/>
            <p:cNvSpPr/>
            <p:nvPr/>
          </p:nvSpPr>
          <p:spPr>
            <a:xfrm>
              <a:off x="6490175" y="3416025"/>
              <a:ext cx="56575" cy="787475"/>
            </a:xfrm>
            <a:custGeom>
              <a:avLst/>
              <a:gdLst/>
              <a:ahLst/>
              <a:cxnLst/>
              <a:rect l="l" t="t" r="r" b="b"/>
              <a:pathLst>
                <a:path w="2263" h="31499" extrusionOk="0">
                  <a:moveTo>
                    <a:pt x="121" y="0"/>
                  </a:moveTo>
                  <a:cubicBezTo>
                    <a:pt x="59" y="0"/>
                    <a:pt x="1" y="40"/>
                    <a:pt x="7" y="123"/>
                  </a:cubicBezTo>
                  <a:cubicBezTo>
                    <a:pt x="79" y="1163"/>
                    <a:pt x="140" y="2203"/>
                    <a:pt x="212" y="3244"/>
                  </a:cubicBezTo>
                  <a:cubicBezTo>
                    <a:pt x="370" y="5724"/>
                    <a:pt x="527" y="8215"/>
                    <a:pt x="684" y="10707"/>
                  </a:cubicBezTo>
                  <a:lnTo>
                    <a:pt x="1265" y="19756"/>
                  </a:lnTo>
                  <a:cubicBezTo>
                    <a:pt x="1434" y="22357"/>
                    <a:pt x="1603" y="24945"/>
                    <a:pt x="1761" y="27546"/>
                  </a:cubicBezTo>
                  <a:cubicBezTo>
                    <a:pt x="1845" y="28804"/>
                    <a:pt x="1870" y="30074"/>
                    <a:pt x="2003" y="31320"/>
                  </a:cubicBezTo>
                  <a:cubicBezTo>
                    <a:pt x="2003" y="31344"/>
                    <a:pt x="2003" y="31357"/>
                    <a:pt x="2015" y="31381"/>
                  </a:cubicBezTo>
                  <a:cubicBezTo>
                    <a:pt x="2015" y="31459"/>
                    <a:pt x="2078" y="31499"/>
                    <a:pt x="2140" y="31499"/>
                  </a:cubicBezTo>
                  <a:cubicBezTo>
                    <a:pt x="2202" y="31499"/>
                    <a:pt x="2263" y="31459"/>
                    <a:pt x="2257" y="31381"/>
                  </a:cubicBezTo>
                  <a:cubicBezTo>
                    <a:pt x="2196" y="30340"/>
                    <a:pt x="2124" y="29300"/>
                    <a:pt x="2063" y="28260"/>
                  </a:cubicBezTo>
                  <a:cubicBezTo>
                    <a:pt x="1906" y="25768"/>
                    <a:pt x="1749" y="23276"/>
                    <a:pt x="1579" y="20796"/>
                  </a:cubicBezTo>
                  <a:lnTo>
                    <a:pt x="999" y="11748"/>
                  </a:lnTo>
                  <a:cubicBezTo>
                    <a:pt x="841" y="9147"/>
                    <a:pt x="672" y="6546"/>
                    <a:pt x="503" y="3945"/>
                  </a:cubicBezTo>
                  <a:cubicBezTo>
                    <a:pt x="430" y="2699"/>
                    <a:pt x="394" y="1429"/>
                    <a:pt x="261" y="171"/>
                  </a:cubicBezTo>
                  <a:cubicBezTo>
                    <a:pt x="261" y="159"/>
                    <a:pt x="261" y="135"/>
                    <a:pt x="261" y="123"/>
                  </a:cubicBezTo>
                  <a:cubicBezTo>
                    <a:pt x="255" y="43"/>
                    <a:pt x="186" y="0"/>
                    <a:pt x="121" y="0"/>
                  </a:cubicBezTo>
                  <a:close/>
                </a:path>
              </a:pathLst>
            </a:custGeom>
            <a:solidFill>
              <a:srgbClr val="7290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05" name="Google Shape;1005;p53"/>
            <p:cNvSpPr/>
            <p:nvPr/>
          </p:nvSpPr>
          <p:spPr>
            <a:xfrm>
              <a:off x="6392350" y="3531425"/>
              <a:ext cx="228050" cy="674600"/>
            </a:xfrm>
            <a:custGeom>
              <a:avLst/>
              <a:gdLst/>
              <a:ahLst/>
              <a:cxnLst/>
              <a:rect l="l" t="t" r="r" b="b"/>
              <a:pathLst>
                <a:path w="9122" h="26984" extrusionOk="0">
                  <a:moveTo>
                    <a:pt x="121" y="1"/>
                  </a:moveTo>
                  <a:cubicBezTo>
                    <a:pt x="58" y="1"/>
                    <a:pt x="0" y="43"/>
                    <a:pt x="12" y="128"/>
                  </a:cubicBezTo>
                  <a:cubicBezTo>
                    <a:pt x="109" y="1011"/>
                    <a:pt x="218" y="1906"/>
                    <a:pt x="327" y="2801"/>
                  </a:cubicBezTo>
                  <a:cubicBezTo>
                    <a:pt x="581" y="4918"/>
                    <a:pt x="823" y="7035"/>
                    <a:pt x="1077" y="9164"/>
                  </a:cubicBezTo>
                  <a:cubicBezTo>
                    <a:pt x="1391" y="11741"/>
                    <a:pt x="1694" y="14329"/>
                    <a:pt x="1996" y="16906"/>
                  </a:cubicBezTo>
                  <a:cubicBezTo>
                    <a:pt x="2262" y="19132"/>
                    <a:pt x="2529" y="21345"/>
                    <a:pt x="2783" y="23559"/>
                  </a:cubicBezTo>
                  <a:cubicBezTo>
                    <a:pt x="2916" y="24648"/>
                    <a:pt x="3000" y="25737"/>
                    <a:pt x="3170" y="26813"/>
                  </a:cubicBezTo>
                  <a:cubicBezTo>
                    <a:pt x="3170" y="26837"/>
                    <a:pt x="3170" y="26849"/>
                    <a:pt x="3182" y="26862"/>
                  </a:cubicBezTo>
                  <a:cubicBezTo>
                    <a:pt x="3182" y="26918"/>
                    <a:pt x="3223" y="26984"/>
                    <a:pt x="3287" y="26984"/>
                  </a:cubicBezTo>
                  <a:cubicBezTo>
                    <a:pt x="3292" y="26984"/>
                    <a:pt x="3297" y="26983"/>
                    <a:pt x="3303" y="26983"/>
                  </a:cubicBezTo>
                  <a:cubicBezTo>
                    <a:pt x="4960" y="26922"/>
                    <a:pt x="6605" y="26862"/>
                    <a:pt x="8262" y="26801"/>
                  </a:cubicBezTo>
                  <a:cubicBezTo>
                    <a:pt x="8492" y="26801"/>
                    <a:pt x="8722" y="26789"/>
                    <a:pt x="8964" y="26777"/>
                  </a:cubicBezTo>
                  <a:cubicBezTo>
                    <a:pt x="9118" y="26777"/>
                    <a:pt x="9121" y="26535"/>
                    <a:pt x="8975" y="26535"/>
                  </a:cubicBezTo>
                  <a:cubicBezTo>
                    <a:pt x="8971" y="26535"/>
                    <a:pt x="8968" y="26535"/>
                    <a:pt x="8964" y="26535"/>
                  </a:cubicBezTo>
                  <a:cubicBezTo>
                    <a:pt x="7307" y="26595"/>
                    <a:pt x="5650" y="26656"/>
                    <a:pt x="3992" y="26704"/>
                  </a:cubicBezTo>
                  <a:cubicBezTo>
                    <a:pt x="3798" y="26714"/>
                    <a:pt x="3604" y="26725"/>
                    <a:pt x="3410" y="26735"/>
                  </a:cubicBezTo>
                  <a:lnTo>
                    <a:pt x="3410" y="26735"/>
                  </a:lnTo>
                  <a:cubicBezTo>
                    <a:pt x="3317" y="25883"/>
                    <a:pt x="3213" y="25041"/>
                    <a:pt x="3109" y="24188"/>
                  </a:cubicBezTo>
                  <a:cubicBezTo>
                    <a:pt x="2855" y="22071"/>
                    <a:pt x="2613" y="19942"/>
                    <a:pt x="2359" y="17825"/>
                  </a:cubicBezTo>
                  <a:cubicBezTo>
                    <a:pt x="2057" y="15237"/>
                    <a:pt x="1742" y="12660"/>
                    <a:pt x="1440" y="10071"/>
                  </a:cubicBezTo>
                  <a:cubicBezTo>
                    <a:pt x="1174" y="7858"/>
                    <a:pt x="920" y="5644"/>
                    <a:pt x="654" y="3418"/>
                  </a:cubicBezTo>
                  <a:cubicBezTo>
                    <a:pt x="521" y="2341"/>
                    <a:pt x="436" y="1241"/>
                    <a:pt x="266" y="164"/>
                  </a:cubicBezTo>
                  <a:cubicBezTo>
                    <a:pt x="266" y="152"/>
                    <a:pt x="266" y="140"/>
                    <a:pt x="266" y="128"/>
                  </a:cubicBezTo>
                  <a:cubicBezTo>
                    <a:pt x="254" y="43"/>
                    <a:pt x="185" y="1"/>
                    <a:pt x="121" y="1"/>
                  </a:cubicBezTo>
                  <a:close/>
                </a:path>
              </a:pathLst>
            </a:custGeom>
            <a:solidFill>
              <a:srgbClr val="7290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06" name="Google Shape;1006;p53"/>
            <p:cNvSpPr/>
            <p:nvPr/>
          </p:nvSpPr>
          <p:spPr>
            <a:xfrm>
              <a:off x="6354325" y="3382800"/>
              <a:ext cx="211925" cy="36250"/>
            </a:xfrm>
            <a:custGeom>
              <a:avLst/>
              <a:gdLst/>
              <a:ahLst/>
              <a:cxnLst/>
              <a:rect l="l" t="t" r="r" b="b"/>
              <a:pathLst>
                <a:path w="8477" h="1450" extrusionOk="0">
                  <a:moveTo>
                    <a:pt x="154" y="0"/>
                  </a:moveTo>
                  <a:cubicBezTo>
                    <a:pt x="59" y="0"/>
                    <a:pt x="0" y="142"/>
                    <a:pt x="94" y="194"/>
                  </a:cubicBezTo>
                  <a:cubicBezTo>
                    <a:pt x="2081" y="1278"/>
                    <a:pt x="4373" y="1449"/>
                    <a:pt x="6613" y="1449"/>
                  </a:cubicBezTo>
                  <a:cubicBezTo>
                    <a:pt x="7196" y="1449"/>
                    <a:pt x="7775" y="1437"/>
                    <a:pt x="8344" y="1428"/>
                  </a:cubicBezTo>
                  <a:cubicBezTo>
                    <a:pt x="8477" y="1428"/>
                    <a:pt x="8477" y="1222"/>
                    <a:pt x="8344" y="1222"/>
                  </a:cubicBezTo>
                  <a:cubicBezTo>
                    <a:pt x="7759" y="1232"/>
                    <a:pt x="7164" y="1245"/>
                    <a:pt x="6565" y="1245"/>
                  </a:cubicBezTo>
                  <a:cubicBezTo>
                    <a:pt x="4373" y="1245"/>
                    <a:pt x="2131" y="1076"/>
                    <a:pt x="203" y="12"/>
                  </a:cubicBezTo>
                  <a:cubicBezTo>
                    <a:pt x="186" y="4"/>
                    <a:pt x="170" y="0"/>
                    <a:pt x="154" y="0"/>
                  </a:cubicBezTo>
                  <a:close/>
                </a:path>
              </a:pathLst>
            </a:custGeom>
            <a:solidFill>
              <a:srgbClr val="7290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07" name="Google Shape;1007;p53"/>
            <p:cNvSpPr/>
            <p:nvPr/>
          </p:nvSpPr>
          <p:spPr>
            <a:xfrm>
              <a:off x="5936000" y="2781550"/>
              <a:ext cx="290950" cy="355100"/>
            </a:xfrm>
            <a:custGeom>
              <a:avLst/>
              <a:gdLst/>
              <a:ahLst/>
              <a:cxnLst/>
              <a:rect l="l" t="t" r="r" b="b"/>
              <a:pathLst>
                <a:path w="11638" h="14204" extrusionOk="0">
                  <a:moveTo>
                    <a:pt x="1223" y="1"/>
                  </a:moveTo>
                  <a:cubicBezTo>
                    <a:pt x="1215" y="1"/>
                    <a:pt x="1206" y="1"/>
                    <a:pt x="1198" y="2"/>
                  </a:cubicBezTo>
                  <a:cubicBezTo>
                    <a:pt x="823" y="26"/>
                    <a:pt x="787" y="377"/>
                    <a:pt x="847" y="752"/>
                  </a:cubicBezTo>
                  <a:cubicBezTo>
                    <a:pt x="920" y="1127"/>
                    <a:pt x="1186" y="1490"/>
                    <a:pt x="1186" y="1490"/>
                  </a:cubicBezTo>
                  <a:cubicBezTo>
                    <a:pt x="1186" y="1490"/>
                    <a:pt x="1718" y="2215"/>
                    <a:pt x="1549" y="2215"/>
                  </a:cubicBezTo>
                  <a:cubicBezTo>
                    <a:pt x="1379" y="2228"/>
                    <a:pt x="1234" y="2336"/>
                    <a:pt x="1186" y="2494"/>
                  </a:cubicBezTo>
                  <a:cubicBezTo>
                    <a:pt x="1125" y="2675"/>
                    <a:pt x="1113" y="2699"/>
                    <a:pt x="1004" y="2736"/>
                  </a:cubicBezTo>
                  <a:cubicBezTo>
                    <a:pt x="944" y="2748"/>
                    <a:pt x="787" y="2760"/>
                    <a:pt x="641" y="2917"/>
                  </a:cubicBezTo>
                  <a:cubicBezTo>
                    <a:pt x="508" y="3074"/>
                    <a:pt x="557" y="3171"/>
                    <a:pt x="448" y="3219"/>
                  </a:cubicBezTo>
                  <a:cubicBezTo>
                    <a:pt x="339" y="3268"/>
                    <a:pt x="0" y="3401"/>
                    <a:pt x="109" y="3861"/>
                  </a:cubicBezTo>
                  <a:cubicBezTo>
                    <a:pt x="206" y="4332"/>
                    <a:pt x="605" y="4635"/>
                    <a:pt x="811" y="4840"/>
                  </a:cubicBezTo>
                  <a:cubicBezTo>
                    <a:pt x="898" y="4918"/>
                    <a:pt x="999" y="4941"/>
                    <a:pt x="1088" y="4941"/>
                  </a:cubicBezTo>
                  <a:cubicBezTo>
                    <a:pt x="1222" y="4941"/>
                    <a:pt x="1331" y="4889"/>
                    <a:pt x="1331" y="4889"/>
                  </a:cubicBezTo>
                  <a:cubicBezTo>
                    <a:pt x="1331" y="4889"/>
                    <a:pt x="1984" y="5820"/>
                    <a:pt x="2275" y="6062"/>
                  </a:cubicBezTo>
                  <a:cubicBezTo>
                    <a:pt x="2516" y="6256"/>
                    <a:pt x="3400" y="6594"/>
                    <a:pt x="3400" y="6594"/>
                  </a:cubicBezTo>
                  <a:cubicBezTo>
                    <a:pt x="3400" y="6594"/>
                    <a:pt x="7633" y="13369"/>
                    <a:pt x="8371" y="14203"/>
                  </a:cubicBezTo>
                  <a:lnTo>
                    <a:pt x="11637" y="10961"/>
                  </a:lnTo>
                  <a:lnTo>
                    <a:pt x="5613" y="5191"/>
                  </a:lnTo>
                  <a:lnTo>
                    <a:pt x="5226" y="5348"/>
                  </a:lnTo>
                  <a:lnTo>
                    <a:pt x="4924" y="4647"/>
                  </a:lnTo>
                  <a:cubicBezTo>
                    <a:pt x="4924" y="4647"/>
                    <a:pt x="3702" y="2615"/>
                    <a:pt x="3581" y="2506"/>
                  </a:cubicBezTo>
                  <a:cubicBezTo>
                    <a:pt x="3448" y="2385"/>
                    <a:pt x="3121" y="2288"/>
                    <a:pt x="3121" y="2288"/>
                  </a:cubicBezTo>
                  <a:cubicBezTo>
                    <a:pt x="3121" y="2288"/>
                    <a:pt x="2662" y="1611"/>
                    <a:pt x="2323" y="1066"/>
                  </a:cubicBezTo>
                  <a:cubicBezTo>
                    <a:pt x="2003" y="522"/>
                    <a:pt x="1603" y="1"/>
                    <a:pt x="1223" y="1"/>
                  </a:cubicBezTo>
                  <a:close/>
                </a:path>
              </a:pathLst>
            </a:custGeom>
            <a:solidFill>
              <a:srgbClr val="FF94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08" name="Google Shape;1008;p53"/>
            <p:cNvSpPr/>
            <p:nvPr/>
          </p:nvSpPr>
          <p:spPr>
            <a:xfrm>
              <a:off x="5959175" y="2808625"/>
              <a:ext cx="20725" cy="30250"/>
            </a:xfrm>
            <a:custGeom>
              <a:avLst/>
              <a:gdLst/>
              <a:ahLst/>
              <a:cxnLst/>
              <a:rect l="l" t="t" r="r" b="b"/>
              <a:pathLst>
                <a:path w="829" h="1210" extrusionOk="0">
                  <a:moveTo>
                    <a:pt x="129" y="0"/>
                  </a:moveTo>
                  <a:cubicBezTo>
                    <a:pt x="64" y="0"/>
                    <a:pt x="0" y="71"/>
                    <a:pt x="41" y="153"/>
                  </a:cubicBezTo>
                  <a:cubicBezTo>
                    <a:pt x="223" y="491"/>
                    <a:pt x="404" y="830"/>
                    <a:pt x="610" y="1157"/>
                  </a:cubicBezTo>
                  <a:cubicBezTo>
                    <a:pt x="628" y="1194"/>
                    <a:pt x="659" y="1210"/>
                    <a:pt x="690" y="1210"/>
                  </a:cubicBezTo>
                  <a:cubicBezTo>
                    <a:pt x="759" y="1210"/>
                    <a:pt x="829" y="1135"/>
                    <a:pt x="779" y="1060"/>
                  </a:cubicBezTo>
                  <a:cubicBezTo>
                    <a:pt x="585" y="733"/>
                    <a:pt x="392" y="395"/>
                    <a:pt x="210" y="56"/>
                  </a:cubicBezTo>
                  <a:cubicBezTo>
                    <a:pt x="191" y="17"/>
                    <a:pt x="160" y="0"/>
                    <a:pt x="129" y="0"/>
                  </a:cubicBezTo>
                  <a:close/>
                </a:path>
              </a:pathLst>
            </a:custGeom>
            <a:solidFill>
              <a:srgbClr val="A25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09" name="Google Shape;1009;p53"/>
            <p:cNvSpPr/>
            <p:nvPr/>
          </p:nvSpPr>
          <p:spPr>
            <a:xfrm>
              <a:off x="5964600" y="2834575"/>
              <a:ext cx="41275" cy="46400"/>
            </a:xfrm>
            <a:custGeom>
              <a:avLst/>
              <a:gdLst/>
              <a:ahLst/>
              <a:cxnLst/>
              <a:rect l="l" t="t" r="r" b="b"/>
              <a:pathLst>
                <a:path w="1651" h="1856" extrusionOk="0">
                  <a:moveTo>
                    <a:pt x="412" y="1"/>
                  </a:moveTo>
                  <a:cubicBezTo>
                    <a:pt x="358" y="1"/>
                    <a:pt x="303" y="7"/>
                    <a:pt x="247" y="22"/>
                  </a:cubicBezTo>
                  <a:cubicBezTo>
                    <a:pt x="137" y="55"/>
                    <a:pt x="168" y="220"/>
                    <a:pt x="276" y="220"/>
                  </a:cubicBezTo>
                  <a:cubicBezTo>
                    <a:pt x="286" y="220"/>
                    <a:pt x="297" y="218"/>
                    <a:pt x="308" y="215"/>
                  </a:cubicBezTo>
                  <a:cubicBezTo>
                    <a:pt x="347" y="206"/>
                    <a:pt x="385" y="202"/>
                    <a:pt x="421" y="202"/>
                  </a:cubicBezTo>
                  <a:cubicBezTo>
                    <a:pt x="671" y="202"/>
                    <a:pt x="874" y="402"/>
                    <a:pt x="1022" y="602"/>
                  </a:cubicBezTo>
                  <a:cubicBezTo>
                    <a:pt x="1106" y="736"/>
                    <a:pt x="1191" y="869"/>
                    <a:pt x="1264" y="1002"/>
                  </a:cubicBezTo>
                  <a:cubicBezTo>
                    <a:pt x="1336" y="1135"/>
                    <a:pt x="1409" y="1268"/>
                    <a:pt x="1409" y="1413"/>
                  </a:cubicBezTo>
                  <a:cubicBezTo>
                    <a:pt x="1409" y="1546"/>
                    <a:pt x="1312" y="1631"/>
                    <a:pt x="1191" y="1655"/>
                  </a:cubicBezTo>
                  <a:cubicBezTo>
                    <a:pt x="1171" y="1659"/>
                    <a:pt x="1151" y="1660"/>
                    <a:pt x="1131" y="1660"/>
                  </a:cubicBezTo>
                  <a:cubicBezTo>
                    <a:pt x="1021" y="1660"/>
                    <a:pt x="920" y="1608"/>
                    <a:pt x="828" y="1546"/>
                  </a:cubicBezTo>
                  <a:cubicBezTo>
                    <a:pt x="586" y="1377"/>
                    <a:pt x="381" y="1123"/>
                    <a:pt x="223" y="881"/>
                  </a:cubicBezTo>
                  <a:cubicBezTo>
                    <a:pt x="201" y="847"/>
                    <a:pt x="169" y="833"/>
                    <a:pt x="138" y="833"/>
                  </a:cubicBezTo>
                  <a:cubicBezTo>
                    <a:pt x="68" y="833"/>
                    <a:pt x="0" y="902"/>
                    <a:pt x="42" y="977"/>
                  </a:cubicBezTo>
                  <a:cubicBezTo>
                    <a:pt x="199" y="1232"/>
                    <a:pt x="393" y="1461"/>
                    <a:pt x="622" y="1643"/>
                  </a:cubicBezTo>
                  <a:cubicBezTo>
                    <a:pt x="771" y="1765"/>
                    <a:pt x="951" y="1856"/>
                    <a:pt x="1135" y="1856"/>
                  </a:cubicBezTo>
                  <a:cubicBezTo>
                    <a:pt x="1206" y="1856"/>
                    <a:pt x="1278" y="1842"/>
                    <a:pt x="1348" y="1812"/>
                  </a:cubicBezTo>
                  <a:cubicBezTo>
                    <a:pt x="1626" y="1691"/>
                    <a:pt x="1651" y="1389"/>
                    <a:pt x="1554" y="1147"/>
                  </a:cubicBezTo>
                  <a:cubicBezTo>
                    <a:pt x="1445" y="869"/>
                    <a:pt x="1276" y="602"/>
                    <a:pt x="1094" y="373"/>
                  </a:cubicBezTo>
                  <a:cubicBezTo>
                    <a:pt x="923" y="162"/>
                    <a:pt x="678" y="1"/>
                    <a:pt x="412" y="1"/>
                  </a:cubicBezTo>
                  <a:close/>
                </a:path>
              </a:pathLst>
            </a:custGeom>
            <a:solidFill>
              <a:srgbClr val="A25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10" name="Google Shape;1010;p53"/>
            <p:cNvSpPr/>
            <p:nvPr/>
          </p:nvSpPr>
          <p:spPr>
            <a:xfrm>
              <a:off x="5950500" y="2867700"/>
              <a:ext cx="39350" cy="28975"/>
            </a:xfrm>
            <a:custGeom>
              <a:avLst/>
              <a:gdLst/>
              <a:ahLst/>
              <a:cxnLst/>
              <a:rect l="l" t="t" r="r" b="b"/>
              <a:pathLst>
                <a:path w="1574" h="1159" extrusionOk="0">
                  <a:moveTo>
                    <a:pt x="109" y="1"/>
                  </a:moveTo>
                  <a:cubicBezTo>
                    <a:pt x="101" y="1"/>
                    <a:pt x="94" y="2"/>
                    <a:pt x="86" y="3"/>
                  </a:cubicBezTo>
                  <a:cubicBezTo>
                    <a:pt x="37" y="27"/>
                    <a:pt x="1" y="76"/>
                    <a:pt x="13" y="136"/>
                  </a:cubicBezTo>
                  <a:cubicBezTo>
                    <a:pt x="98" y="330"/>
                    <a:pt x="195" y="511"/>
                    <a:pt x="328" y="681"/>
                  </a:cubicBezTo>
                  <a:cubicBezTo>
                    <a:pt x="449" y="850"/>
                    <a:pt x="582" y="1007"/>
                    <a:pt x="775" y="1092"/>
                  </a:cubicBezTo>
                  <a:cubicBezTo>
                    <a:pt x="860" y="1134"/>
                    <a:pt x="957" y="1159"/>
                    <a:pt x="1053" y="1159"/>
                  </a:cubicBezTo>
                  <a:cubicBezTo>
                    <a:pt x="1150" y="1159"/>
                    <a:pt x="1247" y="1134"/>
                    <a:pt x="1332" y="1080"/>
                  </a:cubicBezTo>
                  <a:cubicBezTo>
                    <a:pt x="1501" y="983"/>
                    <a:pt x="1574" y="802"/>
                    <a:pt x="1549" y="608"/>
                  </a:cubicBezTo>
                  <a:cubicBezTo>
                    <a:pt x="1513" y="415"/>
                    <a:pt x="1428" y="197"/>
                    <a:pt x="1247" y="112"/>
                  </a:cubicBezTo>
                  <a:cubicBezTo>
                    <a:pt x="1231" y="104"/>
                    <a:pt x="1213" y="100"/>
                    <a:pt x="1196" y="100"/>
                  </a:cubicBezTo>
                  <a:cubicBezTo>
                    <a:pt x="1161" y="100"/>
                    <a:pt x="1126" y="116"/>
                    <a:pt x="1102" y="148"/>
                  </a:cubicBezTo>
                  <a:cubicBezTo>
                    <a:pt x="1078" y="185"/>
                    <a:pt x="1090" y="257"/>
                    <a:pt x="1138" y="282"/>
                  </a:cubicBezTo>
                  <a:cubicBezTo>
                    <a:pt x="1295" y="354"/>
                    <a:pt x="1356" y="560"/>
                    <a:pt x="1344" y="717"/>
                  </a:cubicBezTo>
                  <a:cubicBezTo>
                    <a:pt x="1344" y="876"/>
                    <a:pt x="1184" y="960"/>
                    <a:pt x="1025" y="960"/>
                  </a:cubicBezTo>
                  <a:cubicBezTo>
                    <a:pt x="1014" y="960"/>
                    <a:pt x="1004" y="960"/>
                    <a:pt x="993" y="959"/>
                  </a:cubicBezTo>
                  <a:cubicBezTo>
                    <a:pt x="799" y="935"/>
                    <a:pt x="642" y="777"/>
                    <a:pt x="533" y="632"/>
                  </a:cubicBezTo>
                  <a:cubicBezTo>
                    <a:pt x="400" y="463"/>
                    <a:pt x="291" y="269"/>
                    <a:pt x="219" y="76"/>
                  </a:cubicBezTo>
                  <a:cubicBezTo>
                    <a:pt x="198" y="34"/>
                    <a:pt x="158" y="1"/>
                    <a:pt x="109" y="1"/>
                  </a:cubicBezTo>
                  <a:close/>
                </a:path>
              </a:pathLst>
            </a:custGeom>
            <a:solidFill>
              <a:srgbClr val="A25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11" name="Google Shape;1011;p53"/>
            <p:cNvSpPr/>
            <p:nvPr/>
          </p:nvSpPr>
          <p:spPr>
            <a:xfrm>
              <a:off x="5941600" y="2889175"/>
              <a:ext cx="33125" cy="18675"/>
            </a:xfrm>
            <a:custGeom>
              <a:avLst/>
              <a:gdLst/>
              <a:ahLst/>
              <a:cxnLst/>
              <a:rect l="l" t="t" r="r" b="b"/>
              <a:pathLst>
                <a:path w="1325" h="747" extrusionOk="0">
                  <a:moveTo>
                    <a:pt x="144" y="0"/>
                  </a:moveTo>
                  <a:cubicBezTo>
                    <a:pt x="66" y="0"/>
                    <a:pt x="1" y="97"/>
                    <a:pt x="67" y="173"/>
                  </a:cubicBezTo>
                  <a:cubicBezTo>
                    <a:pt x="188" y="293"/>
                    <a:pt x="309" y="414"/>
                    <a:pt x="430" y="523"/>
                  </a:cubicBezTo>
                  <a:cubicBezTo>
                    <a:pt x="526" y="620"/>
                    <a:pt x="647" y="717"/>
                    <a:pt x="792" y="741"/>
                  </a:cubicBezTo>
                  <a:cubicBezTo>
                    <a:pt x="814" y="745"/>
                    <a:pt x="836" y="746"/>
                    <a:pt x="857" y="746"/>
                  </a:cubicBezTo>
                  <a:cubicBezTo>
                    <a:pt x="983" y="746"/>
                    <a:pt x="1109" y="689"/>
                    <a:pt x="1192" y="596"/>
                  </a:cubicBezTo>
                  <a:cubicBezTo>
                    <a:pt x="1301" y="475"/>
                    <a:pt x="1325" y="318"/>
                    <a:pt x="1301" y="160"/>
                  </a:cubicBezTo>
                  <a:cubicBezTo>
                    <a:pt x="1290" y="110"/>
                    <a:pt x="1247" y="85"/>
                    <a:pt x="1204" y="85"/>
                  </a:cubicBezTo>
                  <a:cubicBezTo>
                    <a:pt x="1196" y="85"/>
                    <a:pt x="1188" y="86"/>
                    <a:pt x="1180" y="88"/>
                  </a:cubicBezTo>
                  <a:cubicBezTo>
                    <a:pt x="1119" y="100"/>
                    <a:pt x="1095" y="160"/>
                    <a:pt x="1107" y="209"/>
                  </a:cubicBezTo>
                  <a:cubicBezTo>
                    <a:pt x="1127" y="372"/>
                    <a:pt x="1011" y="543"/>
                    <a:pt x="851" y="543"/>
                  </a:cubicBezTo>
                  <a:cubicBezTo>
                    <a:pt x="821" y="543"/>
                    <a:pt x="789" y="537"/>
                    <a:pt x="756" y="523"/>
                  </a:cubicBezTo>
                  <a:cubicBezTo>
                    <a:pt x="659" y="475"/>
                    <a:pt x="587" y="390"/>
                    <a:pt x="502" y="318"/>
                  </a:cubicBezTo>
                  <a:cubicBezTo>
                    <a:pt x="405" y="221"/>
                    <a:pt x="309" y="124"/>
                    <a:pt x="212" y="27"/>
                  </a:cubicBezTo>
                  <a:cubicBezTo>
                    <a:pt x="190" y="8"/>
                    <a:pt x="167" y="0"/>
                    <a:pt x="144" y="0"/>
                  </a:cubicBezTo>
                  <a:close/>
                </a:path>
              </a:pathLst>
            </a:custGeom>
            <a:solidFill>
              <a:srgbClr val="A25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12" name="Google Shape;1012;p53"/>
            <p:cNvSpPr/>
            <p:nvPr/>
          </p:nvSpPr>
          <p:spPr>
            <a:xfrm>
              <a:off x="5977550" y="2826325"/>
              <a:ext cx="111200" cy="119500"/>
            </a:xfrm>
            <a:custGeom>
              <a:avLst/>
              <a:gdLst/>
              <a:ahLst/>
              <a:cxnLst/>
              <a:rect l="l" t="t" r="r" b="b"/>
              <a:pathLst>
                <a:path w="4448" h="4780" extrusionOk="0">
                  <a:moveTo>
                    <a:pt x="1394" y="0"/>
                  </a:moveTo>
                  <a:cubicBezTo>
                    <a:pt x="1257" y="0"/>
                    <a:pt x="1105" y="78"/>
                    <a:pt x="939" y="170"/>
                  </a:cubicBezTo>
                  <a:cubicBezTo>
                    <a:pt x="733" y="291"/>
                    <a:pt x="32" y="666"/>
                    <a:pt x="8" y="1078"/>
                  </a:cubicBezTo>
                  <a:cubicBezTo>
                    <a:pt x="0" y="1326"/>
                    <a:pt x="182" y="1442"/>
                    <a:pt x="426" y="1442"/>
                  </a:cubicBezTo>
                  <a:cubicBezTo>
                    <a:pt x="586" y="1442"/>
                    <a:pt x="774" y="1391"/>
                    <a:pt x="951" y="1295"/>
                  </a:cubicBezTo>
                  <a:cubicBezTo>
                    <a:pt x="1411" y="1053"/>
                    <a:pt x="1604" y="824"/>
                    <a:pt x="1604" y="824"/>
                  </a:cubicBezTo>
                  <a:lnTo>
                    <a:pt x="3516" y="4779"/>
                  </a:lnTo>
                  <a:lnTo>
                    <a:pt x="4447" y="4029"/>
                  </a:lnTo>
                  <a:cubicBezTo>
                    <a:pt x="4447" y="4029"/>
                    <a:pt x="2983" y="1634"/>
                    <a:pt x="2524" y="981"/>
                  </a:cubicBezTo>
                  <a:cubicBezTo>
                    <a:pt x="2052" y="328"/>
                    <a:pt x="1677" y="86"/>
                    <a:pt x="1520" y="25"/>
                  </a:cubicBezTo>
                  <a:cubicBezTo>
                    <a:pt x="1479" y="8"/>
                    <a:pt x="1438" y="0"/>
                    <a:pt x="1394" y="0"/>
                  </a:cubicBezTo>
                  <a:close/>
                </a:path>
              </a:pathLst>
            </a:custGeom>
            <a:solidFill>
              <a:srgbClr val="FF94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13" name="Google Shape;1013;p53"/>
            <p:cNvSpPr/>
            <p:nvPr/>
          </p:nvSpPr>
          <p:spPr>
            <a:xfrm>
              <a:off x="5973200" y="2824325"/>
              <a:ext cx="44025" cy="41975"/>
            </a:xfrm>
            <a:custGeom>
              <a:avLst/>
              <a:gdLst/>
              <a:ahLst/>
              <a:cxnLst/>
              <a:rect l="l" t="t" r="r" b="b"/>
              <a:pathLst>
                <a:path w="1761" h="1679" extrusionOk="0">
                  <a:moveTo>
                    <a:pt x="1465" y="1"/>
                  </a:moveTo>
                  <a:cubicBezTo>
                    <a:pt x="1453" y="1"/>
                    <a:pt x="1441" y="3"/>
                    <a:pt x="1428" y="8"/>
                  </a:cubicBezTo>
                  <a:cubicBezTo>
                    <a:pt x="980" y="178"/>
                    <a:pt x="520" y="408"/>
                    <a:pt x="230" y="795"/>
                  </a:cubicBezTo>
                  <a:cubicBezTo>
                    <a:pt x="85" y="988"/>
                    <a:pt x="0" y="1267"/>
                    <a:pt x="157" y="1484"/>
                  </a:cubicBezTo>
                  <a:cubicBezTo>
                    <a:pt x="263" y="1622"/>
                    <a:pt x="423" y="1679"/>
                    <a:pt x="587" y="1679"/>
                  </a:cubicBezTo>
                  <a:cubicBezTo>
                    <a:pt x="667" y="1679"/>
                    <a:pt x="747" y="1665"/>
                    <a:pt x="823" y="1642"/>
                  </a:cubicBezTo>
                  <a:cubicBezTo>
                    <a:pt x="1137" y="1533"/>
                    <a:pt x="1416" y="1327"/>
                    <a:pt x="1670" y="1146"/>
                  </a:cubicBezTo>
                  <a:cubicBezTo>
                    <a:pt x="1761" y="1085"/>
                    <a:pt x="1708" y="947"/>
                    <a:pt x="1624" y="947"/>
                  </a:cubicBezTo>
                  <a:cubicBezTo>
                    <a:pt x="1608" y="947"/>
                    <a:pt x="1590" y="952"/>
                    <a:pt x="1573" y="964"/>
                  </a:cubicBezTo>
                  <a:cubicBezTo>
                    <a:pt x="1379" y="1109"/>
                    <a:pt x="1162" y="1254"/>
                    <a:pt x="944" y="1363"/>
                  </a:cubicBezTo>
                  <a:cubicBezTo>
                    <a:pt x="840" y="1423"/>
                    <a:pt x="709" y="1477"/>
                    <a:pt x="584" y="1477"/>
                  </a:cubicBezTo>
                  <a:cubicBezTo>
                    <a:pt x="505" y="1477"/>
                    <a:pt x="429" y="1456"/>
                    <a:pt x="363" y="1400"/>
                  </a:cubicBezTo>
                  <a:cubicBezTo>
                    <a:pt x="194" y="1267"/>
                    <a:pt x="303" y="1037"/>
                    <a:pt x="412" y="892"/>
                  </a:cubicBezTo>
                  <a:cubicBezTo>
                    <a:pt x="532" y="734"/>
                    <a:pt x="690" y="601"/>
                    <a:pt x="859" y="504"/>
                  </a:cubicBezTo>
                  <a:cubicBezTo>
                    <a:pt x="1065" y="383"/>
                    <a:pt x="1270" y="287"/>
                    <a:pt x="1488" y="202"/>
                  </a:cubicBezTo>
                  <a:cubicBezTo>
                    <a:pt x="1596" y="159"/>
                    <a:pt x="1560" y="1"/>
                    <a:pt x="1465" y="1"/>
                  </a:cubicBezTo>
                  <a:close/>
                </a:path>
              </a:pathLst>
            </a:custGeom>
            <a:solidFill>
              <a:srgbClr val="A25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14" name="Google Shape;1014;p53"/>
            <p:cNvSpPr/>
            <p:nvPr/>
          </p:nvSpPr>
          <p:spPr>
            <a:xfrm>
              <a:off x="6051825" y="2972100"/>
              <a:ext cx="390750" cy="275150"/>
            </a:xfrm>
            <a:custGeom>
              <a:avLst/>
              <a:gdLst/>
              <a:ahLst/>
              <a:cxnLst/>
              <a:rect l="l" t="t" r="r" b="b"/>
              <a:pathLst>
                <a:path w="15630" h="11006" extrusionOk="0">
                  <a:moveTo>
                    <a:pt x="5532" y="0"/>
                  </a:moveTo>
                  <a:cubicBezTo>
                    <a:pt x="5052" y="0"/>
                    <a:pt x="808" y="3802"/>
                    <a:pt x="412" y="4283"/>
                  </a:cubicBezTo>
                  <a:cubicBezTo>
                    <a:pt x="0" y="4779"/>
                    <a:pt x="545" y="5626"/>
                    <a:pt x="545" y="5626"/>
                  </a:cubicBezTo>
                  <a:cubicBezTo>
                    <a:pt x="877" y="6280"/>
                    <a:pt x="1288" y="6343"/>
                    <a:pt x="1434" y="6343"/>
                  </a:cubicBezTo>
                  <a:cubicBezTo>
                    <a:pt x="1469" y="6343"/>
                    <a:pt x="1488" y="6339"/>
                    <a:pt x="1488" y="6339"/>
                  </a:cubicBezTo>
                  <a:cubicBezTo>
                    <a:pt x="5239" y="10441"/>
                    <a:pt x="9244" y="11006"/>
                    <a:pt x="11166" y="11006"/>
                  </a:cubicBezTo>
                  <a:cubicBezTo>
                    <a:pt x="11897" y="11006"/>
                    <a:pt x="12327" y="10924"/>
                    <a:pt x="12327" y="10924"/>
                  </a:cubicBezTo>
                  <a:lnTo>
                    <a:pt x="15629" y="497"/>
                  </a:lnTo>
                  <a:lnTo>
                    <a:pt x="15629" y="497"/>
                  </a:lnTo>
                  <a:cubicBezTo>
                    <a:pt x="14746" y="726"/>
                    <a:pt x="13549" y="1356"/>
                    <a:pt x="12968" y="1670"/>
                  </a:cubicBezTo>
                  <a:cubicBezTo>
                    <a:pt x="11611" y="2398"/>
                    <a:pt x="10365" y="2595"/>
                    <a:pt x="9413" y="2595"/>
                  </a:cubicBezTo>
                  <a:cubicBezTo>
                    <a:pt x="8295" y="2595"/>
                    <a:pt x="7585" y="2323"/>
                    <a:pt x="7585" y="2323"/>
                  </a:cubicBezTo>
                  <a:cubicBezTo>
                    <a:pt x="7585" y="2323"/>
                    <a:pt x="7670" y="2142"/>
                    <a:pt x="7670" y="1972"/>
                  </a:cubicBezTo>
                  <a:cubicBezTo>
                    <a:pt x="7682" y="1803"/>
                    <a:pt x="5976" y="37"/>
                    <a:pt x="5541" y="1"/>
                  </a:cubicBezTo>
                  <a:cubicBezTo>
                    <a:pt x="5538" y="0"/>
                    <a:pt x="5535" y="0"/>
                    <a:pt x="5532" y="0"/>
                  </a:cubicBezTo>
                  <a:close/>
                </a:path>
              </a:pathLst>
            </a:custGeom>
            <a:solidFill>
              <a:srgbClr val="BB96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15" name="Google Shape;1015;p53"/>
            <p:cNvSpPr/>
            <p:nvPr/>
          </p:nvSpPr>
          <p:spPr>
            <a:xfrm>
              <a:off x="6092800" y="3005100"/>
              <a:ext cx="116325" cy="93275"/>
            </a:xfrm>
            <a:custGeom>
              <a:avLst/>
              <a:gdLst/>
              <a:ahLst/>
              <a:cxnLst/>
              <a:rect l="l" t="t" r="r" b="b"/>
              <a:pathLst>
                <a:path w="4653" h="3731" extrusionOk="0">
                  <a:moveTo>
                    <a:pt x="4000" y="0"/>
                  </a:moveTo>
                  <a:cubicBezTo>
                    <a:pt x="3971" y="0"/>
                    <a:pt x="3941" y="11"/>
                    <a:pt x="3914" y="36"/>
                  </a:cubicBezTo>
                  <a:cubicBezTo>
                    <a:pt x="2801" y="1052"/>
                    <a:pt x="1688" y="2068"/>
                    <a:pt x="563" y="3084"/>
                  </a:cubicBezTo>
                  <a:cubicBezTo>
                    <a:pt x="416" y="3220"/>
                    <a:pt x="269" y="3356"/>
                    <a:pt x="122" y="3491"/>
                  </a:cubicBezTo>
                  <a:lnTo>
                    <a:pt x="122" y="3491"/>
                  </a:lnTo>
                  <a:cubicBezTo>
                    <a:pt x="120" y="3493"/>
                    <a:pt x="117" y="3494"/>
                    <a:pt x="115" y="3495"/>
                  </a:cubicBezTo>
                  <a:cubicBezTo>
                    <a:pt x="116" y="3496"/>
                    <a:pt x="116" y="3496"/>
                    <a:pt x="116" y="3496"/>
                  </a:cubicBezTo>
                  <a:lnTo>
                    <a:pt x="116" y="3496"/>
                  </a:lnTo>
                  <a:cubicBezTo>
                    <a:pt x="108" y="3504"/>
                    <a:pt x="100" y="3512"/>
                    <a:pt x="91" y="3519"/>
                  </a:cubicBezTo>
                  <a:cubicBezTo>
                    <a:pt x="1" y="3600"/>
                    <a:pt x="86" y="3731"/>
                    <a:pt x="187" y="3731"/>
                  </a:cubicBezTo>
                  <a:cubicBezTo>
                    <a:pt x="207" y="3731"/>
                    <a:pt x="228" y="3725"/>
                    <a:pt x="248" y="3713"/>
                  </a:cubicBezTo>
                  <a:cubicBezTo>
                    <a:pt x="256" y="3708"/>
                    <a:pt x="264" y="3704"/>
                    <a:pt x="271" y="3699"/>
                  </a:cubicBezTo>
                  <a:lnTo>
                    <a:pt x="271" y="3699"/>
                  </a:lnTo>
                  <a:cubicBezTo>
                    <a:pt x="272" y="3700"/>
                    <a:pt x="272" y="3700"/>
                    <a:pt x="273" y="3701"/>
                  </a:cubicBezTo>
                  <a:cubicBezTo>
                    <a:pt x="275" y="3698"/>
                    <a:pt x="278" y="3696"/>
                    <a:pt x="281" y="3693"/>
                  </a:cubicBezTo>
                  <a:lnTo>
                    <a:pt x="281" y="3693"/>
                  </a:lnTo>
                  <a:cubicBezTo>
                    <a:pt x="767" y="3398"/>
                    <a:pt x="1264" y="3126"/>
                    <a:pt x="1773" y="2854"/>
                  </a:cubicBezTo>
                  <a:cubicBezTo>
                    <a:pt x="2632" y="2394"/>
                    <a:pt x="3539" y="1935"/>
                    <a:pt x="4507" y="1693"/>
                  </a:cubicBezTo>
                  <a:cubicBezTo>
                    <a:pt x="4653" y="1659"/>
                    <a:pt x="4600" y="1447"/>
                    <a:pt x="4465" y="1447"/>
                  </a:cubicBezTo>
                  <a:cubicBezTo>
                    <a:pt x="4455" y="1447"/>
                    <a:pt x="4445" y="1448"/>
                    <a:pt x="4434" y="1451"/>
                  </a:cubicBezTo>
                  <a:cubicBezTo>
                    <a:pt x="3478" y="1693"/>
                    <a:pt x="2559" y="2152"/>
                    <a:pt x="1688" y="2612"/>
                  </a:cubicBezTo>
                  <a:cubicBezTo>
                    <a:pt x="1503" y="2709"/>
                    <a:pt x="1318" y="2807"/>
                    <a:pt x="1134" y="2907"/>
                  </a:cubicBezTo>
                  <a:lnTo>
                    <a:pt x="1134" y="2907"/>
                  </a:lnTo>
                  <a:cubicBezTo>
                    <a:pt x="1960" y="2148"/>
                    <a:pt x="2786" y="1394"/>
                    <a:pt x="3611" y="640"/>
                  </a:cubicBezTo>
                  <a:cubicBezTo>
                    <a:pt x="3769" y="495"/>
                    <a:pt x="3926" y="350"/>
                    <a:pt x="4083" y="205"/>
                  </a:cubicBezTo>
                  <a:cubicBezTo>
                    <a:pt x="4177" y="121"/>
                    <a:pt x="4097" y="0"/>
                    <a:pt x="4000" y="0"/>
                  </a:cubicBezTo>
                  <a:close/>
                </a:path>
              </a:pathLst>
            </a:custGeom>
            <a:solidFill>
              <a:srgbClr val="905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16" name="Google Shape;1016;p53"/>
            <p:cNvSpPr/>
            <p:nvPr/>
          </p:nvSpPr>
          <p:spPr>
            <a:xfrm>
              <a:off x="6137775" y="3176600"/>
              <a:ext cx="202275" cy="73850"/>
            </a:xfrm>
            <a:custGeom>
              <a:avLst/>
              <a:gdLst/>
              <a:ahLst/>
              <a:cxnLst/>
              <a:rect l="l" t="t" r="r" b="b"/>
              <a:pathLst>
                <a:path w="8091" h="2954" extrusionOk="0">
                  <a:moveTo>
                    <a:pt x="192" y="1"/>
                  </a:moveTo>
                  <a:cubicBezTo>
                    <a:pt x="90" y="1"/>
                    <a:pt x="0" y="128"/>
                    <a:pt x="95" y="204"/>
                  </a:cubicBezTo>
                  <a:cubicBezTo>
                    <a:pt x="530" y="579"/>
                    <a:pt x="1014" y="893"/>
                    <a:pt x="1510" y="1184"/>
                  </a:cubicBezTo>
                  <a:cubicBezTo>
                    <a:pt x="2635" y="1849"/>
                    <a:pt x="3869" y="2369"/>
                    <a:pt x="5163" y="2659"/>
                  </a:cubicBezTo>
                  <a:cubicBezTo>
                    <a:pt x="5987" y="2846"/>
                    <a:pt x="6831" y="2953"/>
                    <a:pt x="7676" y="2953"/>
                  </a:cubicBezTo>
                  <a:cubicBezTo>
                    <a:pt x="7762" y="2953"/>
                    <a:pt x="7848" y="2952"/>
                    <a:pt x="7933" y="2950"/>
                  </a:cubicBezTo>
                  <a:cubicBezTo>
                    <a:pt x="8091" y="2938"/>
                    <a:pt x="8091" y="2696"/>
                    <a:pt x="7933" y="2696"/>
                  </a:cubicBezTo>
                  <a:cubicBezTo>
                    <a:pt x="7851" y="2698"/>
                    <a:pt x="7769" y="2699"/>
                    <a:pt x="7687" y="2699"/>
                  </a:cubicBezTo>
                  <a:cubicBezTo>
                    <a:pt x="5194" y="2699"/>
                    <a:pt x="2726" y="1813"/>
                    <a:pt x="712" y="361"/>
                  </a:cubicBezTo>
                  <a:cubicBezTo>
                    <a:pt x="554" y="252"/>
                    <a:pt x="409" y="143"/>
                    <a:pt x="276" y="34"/>
                  </a:cubicBezTo>
                  <a:cubicBezTo>
                    <a:pt x="250" y="11"/>
                    <a:pt x="220" y="1"/>
                    <a:pt x="192" y="1"/>
                  </a:cubicBezTo>
                  <a:close/>
                </a:path>
              </a:pathLst>
            </a:custGeom>
            <a:solidFill>
              <a:srgbClr val="905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17" name="Google Shape;1017;p53"/>
            <p:cNvSpPr/>
            <p:nvPr/>
          </p:nvSpPr>
          <p:spPr>
            <a:xfrm>
              <a:off x="6413225" y="2775650"/>
              <a:ext cx="136400" cy="217725"/>
            </a:xfrm>
            <a:custGeom>
              <a:avLst/>
              <a:gdLst/>
              <a:ahLst/>
              <a:cxnLst/>
              <a:rect l="l" t="t" r="r" b="b"/>
              <a:pathLst>
                <a:path w="5456" h="8709" extrusionOk="0">
                  <a:moveTo>
                    <a:pt x="2132" y="0"/>
                  </a:moveTo>
                  <a:cubicBezTo>
                    <a:pt x="1215" y="0"/>
                    <a:pt x="418" y="805"/>
                    <a:pt x="315" y="1859"/>
                  </a:cubicBezTo>
                  <a:lnTo>
                    <a:pt x="97" y="4145"/>
                  </a:lnTo>
                  <a:cubicBezTo>
                    <a:pt x="0" y="5258"/>
                    <a:pt x="714" y="6250"/>
                    <a:pt x="1694" y="6334"/>
                  </a:cubicBezTo>
                  <a:lnTo>
                    <a:pt x="2190" y="6383"/>
                  </a:lnTo>
                  <a:lnTo>
                    <a:pt x="2141" y="8403"/>
                  </a:lnTo>
                  <a:lnTo>
                    <a:pt x="3061" y="8609"/>
                  </a:lnTo>
                  <a:cubicBezTo>
                    <a:pt x="3121" y="8621"/>
                    <a:pt x="3194" y="8645"/>
                    <a:pt x="3254" y="8645"/>
                  </a:cubicBezTo>
                  <a:lnTo>
                    <a:pt x="3847" y="8705"/>
                  </a:lnTo>
                  <a:cubicBezTo>
                    <a:pt x="3872" y="8708"/>
                    <a:pt x="3896" y="8709"/>
                    <a:pt x="3921" y="8709"/>
                  </a:cubicBezTo>
                  <a:cubicBezTo>
                    <a:pt x="4038" y="8709"/>
                    <a:pt x="4148" y="8685"/>
                    <a:pt x="4258" y="8645"/>
                  </a:cubicBezTo>
                  <a:cubicBezTo>
                    <a:pt x="4573" y="8512"/>
                    <a:pt x="4815" y="8234"/>
                    <a:pt x="4851" y="7871"/>
                  </a:cubicBezTo>
                  <a:lnTo>
                    <a:pt x="4972" y="6480"/>
                  </a:lnTo>
                  <a:lnTo>
                    <a:pt x="4984" y="6407"/>
                  </a:lnTo>
                  <a:lnTo>
                    <a:pt x="5117" y="5016"/>
                  </a:lnTo>
                  <a:cubicBezTo>
                    <a:pt x="5117" y="4943"/>
                    <a:pt x="5117" y="4871"/>
                    <a:pt x="5105" y="4810"/>
                  </a:cubicBezTo>
                  <a:cubicBezTo>
                    <a:pt x="5117" y="4738"/>
                    <a:pt x="5129" y="4677"/>
                    <a:pt x="5129" y="4617"/>
                  </a:cubicBezTo>
                  <a:lnTo>
                    <a:pt x="5347" y="2330"/>
                  </a:lnTo>
                  <a:cubicBezTo>
                    <a:pt x="5456" y="1218"/>
                    <a:pt x="4730" y="226"/>
                    <a:pt x="3762" y="141"/>
                  </a:cubicBezTo>
                  <a:lnTo>
                    <a:pt x="2286" y="8"/>
                  </a:lnTo>
                  <a:cubicBezTo>
                    <a:pt x="2234" y="3"/>
                    <a:pt x="2183" y="0"/>
                    <a:pt x="2132" y="0"/>
                  </a:cubicBezTo>
                  <a:close/>
                </a:path>
              </a:pathLst>
            </a:custGeom>
            <a:solidFill>
              <a:srgbClr val="FF94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18" name="Google Shape;1018;p53"/>
            <p:cNvSpPr/>
            <p:nvPr/>
          </p:nvSpPr>
          <p:spPr>
            <a:xfrm>
              <a:off x="6340575" y="2685000"/>
              <a:ext cx="280425" cy="233600"/>
            </a:xfrm>
            <a:custGeom>
              <a:avLst/>
              <a:gdLst/>
              <a:ahLst/>
              <a:cxnLst/>
              <a:rect l="l" t="t" r="r" b="b"/>
              <a:pathLst>
                <a:path w="11217" h="9344" extrusionOk="0">
                  <a:moveTo>
                    <a:pt x="4484" y="1"/>
                  </a:moveTo>
                  <a:cubicBezTo>
                    <a:pt x="4394" y="1"/>
                    <a:pt x="4308" y="14"/>
                    <a:pt x="4225" y="41"/>
                  </a:cubicBezTo>
                  <a:cubicBezTo>
                    <a:pt x="3378" y="319"/>
                    <a:pt x="4079" y="1590"/>
                    <a:pt x="4079" y="1590"/>
                  </a:cubicBezTo>
                  <a:cubicBezTo>
                    <a:pt x="4079" y="1590"/>
                    <a:pt x="3233" y="331"/>
                    <a:pt x="2434" y="126"/>
                  </a:cubicBezTo>
                  <a:cubicBezTo>
                    <a:pt x="2352" y="103"/>
                    <a:pt x="2259" y="92"/>
                    <a:pt x="2160" y="92"/>
                  </a:cubicBezTo>
                  <a:cubicBezTo>
                    <a:pt x="1302" y="92"/>
                    <a:pt x="0" y="970"/>
                    <a:pt x="1237" y="3259"/>
                  </a:cubicBezTo>
                  <a:cubicBezTo>
                    <a:pt x="2464" y="5531"/>
                    <a:pt x="6569" y="5656"/>
                    <a:pt x="7454" y="5656"/>
                  </a:cubicBezTo>
                  <a:cubicBezTo>
                    <a:pt x="7564" y="5656"/>
                    <a:pt x="7624" y="5654"/>
                    <a:pt x="7624" y="5654"/>
                  </a:cubicBezTo>
                  <a:lnTo>
                    <a:pt x="7721" y="7469"/>
                  </a:lnTo>
                  <a:lnTo>
                    <a:pt x="7902" y="8194"/>
                  </a:lnTo>
                  <a:lnTo>
                    <a:pt x="7987" y="9344"/>
                  </a:lnTo>
                  <a:cubicBezTo>
                    <a:pt x="10188" y="7493"/>
                    <a:pt x="11217" y="6186"/>
                    <a:pt x="10297" y="4106"/>
                  </a:cubicBezTo>
                  <a:cubicBezTo>
                    <a:pt x="9378" y="2025"/>
                    <a:pt x="6317" y="1807"/>
                    <a:pt x="6317" y="1807"/>
                  </a:cubicBezTo>
                  <a:cubicBezTo>
                    <a:pt x="6038" y="809"/>
                    <a:pt x="5187" y="1"/>
                    <a:pt x="4484" y="1"/>
                  </a:cubicBezTo>
                  <a:close/>
                </a:path>
              </a:pathLst>
            </a:custGeom>
            <a:solidFill>
              <a:srgbClr val="352C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19" name="Google Shape;1019;p53"/>
            <p:cNvSpPr/>
            <p:nvPr/>
          </p:nvSpPr>
          <p:spPr>
            <a:xfrm>
              <a:off x="6598600" y="2677575"/>
              <a:ext cx="146700" cy="140325"/>
            </a:xfrm>
            <a:custGeom>
              <a:avLst/>
              <a:gdLst/>
              <a:ahLst/>
              <a:cxnLst/>
              <a:rect l="l" t="t" r="r" b="b"/>
              <a:pathLst>
                <a:path w="5868" h="5613" extrusionOk="0">
                  <a:moveTo>
                    <a:pt x="2947" y="1"/>
                  </a:moveTo>
                  <a:cubicBezTo>
                    <a:pt x="1514" y="1"/>
                    <a:pt x="283" y="1087"/>
                    <a:pt x="146" y="2552"/>
                  </a:cubicBezTo>
                  <a:cubicBezTo>
                    <a:pt x="0" y="4088"/>
                    <a:pt x="1137" y="5455"/>
                    <a:pt x="2674" y="5600"/>
                  </a:cubicBezTo>
                  <a:cubicBezTo>
                    <a:pt x="2762" y="5609"/>
                    <a:pt x="2851" y="5613"/>
                    <a:pt x="2938" y="5613"/>
                  </a:cubicBezTo>
                  <a:cubicBezTo>
                    <a:pt x="4364" y="5613"/>
                    <a:pt x="5585" y="4520"/>
                    <a:pt x="5722" y="3072"/>
                  </a:cubicBezTo>
                  <a:cubicBezTo>
                    <a:pt x="5867" y="1524"/>
                    <a:pt x="4742" y="157"/>
                    <a:pt x="3194" y="12"/>
                  </a:cubicBezTo>
                  <a:cubicBezTo>
                    <a:pt x="3111" y="4"/>
                    <a:pt x="3029" y="1"/>
                    <a:pt x="2947" y="1"/>
                  </a:cubicBezTo>
                  <a:close/>
                </a:path>
              </a:pathLst>
            </a:custGeom>
            <a:solidFill>
              <a:srgbClr val="352C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20" name="Google Shape;1020;p53"/>
            <p:cNvSpPr/>
            <p:nvPr/>
          </p:nvSpPr>
          <p:spPr>
            <a:xfrm>
              <a:off x="6476125" y="2838675"/>
              <a:ext cx="17250" cy="16750"/>
            </a:xfrm>
            <a:custGeom>
              <a:avLst/>
              <a:gdLst/>
              <a:ahLst/>
              <a:cxnLst/>
              <a:rect l="l" t="t" r="r" b="b"/>
              <a:pathLst>
                <a:path w="690" h="670" extrusionOk="0">
                  <a:moveTo>
                    <a:pt x="333" y="0"/>
                  </a:moveTo>
                  <a:cubicBezTo>
                    <a:pt x="168" y="0"/>
                    <a:pt x="23" y="127"/>
                    <a:pt x="12" y="305"/>
                  </a:cubicBezTo>
                  <a:cubicBezTo>
                    <a:pt x="0" y="487"/>
                    <a:pt x="133" y="644"/>
                    <a:pt x="315" y="668"/>
                  </a:cubicBezTo>
                  <a:cubicBezTo>
                    <a:pt x="322" y="669"/>
                    <a:pt x="330" y="669"/>
                    <a:pt x="338" y="669"/>
                  </a:cubicBezTo>
                  <a:cubicBezTo>
                    <a:pt x="509" y="669"/>
                    <a:pt x="654" y="540"/>
                    <a:pt x="678" y="366"/>
                  </a:cubicBezTo>
                  <a:cubicBezTo>
                    <a:pt x="690" y="184"/>
                    <a:pt x="557" y="15"/>
                    <a:pt x="375" y="3"/>
                  </a:cubicBezTo>
                  <a:cubicBezTo>
                    <a:pt x="361" y="1"/>
                    <a:pt x="347" y="0"/>
                    <a:pt x="333" y="0"/>
                  </a:cubicBezTo>
                  <a:close/>
                </a:path>
              </a:pathLst>
            </a:custGeom>
            <a:solidFill>
              <a:srgbClr val="352C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21" name="Google Shape;1021;p53"/>
            <p:cNvSpPr/>
            <p:nvPr/>
          </p:nvSpPr>
          <p:spPr>
            <a:xfrm>
              <a:off x="6424400" y="2833575"/>
              <a:ext cx="14850" cy="14275"/>
            </a:xfrm>
            <a:custGeom>
              <a:avLst/>
              <a:gdLst/>
              <a:ahLst/>
              <a:cxnLst/>
              <a:rect l="l" t="t" r="r" b="b"/>
              <a:pathLst>
                <a:path w="594" h="571" extrusionOk="0">
                  <a:moveTo>
                    <a:pt x="293" y="1"/>
                  </a:moveTo>
                  <a:cubicBezTo>
                    <a:pt x="146" y="1"/>
                    <a:pt x="24" y="117"/>
                    <a:pt x="13" y="255"/>
                  </a:cubicBezTo>
                  <a:cubicBezTo>
                    <a:pt x="1" y="413"/>
                    <a:pt x="109" y="558"/>
                    <a:pt x="267" y="570"/>
                  </a:cubicBezTo>
                  <a:cubicBezTo>
                    <a:pt x="275" y="571"/>
                    <a:pt x="283" y="571"/>
                    <a:pt x="291" y="571"/>
                  </a:cubicBezTo>
                  <a:cubicBezTo>
                    <a:pt x="437" y="571"/>
                    <a:pt x="558" y="465"/>
                    <a:pt x="581" y="316"/>
                  </a:cubicBezTo>
                  <a:cubicBezTo>
                    <a:pt x="593" y="159"/>
                    <a:pt x="472" y="13"/>
                    <a:pt x="315" y="1"/>
                  </a:cubicBezTo>
                  <a:cubicBezTo>
                    <a:pt x="308" y="1"/>
                    <a:pt x="301" y="1"/>
                    <a:pt x="293" y="1"/>
                  </a:cubicBezTo>
                  <a:close/>
                </a:path>
              </a:pathLst>
            </a:custGeom>
            <a:solidFill>
              <a:srgbClr val="352C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22" name="Google Shape;1022;p53"/>
            <p:cNvSpPr/>
            <p:nvPr/>
          </p:nvSpPr>
          <p:spPr>
            <a:xfrm>
              <a:off x="6443450" y="2875325"/>
              <a:ext cx="29675" cy="15325"/>
            </a:xfrm>
            <a:custGeom>
              <a:avLst/>
              <a:gdLst/>
              <a:ahLst/>
              <a:cxnLst/>
              <a:rect l="l" t="t" r="r" b="b"/>
              <a:pathLst>
                <a:path w="1187" h="613" extrusionOk="0">
                  <a:moveTo>
                    <a:pt x="1186" y="1"/>
                  </a:moveTo>
                  <a:lnTo>
                    <a:pt x="1" y="37"/>
                  </a:lnTo>
                  <a:cubicBezTo>
                    <a:pt x="1" y="37"/>
                    <a:pt x="122" y="533"/>
                    <a:pt x="472" y="606"/>
                  </a:cubicBezTo>
                  <a:cubicBezTo>
                    <a:pt x="499" y="610"/>
                    <a:pt x="525" y="612"/>
                    <a:pt x="550" y="612"/>
                  </a:cubicBezTo>
                  <a:cubicBezTo>
                    <a:pt x="869" y="612"/>
                    <a:pt x="1141" y="281"/>
                    <a:pt x="11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23" name="Google Shape;1023;p53"/>
            <p:cNvSpPr/>
            <p:nvPr/>
          </p:nvSpPr>
          <p:spPr>
            <a:xfrm>
              <a:off x="6478225" y="2858275"/>
              <a:ext cx="40850" cy="38675"/>
            </a:xfrm>
            <a:custGeom>
              <a:avLst/>
              <a:gdLst/>
              <a:ahLst/>
              <a:cxnLst/>
              <a:rect l="l" t="t" r="r" b="b"/>
              <a:pathLst>
                <a:path w="1634" h="1547" extrusionOk="0">
                  <a:moveTo>
                    <a:pt x="810" y="0"/>
                  </a:moveTo>
                  <a:cubicBezTo>
                    <a:pt x="421" y="0"/>
                    <a:pt x="83" y="300"/>
                    <a:pt x="49" y="695"/>
                  </a:cubicBezTo>
                  <a:cubicBezTo>
                    <a:pt x="1" y="1118"/>
                    <a:pt x="315" y="1505"/>
                    <a:pt x="739" y="1542"/>
                  </a:cubicBezTo>
                  <a:cubicBezTo>
                    <a:pt x="768" y="1545"/>
                    <a:pt x="796" y="1547"/>
                    <a:pt x="825" y="1547"/>
                  </a:cubicBezTo>
                  <a:cubicBezTo>
                    <a:pt x="1213" y="1547"/>
                    <a:pt x="1552" y="1247"/>
                    <a:pt x="1586" y="852"/>
                  </a:cubicBezTo>
                  <a:cubicBezTo>
                    <a:pt x="1634" y="429"/>
                    <a:pt x="1319" y="42"/>
                    <a:pt x="896" y="5"/>
                  </a:cubicBezTo>
                  <a:cubicBezTo>
                    <a:pt x="867" y="2"/>
                    <a:pt x="838" y="0"/>
                    <a:pt x="810" y="0"/>
                  </a:cubicBezTo>
                  <a:close/>
                </a:path>
              </a:pathLst>
            </a:custGeom>
            <a:solidFill>
              <a:srgbClr val="FF8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24" name="Google Shape;1024;p53"/>
            <p:cNvSpPr/>
            <p:nvPr/>
          </p:nvSpPr>
          <p:spPr>
            <a:xfrm>
              <a:off x="6415625" y="2856575"/>
              <a:ext cx="20000" cy="29450"/>
            </a:xfrm>
            <a:custGeom>
              <a:avLst/>
              <a:gdLst/>
              <a:ahLst/>
              <a:cxnLst/>
              <a:rect l="l" t="t" r="r" b="b"/>
              <a:pathLst>
                <a:path w="800" h="1178" extrusionOk="0">
                  <a:moveTo>
                    <a:pt x="98" y="1"/>
                  </a:moveTo>
                  <a:lnTo>
                    <a:pt x="13" y="811"/>
                  </a:lnTo>
                  <a:cubicBezTo>
                    <a:pt x="1" y="932"/>
                    <a:pt x="1" y="1041"/>
                    <a:pt x="13" y="1162"/>
                  </a:cubicBezTo>
                  <a:cubicBezTo>
                    <a:pt x="37" y="1162"/>
                    <a:pt x="85" y="1174"/>
                    <a:pt x="110" y="1174"/>
                  </a:cubicBezTo>
                  <a:cubicBezTo>
                    <a:pt x="132" y="1177"/>
                    <a:pt x="155" y="1178"/>
                    <a:pt x="177" y="1178"/>
                  </a:cubicBezTo>
                  <a:cubicBezTo>
                    <a:pt x="476" y="1178"/>
                    <a:pt x="729" y="958"/>
                    <a:pt x="763" y="654"/>
                  </a:cubicBezTo>
                  <a:cubicBezTo>
                    <a:pt x="799" y="327"/>
                    <a:pt x="557" y="37"/>
                    <a:pt x="231" y="1"/>
                  </a:cubicBezTo>
                  <a:close/>
                </a:path>
              </a:pathLst>
            </a:custGeom>
            <a:solidFill>
              <a:srgbClr val="FF8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25" name="Google Shape;1025;p53"/>
            <p:cNvSpPr/>
            <p:nvPr/>
          </p:nvSpPr>
          <p:spPr>
            <a:xfrm>
              <a:off x="6466125" y="2812725"/>
              <a:ext cx="54175" cy="63850"/>
            </a:xfrm>
            <a:custGeom>
              <a:avLst/>
              <a:gdLst/>
              <a:ahLst/>
              <a:cxnLst/>
              <a:rect l="l" t="t" r="r" b="b"/>
              <a:pathLst>
                <a:path w="2167" h="2554" fill="none" extrusionOk="0">
                  <a:moveTo>
                    <a:pt x="2106" y="1368"/>
                  </a:moveTo>
                  <a:cubicBezTo>
                    <a:pt x="2045" y="2045"/>
                    <a:pt x="1537" y="2553"/>
                    <a:pt x="969" y="2493"/>
                  </a:cubicBezTo>
                  <a:cubicBezTo>
                    <a:pt x="412" y="2444"/>
                    <a:pt x="1" y="1851"/>
                    <a:pt x="74" y="1186"/>
                  </a:cubicBezTo>
                  <a:cubicBezTo>
                    <a:pt x="134" y="509"/>
                    <a:pt x="642" y="1"/>
                    <a:pt x="1199" y="61"/>
                  </a:cubicBezTo>
                  <a:cubicBezTo>
                    <a:pt x="1767" y="110"/>
                    <a:pt x="2166" y="702"/>
                    <a:pt x="2106" y="1368"/>
                  </a:cubicBezTo>
                  <a:close/>
                </a:path>
              </a:pathLst>
            </a:custGeom>
            <a:noFill/>
            <a:ln w="3625" cap="flat" cmpd="sng">
              <a:solidFill>
                <a:schemeClr val="lt1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26" name="Google Shape;1026;p53"/>
            <p:cNvSpPr/>
            <p:nvPr/>
          </p:nvSpPr>
          <p:spPr>
            <a:xfrm>
              <a:off x="6405650" y="2806075"/>
              <a:ext cx="48425" cy="59300"/>
            </a:xfrm>
            <a:custGeom>
              <a:avLst/>
              <a:gdLst/>
              <a:ahLst/>
              <a:cxnLst/>
              <a:rect l="l" t="t" r="r" b="b"/>
              <a:pathLst>
                <a:path w="1937" h="2372" fill="none" extrusionOk="0">
                  <a:moveTo>
                    <a:pt x="1876" y="1271"/>
                  </a:moveTo>
                  <a:cubicBezTo>
                    <a:pt x="1815" y="1900"/>
                    <a:pt x="1355" y="2372"/>
                    <a:pt x="859" y="2335"/>
                  </a:cubicBezTo>
                  <a:cubicBezTo>
                    <a:pt x="364" y="2287"/>
                    <a:pt x="1" y="1730"/>
                    <a:pt x="61" y="1101"/>
                  </a:cubicBezTo>
                  <a:cubicBezTo>
                    <a:pt x="122" y="472"/>
                    <a:pt x="569" y="1"/>
                    <a:pt x="1077" y="49"/>
                  </a:cubicBezTo>
                  <a:cubicBezTo>
                    <a:pt x="1573" y="97"/>
                    <a:pt x="1936" y="642"/>
                    <a:pt x="1876" y="1271"/>
                  </a:cubicBezTo>
                  <a:close/>
                </a:path>
              </a:pathLst>
            </a:custGeom>
            <a:noFill/>
            <a:ln w="3625" cap="flat" cmpd="sng">
              <a:solidFill>
                <a:schemeClr val="lt1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27" name="Google Shape;1027;p53"/>
            <p:cNvSpPr/>
            <p:nvPr/>
          </p:nvSpPr>
          <p:spPr>
            <a:xfrm>
              <a:off x="6518750" y="2846900"/>
              <a:ext cx="32400" cy="10925"/>
            </a:xfrm>
            <a:custGeom>
              <a:avLst/>
              <a:gdLst/>
              <a:ahLst/>
              <a:cxnLst/>
              <a:rect l="l" t="t" r="r" b="b"/>
              <a:pathLst>
                <a:path w="1296" h="437" fill="none" extrusionOk="0">
                  <a:moveTo>
                    <a:pt x="1" y="1"/>
                  </a:moveTo>
                  <a:lnTo>
                    <a:pt x="1295" y="436"/>
                  </a:lnTo>
                </a:path>
              </a:pathLst>
            </a:custGeom>
            <a:noFill/>
            <a:ln w="3625" cap="flat" cmpd="sng">
              <a:solidFill>
                <a:schemeClr val="lt1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28" name="Google Shape;1028;p53"/>
            <p:cNvSpPr/>
            <p:nvPr/>
          </p:nvSpPr>
          <p:spPr>
            <a:xfrm>
              <a:off x="6444375" y="2831100"/>
              <a:ext cx="18400" cy="33175"/>
            </a:xfrm>
            <a:custGeom>
              <a:avLst/>
              <a:gdLst/>
              <a:ahLst/>
              <a:cxnLst/>
              <a:rect l="l" t="t" r="r" b="b"/>
              <a:pathLst>
                <a:path w="736" h="1327" extrusionOk="0">
                  <a:moveTo>
                    <a:pt x="614" y="1"/>
                  </a:moveTo>
                  <a:cubicBezTo>
                    <a:pt x="574" y="1"/>
                    <a:pt x="535" y="23"/>
                    <a:pt x="520" y="76"/>
                  </a:cubicBezTo>
                  <a:cubicBezTo>
                    <a:pt x="411" y="379"/>
                    <a:pt x="254" y="657"/>
                    <a:pt x="48" y="899"/>
                  </a:cubicBezTo>
                  <a:cubicBezTo>
                    <a:pt x="0" y="947"/>
                    <a:pt x="12" y="1020"/>
                    <a:pt x="60" y="1056"/>
                  </a:cubicBezTo>
                  <a:lnTo>
                    <a:pt x="496" y="1310"/>
                  </a:lnTo>
                  <a:cubicBezTo>
                    <a:pt x="514" y="1322"/>
                    <a:pt x="531" y="1327"/>
                    <a:pt x="548" y="1327"/>
                  </a:cubicBezTo>
                  <a:cubicBezTo>
                    <a:pt x="634" y="1327"/>
                    <a:pt x="696" y="1191"/>
                    <a:pt x="605" y="1141"/>
                  </a:cubicBezTo>
                  <a:cubicBezTo>
                    <a:pt x="494" y="1076"/>
                    <a:pt x="384" y="1012"/>
                    <a:pt x="273" y="947"/>
                  </a:cubicBezTo>
                  <a:lnTo>
                    <a:pt x="273" y="947"/>
                  </a:lnTo>
                  <a:cubicBezTo>
                    <a:pt x="465" y="703"/>
                    <a:pt x="618" y="423"/>
                    <a:pt x="714" y="125"/>
                  </a:cubicBezTo>
                  <a:cubicBezTo>
                    <a:pt x="736" y="52"/>
                    <a:pt x="674" y="1"/>
                    <a:pt x="614" y="1"/>
                  </a:cubicBezTo>
                  <a:close/>
                </a:path>
              </a:pathLst>
            </a:custGeom>
            <a:solidFill>
              <a:srgbClr val="A25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29" name="Google Shape;1029;p53"/>
            <p:cNvSpPr/>
            <p:nvPr/>
          </p:nvSpPr>
          <p:spPr>
            <a:xfrm>
              <a:off x="6449500" y="2839825"/>
              <a:ext cx="19375" cy="7100"/>
            </a:xfrm>
            <a:custGeom>
              <a:avLst/>
              <a:gdLst/>
              <a:ahLst/>
              <a:cxnLst/>
              <a:rect l="l" t="t" r="r" b="b"/>
              <a:pathLst>
                <a:path w="775" h="284" extrusionOk="0">
                  <a:moveTo>
                    <a:pt x="330" y="0"/>
                  </a:moveTo>
                  <a:cubicBezTo>
                    <a:pt x="145" y="0"/>
                    <a:pt x="32" y="83"/>
                    <a:pt x="25" y="90"/>
                  </a:cubicBezTo>
                  <a:lnTo>
                    <a:pt x="1" y="223"/>
                  </a:lnTo>
                  <a:cubicBezTo>
                    <a:pt x="8" y="216"/>
                    <a:pt x="122" y="159"/>
                    <a:pt x="284" y="159"/>
                  </a:cubicBezTo>
                  <a:cubicBezTo>
                    <a:pt x="399" y="159"/>
                    <a:pt x="537" y="188"/>
                    <a:pt x="678" y="284"/>
                  </a:cubicBezTo>
                  <a:lnTo>
                    <a:pt x="775" y="151"/>
                  </a:lnTo>
                  <a:cubicBezTo>
                    <a:pt x="603" y="36"/>
                    <a:pt x="451" y="0"/>
                    <a:pt x="3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30" name="Google Shape;1030;p53"/>
            <p:cNvSpPr/>
            <p:nvPr/>
          </p:nvSpPr>
          <p:spPr>
            <a:xfrm>
              <a:off x="6423200" y="2820825"/>
              <a:ext cx="21175" cy="7425"/>
            </a:xfrm>
            <a:custGeom>
              <a:avLst/>
              <a:gdLst/>
              <a:ahLst/>
              <a:cxnLst/>
              <a:rect l="l" t="t" r="r" b="b"/>
              <a:pathLst>
                <a:path w="847" h="297" extrusionOk="0">
                  <a:moveTo>
                    <a:pt x="739" y="0"/>
                  </a:moveTo>
                  <a:cubicBezTo>
                    <a:pt x="731" y="0"/>
                    <a:pt x="722" y="1"/>
                    <a:pt x="714" y="3"/>
                  </a:cubicBezTo>
                  <a:cubicBezTo>
                    <a:pt x="496" y="27"/>
                    <a:pt x="291" y="64"/>
                    <a:pt x="85" y="100"/>
                  </a:cubicBezTo>
                  <a:cubicBezTo>
                    <a:pt x="37" y="112"/>
                    <a:pt x="0" y="173"/>
                    <a:pt x="12" y="221"/>
                  </a:cubicBezTo>
                  <a:cubicBezTo>
                    <a:pt x="32" y="271"/>
                    <a:pt x="69" y="297"/>
                    <a:pt x="109" y="297"/>
                  </a:cubicBezTo>
                  <a:cubicBezTo>
                    <a:pt x="117" y="297"/>
                    <a:pt x="125" y="296"/>
                    <a:pt x="133" y="294"/>
                  </a:cubicBezTo>
                  <a:cubicBezTo>
                    <a:pt x="351" y="257"/>
                    <a:pt x="557" y="221"/>
                    <a:pt x="762" y="197"/>
                  </a:cubicBezTo>
                  <a:cubicBezTo>
                    <a:pt x="811" y="185"/>
                    <a:pt x="847" y="112"/>
                    <a:pt x="835" y="64"/>
                  </a:cubicBezTo>
                  <a:cubicBezTo>
                    <a:pt x="815" y="24"/>
                    <a:pt x="778" y="0"/>
                    <a:pt x="739" y="0"/>
                  </a:cubicBezTo>
                  <a:close/>
                </a:path>
              </a:pathLst>
            </a:custGeom>
            <a:solidFill>
              <a:srgbClr val="352C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31" name="Google Shape;1031;p53"/>
            <p:cNvSpPr/>
            <p:nvPr/>
          </p:nvSpPr>
          <p:spPr>
            <a:xfrm>
              <a:off x="6481250" y="2826875"/>
              <a:ext cx="24825" cy="11175"/>
            </a:xfrm>
            <a:custGeom>
              <a:avLst/>
              <a:gdLst/>
              <a:ahLst/>
              <a:cxnLst/>
              <a:rect l="l" t="t" r="r" b="b"/>
              <a:pathLst>
                <a:path w="993" h="447" extrusionOk="0">
                  <a:moveTo>
                    <a:pt x="114" y="1"/>
                  </a:moveTo>
                  <a:cubicBezTo>
                    <a:pt x="70" y="1"/>
                    <a:pt x="23" y="34"/>
                    <a:pt x="13" y="76"/>
                  </a:cubicBezTo>
                  <a:cubicBezTo>
                    <a:pt x="1" y="124"/>
                    <a:pt x="37" y="185"/>
                    <a:pt x="85" y="197"/>
                  </a:cubicBezTo>
                  <a:cubicBezTo>
                    <a:pt x="340" y="281"/>
                    <a:pt x="606" y="366"/>
                    <a:pt x="860" y="439"/>
                  </a:cubicBezTo>
                  <a:cubicBezTo>
                    <a:pt x="870" y="444"/>
                    <a:pt x="881" y="446"/>
                    <a:pt x="893" y="446"/>
                  </a:cubicBezTo>
                  <a:cubicBezTo>
                    <a:pt x="932" y="446"/>
                    <a:pt x="971" y="416"/>
                    <a:pt x="981" y="378"/>
                  </a:cubicBezTo>
                  <a:cubicBezTo>
                    <a:pt x="993" y="318"/>
                    <a:pt x="969" y="269"/>
                    <a:pt x="908" y="245"/>
                  </a:cubicBezTo>
                  <a:cubicBezTo>
                    <a:pt x="654" y="173"/>
                    <a:pt x="400" y="88"/>
                    <a:pt x="134" y="3"/>
                  </a:cubicBezTo>
                  <a:cubicBezTo>
                    <a:pt x="128" y="2"/>
                    <a:pt x="121" y="1"/>
                    <a:pt x="114" y="1"/>
                  </a:cubicBezTo>
                  <a:close/>
                </a:path>
              </a:pathLst>
            </a:custGeom>
            <a:solidFill>
              <a:srgbClr val="352C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32" name="Google Shape;1032;p53"/>
            <p:cNvSpPr/>
            <p:nvPr/>
          </p:nvSpPr>
          <p:spPr>
            <a:xfrm>
              <a:off x="6529350" y="2845875"/>
              <a:ext cx="61700" cy="58350"/>
            </a:xfrm>
            <a:custGeom>
              <a:avLst/>
              <a:gdLst/>
              <a:ahLst/>
              <a:cxnLst/>
              <a:rect l="l" t="t" r="r" b="b"/>
              <a:pathLst>
                <a:path w="2468" h="2334" extrusionOk="0">
                  <a:moveTo>
                    <a:pt x="1232" y="0"/>
                  </a:moveTo>
                  <a:cubicBezTo>
                    <a:pt x="636" y="0"/>
                    <a:pt x="118" y="454"/>
                    <a:pt x="61" y="1058"/>
                  </a:cubicBezTo>
                  <a:cubicBezTo>
                    <a:pt x="0" y="1699"/>
                    <a:pt x="484" y="2267"/>
                    <a:pt x="1125" y="2328"/>
                  </a:cubicBezTo>
                  <a:cubicBezTo>
                    <a:pt x="1163" y="2331"/>
                    <a:pt x="1201" y="2333"/>
                    <a:pt x="1238" y="2333"/>
                  </a:cubicBezTo>
                  <a:cubicBezTo>
                    <a:pt x="1843" y="2333"/>
                    <a:pt x="2350" y="1879"/>
                    <a:pt x="2407" y="1275"/>
                  </a:cubicBezTo>
                  <a:cubicBezTo>
                    <a:pt x="2468" y="634"/>
                    <a:pt x="1996" y="66"/>
                    <a:pt x="1343" y="5"/>
                  </a:cubicBezTo>
                  <a:cubicBezTo>
                    <a:pt x="1306" y="2"/>
                    <a:pt x="1269" y="0"/>
                    <a:pt x="1232" y="0"/>
                  </a:cubicBezTo>
                  <a:close/>
                </a:path>
              </a:pathLst>
            </a:custGeom>
            <a:solidFill>
              <a:srgbClr val="FF94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33" name="Google Shape;1033;p53"/>
            <p:cNvSpPr/>
            <p:nvPr/>
          </p:nvSpPr>
          <p:spPr>
            <a:xfrm>
              <a:off x="6541900" y="2859050"/>
              <a:ext cx="24975" cy="20475"/>
            </a:xfrm>
            <a:custGeom>
              <a:avLst/>
              <a:gdLst/>
              <a:ahLst/>
              <a:cxnLst/>
              <a:rect l="l" t="t" r="r" b="b"/>
              <a:pathLst>
                <a:path w="999" h="819" extrusionOk="0">
                  <a:moveTo>
                    <a:pt x="719" y="1"/>
                  </a:moveTo>
                  <a:cubicBezTo>
                    <a:pt x="539" y="1"/>
                    <a:pt x="366" y="50"/>
                    <a:pt x="236" y="180"/>
                  </a:cubicBezTo>
                  <a:cubicBezTo>
                    <a:pt x="115" y="301"/>
                    <a:pt x="43" y="458"/>
                    <a:pt x="18" y="615"/>
                  </a:cubicBezTo>
                  <a:cubicBezTo>
                    <a:pt x="6" y="652"/>
                    <a:pt x="6" y="700"/>
                    <a:pt x="6" y="736"/>
                  </a:cubicBezTo>
                  <a:cubicBezTo>
                    <a:pt x="0" y="791"/>
                    <a:pt x="40" y="818"/>
                    <a:pt x="82" y="818"/>
                  </a:cubicBezTo>
                  <a:cubicBezTo>
                    <a:pt x="124" y="818"/>
                    <a:pt x="170" y="791"/>
                    <a:pt x="176" y="736"/>
                  </a:cubicBezTo>
                  <a:cubicBezTo>
                    <a:pt x="176" y="724"/>
                    <a:pt x="176" y="724"/>
                    <a:pt x="176" y="712"/>
                  </a:cubicBezTo>
                  <a:cubicBezTo>
                    <a:pt x="176" y="712"/>
                    <a:pt x="176" y="704"/>
                    <a:pt x="176" y="694"/>
                  </a:cubicBezTo>
                  <a:cubicBezTo>
                    <a:pt x="176" y="694"/>
                    <a:pt x="176" y="688"/>
                    <a:pt x="176" y="676"/>
                  </a:cubicBezTo>
                  <a:cubicBezTo>
                    <a:pt x="188" y="615"/>
                    <a:pt x="200" y="567"/>
                    <a:pt x="224" y="507"/>
                  </a:cubicBezTo>
                  <a:cubicBezTo>
                    <a:pt x="224" y="494"/>
                    <a:pt x="224" y="494"/>
                    <a:pt x="224" y="482"/>
                  </a:cubicBezTo>
                  <a:cubicBezTo>
                    <a:pt x="227" y="476"/>
                    <a:pt x="229" y="474"/>
                    <a:pt x="230" y="474"/>
                  </a:cubicBezTo>
                  <a:cubicBezTo>
                    <a:pt x="231" y="474"/>
                    <a:pt x="230" y="479"/>
                    <a:pt x="231" y="479"/>
                  </a:cubicBezTo>
                  <a:cubicBezTo>
                    <a:pt x="231" y="479"/>
                    <a:pt x="233" y="477"/>
                    <a:pt x="236" y="470"/>
                  </a:cubicBezTo>
                  <a:cubicBezTo>
                    <a:pt x="236" y="458"/>
                    <a:pt x="248" y="434"/>
                    <a:pt x="260" y="422"/>
                  </a:cubicBezTo>
                  <a:cubicBezTo>
                    <a:pt x="272" y="410"/>
                    <a:pt x="272" y="386"/>
                    <a:pt x="284" y="373"/>
                  </a:cubicBezTo>
                  <a:cubicBezTo>
                    <a:pt x="297" y="361"/>
                    <a:pt x="297" y="361"/>
                    <a:pt x="309" y="349"/>
                  </a:cubicBezTo>
                  <a:cubicBezTo>
                    <a:pt x="309" y="345"/>
                    <a:pt x="309" y="344"/>
                    <a:pt x="308" y="344"/>
                  </a:cubicBezTo>
                  <a:cubicBezTo>
                    <a:pt x="307" y="344"/>
                    <a:pt x="305" y="349"/>
                    <a:pt x="297" y="349"/>
                  </a:cubicBezTo>
                  <a:lnTo>
                    <a:pt x="297" y="349"/>
                  </a:lnTo>
                  <a:cubicBezTo>
                    <a:pt x="309" y="349"/>
                    <a:pt x="309" y="337"/>
                    <a:pt x="321" y="337"/>
                  </a:cubicBezTo>
                  <a:cubicBezTo>
                    <a:pt x="333" y="313"/>
                    <a:pt x="345" y="301"/>
                    <a:pt x="357" y="289"/>
                  </a:cubicBezTo>
                  <a:cubicBezTo>
                    <a:pt x="369" y="289"/>
                    <a:pt x="369" y="277"/>
                    <a:pt x="381" y="277"/>
                  </a:cubicBezTo>
                  <a:cubicBezTo>
                    <a:pt x="381" y="265"/>
                    <a:pt x="393" y="265"/>
                    <a:pt x="393" y="265"/>
                  </a:cubicBezTo>
                  <a:cubicBezTo>
                    <a:pt x="381" y="265"/>
                    <a:pt x="393" y="265"/>
                    <a:pt x="393" y="253"/>
                  </a:cubicBezTo>
                  <a:cubicBezTo>
                    <a:pt x="418" y="240"/>
                    <a:pt x="430" y="228"/>
                    <a:pt x="454" y="228"/>
                  </a:cubicBezTo>
                  <a:cubicBezTo>
                    <a:pt x="466" y="216"/>
                    <a:pt x="466" y="216"/>
                    <a:pt x="478" y="204"/>
                  </a:cubicBezTo>
                  <a:lnTo>
                    <a:pt x="502" y="204"/>
                  </a:lnTo>
                  <a:cubicBezTo>
                    <a:pt x="573" y="176"/>
                    <a:pt x="648" y="164"/>
                    <a:pt x="725" y="164"/>
                  </a:cubicBezTo>
                  <a:cubicBezTo>
                    <a:pt x="779" y="164"/>
                    <a:pt x="834" y="170"/>
                    <a:pt x="889" y="180"/>
                  </a:cubicBezTo>
                  <a:cubicBezTo>
                    <a:pt x="898" y="182"/>
                    <a:pt x="906" y="183"/>
                    <a:pt x="914" y="183"/>
                  </a:cubicBezTo>
                  <a:cubicBezTo>
                    <a:pt x="950" y="183"/>
                    <a:pt x="976" y="161"/>
                    <a:pt x="986" y="132"/>
                  </a:cubicBezTo>
                  <a:cubicBezTo>
                    <a:pt x="998" y="83"/>
                    <a:pt x="974" y="35"/>
                    <a:pt x="938" y="23"/>
                  </a:cubicBezTo>
                  <a:cubicBezTo>
                    <a:pt x="865" y="9"/>
                    <a:pt x="792" y="1"/>
                    <a:pt x="719" y="1"/>
                  </a:cubicBezTo>
                  <a:close/>
                </a:path>
              </a:pathLst>
            </a:custGeom>
            <a:solidFill>
              <a:srgbClr val="A25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34" name="Google Shape;1034;p53"/>
            <p:cNvSpPr/>
            <p:nvPr/>
          </p:nvSpPr>
          <p:spPr>
            <a:xfrm>
              <a:off x="6332775" y="2972400"/>
              <a:ext cx="313925" cy="426450"/>
            </a:xfrm>
            <a:custGeom>
              <a:avLst/>
              <a:gdLst/>
              <a:ahLst/>
              <a:cxnLst/>
              <a:rect l="l" t="t" r="r" b="b"/>
              <a:pathLst>
                <a:path w="12557" h="17058" extrusionOk="0">
                  <a:moveTo>
                    <a:pt x="6012" y="1"/>
                  </a:moveTo>
                  <a:cubicBezTo>
                    <a:pt x="944" y="896"/>
                    <a:pt x="520" y="5928"/>
                    <a:pt x="520" y="5928"/>
                  </a:cubicBezTo>
                  <a:cubicBezTo>
                    <a:pt x="520" y="5928"/>
                    <a:pt x="49" y="12448"/>
                    <a:pt x="24" y="13767"/>
                  </a:cubicBezTo>
                  <a:cubicBezTo>
                    <a:pt x="0" y="15085"/>
                    <a:pt x="581" y="15920"/>
                    <a:pt x="2589" y="16295"/>
                  </a:cubicBezTo>
                  <a:cubicBezTo>
                    <a:pt x="4597" y="16670"/>
                    <a:pt x="10827" y="17057"/>
                    <a:pt x="10827" y="17057"/>
                  </a:cubicBezTo>
                  <a:cubicBezTo>
                    <a:pt x="10827" y="17057"/>
                    <a:pt x="11734" y="16501"/>
                    <a:pt x="11976" y="14710"/>
                  </a:cubicBezTo>
                  <a:cubicBezTo>
                    <a:pt x="12206" y="12920"/>
                    <a:pt x="12557" y="6001"/>
                    <a:pt x="12557" y="6001"/>
                  </a:cubicBezTo>
                  <a:cubicBezTo>
                    <a:pt x="12218" y="1634"/>
                    <a:pt x="8020" y="170"/>
                    <a:pt x="8020" y="170"/>
                  </a:cubicBezTo>
                  <a:lnTo>
                    <a:pt x="6012" y="1"/>
                  </a:lnTo>
                  <a:close/>
                </a:path>
              </a:pathLst>
            </a:custGeom>
            <a:solidFill>
              <a:srgbClr val="BB96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35" name="Google Shape;1035;p53"/>
            <p:cNvSpPr/>
            <p:nvPr/>
          </p:nvSpPr>
          <p:spPr>
            <a:xfrm>
              <a:off x="6442550" y="2970075"/>
              <a:ext cx="110100" cy="101550"/>
            </a:xfrm>
            <a:custGeom>
              <a:avLst/>
              <a:gdLst/>
              <a:ahLst/>
              <a:cxnLst/>
              <a:rect l="l" t="t" r="r" b="b"/>
              <a:pathLst>
                <a:path w="4404" h="4062" extrusionOk="0">
                  <a:moveTo>
                    <a:pt x="2026" y="1"/>
                  </a:moveTo>
                  <a:cubicBezTo>
                    <a:pt x="1907" y="1"/>
                    <a:pt x="1794" y="3"/>
                    <a:pt x="1694" y="9"/>
                  </a:cubicBezTo>
                  <a:cubicBezTo>
                    <a:pt x="1077" y="57"/>
                    <a:pt x="0" y="578"/>
                    <a:pt x="0" y="578"/>
                  </a:cubicBezTo>
                  <a:lnTo>
                    <a:pt x="1440" y="4062"/>
                  </a:lnTo>
                  <a:cubicBezTo>
                    <a:pt x="1440" y="4062"/>
                    <a:pt x="4331" y="1533"/>
                    <a:pt x="4367" y="1158"/>
                  </a:cubicBezTo>
                  <a:cubicBezTo>
                    <a:pt x="4404" y="783"/>
                    <a:pt x="3545" y="154"/>
                    <a:pt x="3545" y="154"/>
                  </a:cubicBezTo>
                  <a:cubicBezTo>
                    <a:pt x="3443" y="73"/>
                    <a:pt x="2645" y="1"/>
                    <a:pt x="2026" y="1"/>
                  </a:cubicBezTo>
                  <a:close/>
                </a:path>
              </a:pathLst>
            </a:custGeom>
            <a:solidFill>
              <a:srgbClr val="FF94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36" name="Google Shape;1036;p53"/>
            <p:cNvSpPr/>
            <p:nvPr/>
          </p:nvSpPr>
          <p:spPr>
            <a:xfrm>
              <a:off x="6549800" y="3308750"/>
              <a:ext cx="72850" cy="78675"/>
            </a:xfrm>
            <a:custGeom>
              <a:avLst/>
              <a:gdLst/>
              <a:ahLst/>
              <a:cxnLst/>
              <a:rect l="l" t="t" r="r" b="b"/>
              <a:pathLst>
                <a:path w="2914" h="3147" extrusionOk="0">
                  <a:moveTo>
                    <a:pt x="2760" y="1"/>
                  </a:moveTo>
                  <a:cubicBezTo>
                    <a:pt x="2710" y="1"/>
                    <a:pt x="2661" y="26"/>
                    <a:pt x="2642" y="83"/>
                  </a:cubicBezTo>
                  <a:cubicBezTo>
                    <a:pt x="2206" y="1317"/>
                    <a:pt x="1287" y="2345"/>
                    <a:pt x="126" y="2914"/>
                  </a:cubicBezTo>
                  <a:cubicBezTo>
                    <a:pt x="1" y="2976"/>
                    <a:pt x="82" y="3146"/>
                    <a:pt x="199" y="3146"/>
                  </a:cubicBezTo>
                  <a:cubicBezTo>
                    <a:pt x="219" y="3146"/>
                    <a:pt x="239" y="3142"/>
                    <a:pt x="259" y="3131"/>
                  </a:cubicBezTo>
                  <a:cubicBezTo>
                    <a:pt x="1481" y="2527"/>
                    <a:pt x="2424" y="1438"/>
                    <a:pt x="2884" y="156"/>
                  </a:cubicBezTo>
                  <a:cubicBezTo>
                    <a:pt x="2913" y="60"/>
                    <a:pt x="2836" y="1"/>
                    <a:pt x="2760" y="1"/>
                  </a:cubicBezTo>
                  <a:close/>
                </a:path>
              </a:pathLst>
            </a:custGeom>
            <a:solidFill>
              <a:srgbClr val="905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37" name="Google Shape;1037;p53"/>
            <p:cNvSpPr/>
            <p:nvPr/>
          </p:nvSpPr>
          <p:spPr>
            <a:xfrm>
              <a:off x="6329750" y="3117650"/>
              <a:ext cx="320125" cy="283675"/>
            </a:xfrm>
            <a:custGeom>
              <a:avLst/>
              <a:gdLst/>
              <a:ahLst/>
              <a:cxnLst/>
              <a:rect l="l" t="t" r="r" b="b"/>
              <a:pathLst>
                <a:path w="12805" h="11347" extrusionOk="0">
                  <a:moveTo>
                    <a:pt x="651" y="0"/>
                  </a:moveTo>
                  <a:cubicBezTo>
                    <a:pt x="590" y="0"/>
                    <a:pt x="527" y="40"/>
                    <a:pt x="520" y="118"/>
                  </a:cubicBezTo>
                  <a:cubicBezTo>
                    <a:pt x="375" y="2102"/>
                    <a:pt x="230" y="4086"/>
                    <a:pt x="109" y="6070"/>
                  </a:cubicBezTo>
                  <a:cubicBezTo>
                    <a:pt x="85" y="6566"/>
                    <a:pt x="49" y="7062"/>
                    <a:pt x="25" y="7570"/>
                  </a:cubicBezTo>
                  <a:cubicBezTo>
                    <a:pt x="12" y="8042"/>
                    <a:pt x="0" y="8525"/>
                    <a:pt x="158" y="8985"/>
                  </a:cubicBezTo>
                  <a:cubicBezTo>
                    <a:pt x="714" y="10570"/>
                    <a:pt x="2783" y="10630"/>
                    <a:pt x="4174" y="10824"/>
                  </a:cubicBezTo>
                  <a:cubicBezTo>
                    <a:pt x="5710" y="11042"/>
                    <a:pt x="7258" y="11223"/>
                    <a:pt x="8819" y="11308"/>
                  </a:cubicBezTo>
                  <a:cubicBezTo>
                    <a:pt x="9204" y="11329"/>
                    <a:pt x="9588" y="11347"/>
                    <a:pt x="9973" y="11347"/>
                  </a:cubicBezTo>
                  <a:cubicBezTo>
                    <a:pt x="10229" y="11347"/>
                    <a:pt x="10486" y="11339"/>
                    <a:pt x="10742" y="11320"/>
                  </a:cubicBezTo>
                  <a:cubicBezTo>
                    <a:pt x="11166" y="11284"/>
                    <a:pt x="11444" y="10933"/>
                    <a:pt x="11662" y="10582"/>
                  </a:cubicBezTo>
                  <a:cubicBezTo>
                    <a:pt x="12291" y="9578"/>
                    <a:pt x="12291" y="8284"/>
                    <a:pt x="12375" y="7134"/>
                  </a:cubicBezTo>
                  <a:cubicBezTo>
                    <a:pt x="12557" y="4872"/>
                    <a:pt x="12678" y="2598"/>
                    <a:pt x="12799" y="336"/>
                  </a:cubicBezTo>
                  <a:cubicBezTo>
                    <a:pt x="12799" y="288"/>
                    <a:pt x="12799" y="239"/>
                    <a:pt x="12799" y="191"/>
                  </a:cubicBezTo>
                  <a:cubicBezTo>
                    <a:pt x="12805" y="106"/>
                    <a:pt x="12744" y="64"/>
                    <a:pt x="12681" y="64"/>
                  </a:cubicBezTo>
                  <a:cubicBezTo>
                    <a:pt x="12617" y="64"/>
                    <a:pt x="12551" y="106"/>
                    <a:pt x="12545" y="191"/>
                  </a:cubicBezTo>
                  <a:cubicBezTo>
                    <a:pt x="12448" y="2102"/>
                    <a:pt x="12339" y="4013"/>
                    <a:pt x="12218" y="5937"/>
                  </a:cubicBezTo>
                  <a:cubicBezTo>
                    <a:pt x="12145" y="6989"/>
                    <a:pt x="12121" y="8078"/>
                    <a:pt x="11928" y="9130"/>
                  </a:cubicBezTo>
                  <a:cubicBezTo>
                    <a:pt x="11819" y="9771"/>
                    <a:pt x="11577" y="10437"/>
                    <a:pt x="11081" y="10896"/>
                  </a:cubicBezTo>
                  <a:cubicBezTo>
                    <a:pt x="11025" y="10952"/>
                    <a:pt x="10960" y="11008"/>
                    <a:pt x="10884" y="11054"/>
                  </a:cubicBezTo>
                  <a:lnTo>
                    <a:pt x="10884" y="11054"/>
                  </a:lnTo>
                  <a:cubicBezTo>
                    <a:pt x="10881" y="11054"/>
                    <a:pt x="10878" y="11054"/>
                    <a:pt x="10875" y="11054"/>
                  </a:cubicBezTo>
                  <a:cubicBezTo>
                    <a:pt x="10467" y="11054"/>
                    <a:pt x="10068" y="11092"/>
                    <a:pt x="9661" y="11092"/>
                  </a:cubicBezTo>
                  <a:cubicBezTo>
                    <a:pt x="9610" y="11092"/>
                    <a:pt x="9559" y="11091"/>
                    <a:pt x="9508" y="11090"/>
                  </a:cubicBezTo>
                  <a:cubicBezTo>
                    <a:pt x="8250" y="11054"/>
                    <a:pt x="6992" y="10933"/>
                    <a:pt x="5746" y="10775"/>
                  </a:cubicBezTo>
                  <a:cubicBezTo>
                    <a:pt x="4718" y="10654"/>
                    <a:pt x="3678" y="10521"/>
                    <a:pt x="2662" y="10352"/>
                  </a:cubicBezTo>
                  <a:cubicBezTo>
                    <a:pt x="1948" y="10231"/>
                    <a:pt x="1162" y="10013"/>
                    <a:pt x="690" y="9433"/>
                  </a:cubicBezTo>
                  <a:cubicBezTo>
                    <a:pt x="73" y="8683"/>
                    <a:pt x="279" y="7558"/>
                    <a:pt x="327" y="6663"/>
                  </a:cubicBezTo>
                  <a:cubicBezTo>
                    <a:pt x="448" y="4521"/>
                    <a:pt x="605" y="2392"/>
                    <a:pt x="762" y="263"/>
                  </a:cubicBezTo>
                  <a:lnTo>
                    <a:pt x="762" y="118"/>
                  </a:lnTo>
                  <a:cubicBezTo>
                    <a:pt x="768" y="40"/>
                    <a:pt x="711" y="0"/>
                    <a:pt x="651" y="0"/>
                  </a:cubicBezTo>
                  <a:close/>
                </a:path>
              </a:pathLst>
            </a:custGeom>
            <a:solidFill>
              <a:srgbClr val="905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38" name="Google Shape;1038;p53"/>
            <p:cNvSpPr/>
            <p:nvPr/>
          </p:nvSpPr>
          <p:spPr>
            <a:xfrm>
              <a:off x="6579850" y="3227950"/>
              <a:ext cx="265250" cy="277750"/>
            </a:xfrm>
            <a:custGeom>
              <a:avLst/>
              <a:gdLst/>
              <a:ahLst/>
              <a:cxnLst/>
              <a:rect l="l" t="t" r="r" b="b"/>
              <a:pathLst>
                <a:path w="10610" h="11110" extrusionOk="0">
                  <a:moveTo>
                    <a:pt x="8480" y="1"/>
                  </a:moveTo>
                  <a:lnTo>
                    <a:pt x="4839" y="3823"/>
                  </a:lnTo>
                  <a:cubicBezTo>
                    <a:pt x="3400" y="5686"/>
                    <a:pt x="1355" y="6932"/>
                    <a:pt x="0" y="7730"/>
                  </a:cubicBezTo>
                  <a:lnTo>
                    <a:pt x="1101" y="11068"/>
                  </a:lnTo>
                  <a:lnTo>
                    <a:pt x="1101" y="11068"/>
                  </a:lnTo>
                  <a:cubicBezTo>
                    <a:pt x="3449" y="9853"/>
                    <a:pt x="9597" y="5871"/>
                    <a:pt x="10101" y="4634"/>
                  </a:cubicBezTo>
                  <a:cubicBezTo>
                    <a:pt x="10609" y="3400"/>
                    <a:pt x="8480" y="1"/>
                    <a:pt x="8480" y="1"/>
                  </a:cubicBezTo>
                  <a:close/>
                  <a:moveTo>
                    <a:pt x="1130" y="11058"/>
                  </a:moveTo>
                  <a:lnTo>
                    <a:pt x="1130" y="11058"/>
                  </a:lnTo>
                  <a:cubicBezTo>
                    <a:pt x="1129" y="11058"/>
                    <a:pt x="1120" y="11061"/>
                    <a:pt x="1101" y="11069"/>
                  </a:cubicBezTo>
                  <a:lnTo>
                    <a:pt x="1101" y="11068"/>
                  </a:lnTo>
                  <a:lnTo>
                    <a:pt x="1101" y="11068"/>
                  </a:lnTo>
                  <a:cubicBezTo>
                    <a:pt x="1085" y="11077"/>
                    <a:pt x="1069" y="11085"/>
                    <a:pt x="1053" y="11093"/>
                  </a:cubicBezTo>
                  <a:cubicBezTo>
                    <a:pt x="1027" y="11105"/>
                    <a:pt x="1018" y="11109"/>
                    <a:pt x="1018" y="11109"/>
                  </a:cubicBezTo>
                  <a:cubicBezTo>
                    <a:pt x="1020" y="11109"/>
                    <a:pt x="1135" y="11058"/>
                    <a:pt x="1130" y="11058"/>
                  </a:cubicBezTo>
                  <a:close/>
                </a:path>
              </a:pathLst>
            </a:custGeom>
            <a:solidFill>
              <a:srgbClr val="FF94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39" name="Google Shape;1039;p53"/>
            <p:cNvSpPr/>
            <p:nvPr/>
          </p:nvSpPr>
          <p:spPr>
            <a:xfrm>
              <a:off x="6602825" y="3390950"/>
              <a:ext cx="77450" cy="84100"/>
            </a:xfrm>
            <a:custGeom>
              <a:avLst/>
              <a:gdLst/>
              <a:ahLst/>
              <a:cxnLst/>
              <a:rect l="l" t="t" r="r" b="b"/>
              <a:pathLst>
                <a:path w="3098" h="3364" extrusionOk="0">
                  <a:moveTo>
                    <a:pt x="920" y="1"/>
                  </a:moveTo>
                  <a:lnTo>
                    <a:pt x="1" y="654"/>
                  </a:lnTo>
                  <a:lnTo>
                    <a:pt x="2202" y="3364"/>
                  </a:lnTo>
                  <a:lnTo>
                    <a:pt x="3097" y="2831"/>
                  </a:lnTo>
                  <a:lnTo>
                    <a:pt x="920" y="1"/>
                  </a:lnTo>
                  <a:close/>
                </a:path>
              </a:pathLst>
            </a:custGeom>
            <a:solidFill>
              <a:srgbClr val="825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40" name="Google Shape;1040;p53"/>
            <p:cNvSpPr/>
            <p:nvPr/>
          </p:nvSpPr>
          <p:spPr>
            <a:xfrm>
              <a:off x="6621575" y="3413625"/>
              <a:ext cx="40550" cy="39650"/>
            </a:xfrm>
            <a:custGeom>
              <a:avLst/>
              <a:gdLst/>
              <a:ahLst/>
              <a:cxnLst/>
              <a:rect l="l" t="t" r="r" b="b"/>
              <a:pathLst>
                <a:path w="1622" h="1586" extrusionOk="0">
                  <a:moveTo>
                    <a:pt x="812" y="1"/>
                  </a:moveTo>
                  <a:cubicBezTo>
                    <a:pt x="375" y="1"/>
                    <a:pt x="25" y="335"/>
                    <a:pt x="13" y="775"/>
                  </a:cubicBezTo>
                  <a:cubicBezTo>
                    <a:pt x="1" y="1211"/>
                    <a:pt x="352" y="1574"/>
                    <a:pt x="787" y="1586"/>
                  </a:cubicBezTo>
                  <a:cubicBezTo>
                    <a:pt x="795" y="1586"/>
                    <a:pt x="802" y="1586"/>
                    <a:pt x="810" y="1586"/>
                  </a:cubicBezTo>
                  <a:cubicBezTo>
                    <a:pt x="1235" y="1586"/>
                    <a:pt x="1598" y="1251"/>
                    <a:pt x="1610" y="811"/>
                  </a:cubicBezTo>
                  <a:cubicBezTo>
                    <a:pt x="1622" y="376"/>
                    <a:pt x="1271" y="13"/>
                    <a:pt x="835" y="1"/>
                  </a:cubicBezTo>
                  <a:cubicBezTo>
                    <a:pt x="828" y="1"/>
                    <a:pt x="820" y="1"/>
                    <a:pt x="8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41" name="Google Shape;1041;p53"/>
            <p:cNvSpPr/>
            <p:nvPr/>
          </p:nvSpPr>
          <p:spPr>
            <a:xfrm>
              <a:off x="6617050" y="3410450"/>
              <a:ext cx="47950" cy="46050"/>
            </a:xfrm>
            <a:custGeom>
              <a:avLst/>
              <a:gdLst/>
              <a:ahLst/>
              <a:cxnLst/>
              <a:rect l="l" t="t" r="r" b="b"/>
              <a:pathLst>
                <a:path w="1918" h="1842" extrusionOk="0">
                  <a:moveTo>
                    <a:pt x="994" y="246"/>
                  </a:moveTo>
                  <a:cubicBezTo>
                    <a:pt x="1041" y="246"/>
                    <a:pt x="1089" y="251"/>
                    <a:pt x="1137" y="261"/>
                  </a:cubicBezTo>
                  <a:cubicBezTo>
                    <a:pt x="1452" y="334"/>
                    <a:pt x="1670" y="624"/>
                    <a:pt x="1658" y="938"/>
                  </a:cubicBezTo>
                  <a:cubicBezTo>
                    <a:pt x="1645" y="1217"/>
                    <a:pt x="1464" y="1471"/>
                    <a:pt x="1198" y="1555"/>
                  </a:cubicBezTo>
                  <a:cubicBezTo>
                    <a:pt x="1130" y="1577"/>
                    <a:pt x="1060" y="1588"/>
                    <a:pt x="990" y="1588"/>
                  </a:cubicBezTo>
                  <a:cubicBezTo>
                    <a:pt x="786" y="1588"/>
                    <a:pt x="586" y="1497"/>
                    <a:pt x="460" y="1326"/>
                  </a:cubicBezTo>
                  <a:cubicBezTo>
                    <a:pt x="291" y="1108"/>
                    <a:pt x="278" y="793"/>
                    <a:pt x="424" y="551"/>
                  </a:cubicBezTo>
                  <a:cubicBezTo>
                    <a:pt x="554" y="361"/>
                    <a:pt x="767" y="246"/>
                    <a:pt x="994" y="246"/>
                  </a:cubicBezTo>
                  <a:close/>
                  <a:moveTo>
                    <a:pt x="989" y="1"/>
                  </a:moveTo>
                  <a:cubicBezTo>
                    <a:pt x="729" y="1"/>
                    <a:pt x="470" y="109"/>
                    <a:pt x="303" y="309"/>
                  </a:cubicBezTo>
                  <a:cubicBezTo>
                    <a:pt x="49" y="600"/>
                    <a:pt x="0" y="1035"/>
                    <a:pt x="182" y="1374"/>
                  </a:cubicBezTo>
                  <a:cubicBezTo>
                    <a:pt x="353" y="1675"/>
                    <a:pt x="678" y="1842"/>
                    <a:pt x="1019" y="1842"/>
                  </a:cubicBezTo>
                  <a:cubicBezTo>
                    <a:pt x="1062" y="1842"/>
                    <a:pt x="1106" y="1839"/>
                    <a:pt x="1149" y="1834"/>
                  </a:cubicBezTo>
                  <a:cubicBezTo>
                    <a:pt x="1581" y="1762"/>
                    <a:pt x="1894" y="1380"/>
                    <a:pt x="1911" y="950"/>
                  </a:cubicBezTo>
                  <a:lnTo>
                    <a:pt x="1911" y="950"/>
                  </a:lnTo>
                  <a:cubicBezTo>
                    <a:pt x="1911" y="946"/>
                    <a:pt x="1912" y="942"/>
                    <a:pt x="1912" y="938"/>
                  </a:cubicBezTo>
                  <a:lnTo>
                    <a:pt x="1912" y="938"/>
                  </a:lnTo>
                  <a:cubicBezTo>
                    <a:pt x="1912" y="938"/>
                    <a:pt x="1912" y="938"/>
                    <a:pt x="1912" y="938"/>
                  </a:cubicBezTo>
                  <a:cubicBezTo>
                    <a:pt x="1912" y="933"/>
                    <a:pt x="1912" y="928"/>
                    <a:pt x="1912" y="923"/>
                  </a:cubicBezTo>
                  <a:lnTo>
                    <a:pt x="1912" y="923"/>
                  </a:lnTo>
                  <a:cubicBezTo>
                    <a:pt x="1918" y="542"/>
                    <a:pt x="1689" y="199"/>
                    <a:pt x="1331" y="67"/>
                  </a:cubicBezTo>
                  <a:cubicBezTo>
                    <a:pt x="1222" y="23"/>
                    <a:pt x="1106" y="1"/>
                    <a:pt x="989" y="1"/>
                  </a:cubicBezTo>
                  <a:close/>
                </a:path>
              </a:pathLst>
            </a:custGeom>
            <a:solidFill>
              <a:srgbClr val="352C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42" name="Google Shape;1042;p53"/>
            <p:cNvSpPr/>
            <p:nvPr/>
          </p:nvSpPr>
          <p:spPr>
            <a:xfrm>
              <a:off x="6573850" y="3408725"/>
              <a:ext cx="53650" cy="138300"/>
            </a:xfrm>
            <a:custGeom>
              <a:avLst/>
              <a:gdLst/>
              <a:ahLst/>
              <a:cxnLst/>
              <a:rect l="l" t="t" r="r" b="b"/>
              <a:pathLst>
                <a:path w="2146" h="5532" extrusionOk="0">
                  <a:moveTo>
                    <a:pt x="122" y="1"/>
                  </a:moveTo>
                  <a:cubicBezTo>
                    <a:pt x="62" y="1"/>
                    <a:pt x="1" y="52"/>
                    <a:pt x="23" y="124"/>
                  </a:cubicBezTo>
                  <a:cubicBezTo>
                    <a:pt x="567" y="1939"/>
                    <a:pt x="1208" y="3717"/>
                    <a:pt x="1922" y="5471"/>
                  </a:cubicBezTo>
                  <a:cubicBezTo>
                    <a:pt x="1941" y="5513"/>
                    <a:pt x="1981" y="5532"/>
                    <a:pt x="2021" y="5532"/>
                  </a:cubicBezTo>
                  <a:cubicBezTo>
                    <a:pt x="2084" y="5532"/>
                    <a:pt x="2145" y="5485"/>
                    <a:pt x="2115" y="5411"/>
                  </a:cubicBezTo>
                  <a:cubicBezTo>
                    <a:pt x="1402" y="3669"/>
                    <a:pt x="761" y="1878"/>
                    <a:pt x="216" y="76"/>
                  </a:cubicBezTo>
                  <a:cubicBezTo>
                    <a:pt x="202" y="23"/>
                    <a:pt x="162" y="1"/>
                    <a:pt x="122" y="1"/>
                  </a:cubicBezTo>
                  <a:close/>
                </a:path>
              </a:pathLst>
            </a:custGeom>
            <a:solidFill>
              <a:srgbClr val="7290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43" name="Google Shape;1043;p53"/>
            <p:cNvSpPr/>
            <p:nvPr/>
          </p:nvSpPr>
          <p:spPr>
            <a:xfrm>
              <a:off x="6549600" y="2983900"/>
              <a:ext cx="301850" cy="364900"/>
            </a:xfrm>
            <a:custGeom>
              <a:avLst/>
              <a:gdLst/>
              <a:ahLst/>
              <a:cxnLst/>
              <a:rect l="l" t="t" r="r" b="b"/>
              <a:pathLst>
                <a:path w="12074" h="14596" extrusionOk="0">
                  <a:moveTo>
                    <a:pt x="1" y="0"/>
                  </a:moveTo>
                  <a:lnTo>
                    <a:pt x="1" y="0"/>
                  </a:lnTo>
                  <a:cubicBezTo>
                    <a:pt x="1053" y="1815"/>
                    <a:pt x="714" y="9581"/>
                    <a:pt x="714" y="9581"/>
                  </a:cubicBezTo>
                  <a:lnTo>
                    <a:pt x="4960" y="12847"/>
                  </a:lnTo>
                  <a:lnTo>
                    <a:pt x="4658" y="13174"/>
                  </a:lnTo>
                  <a:cubicBezTo>
                    <a:pt x="4658" y="13174"/>
                    <a:pt x="4779" y="14275"/>
                    <a:pt x="5190" y="14432"/>
                  </a:cubicBezTo>
                  <a:cubicBezTo>
                    <a:pt x="5500" y="14548"/>
                    <a:pt x="5853" y="14596"/>
                    <a:pt x="6228" y="14596"/>
                  </a:cubicBezTo>
                  <a:cubicBezTo>
                    <a:pt x="7932" y="14596"/>
                    <a:pt x="10089" y="13598"/>
                    <a:pt x="10694" y="13379"/>
                  </a:cubicBezTo>
                  <a:cubicBezTo>
                    <a:pt x="12073" y="12884"/>
                    <a:pt x="11722" y="11154"/>
                    <a:pt x="11360" y="10742"/>
                  </a:cubicBezTo>
                  <a:cubicBezTo>
                    <a:pt x="11009" y="10331"/>
                    <a:pt x="10356" y="10101"/>
                    <a:pt x="10356" y="10101"/>
                  </a:cubicBezTo>
                  <a:cubicBezTo>
                    <a:pt x="10356" y="10101"/>
                    <a:pt x="9581" y="7573"/>
                    <a:pt x="7356" y="4912"/>
                  </a:cubicBezTo>
                  <a:cubicBezTo>
                    <a:pt x="4319" y="1259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BB96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44" name="Google Shape;1044;p53"/>
            <p:cNvSpPr/>
            <p:nvPr/>
          </p:nvSpPr>
          <p:spPr>
            <a:xfrm>
              <a:off x="6691650" y="3248850"/>
              <a:ext cx="106525" cy="69375"/>
            </a:xfrm>
            <a:custGeom>
              <a:avLst/>
              <a:gdLst/>
              <a:ahLst/>
              <a:cxnLst/>
              <a:rect l="l" t="t" r="r" b="b"/>
              <a:pathLst>
                <a:path w="4261" h="2775" extrusionOk="0">
                  <a:moveTo>
                    <a:pt x="3686" y="0"/>
                  </a:moveTo>
                  <a:cubicBezTo>
                    <a:pt x="3666" y="0"/>
                    <a:pt x="3644" y="7"/>
                    <a:pt x="3621" y="23"/>
                  </a:cubicBezTo>
                  <a:cubicBezTo>
                    <a:pt x="2399" y="810"/>
                    <a:pt x="1226" y="1656"/>
                    <a:pt x="89" y="2552"/>
                  </a:cubicBezTo>
                  <a:cubicBezTo>
                    <a:pt x="1" y="2618"/>
                    <a:pt x="73" y="2774"/>
                    <a:pt x="178" y="2774"/>
                  </a:cubicBezTo>
                  <a:cubicBezTo>
                    <a:pt x="188" y="2774"/>
                    <a:pt x="199" y="2773"/>
                    <a:pt x="210" y="2769"/>
                  </a:cubicBezTo>
                  <a:cubicBezTo>
                    <a:pt x="1492" y="2261"/>
                    <a:pt x="2799" y="1802"/>
                    <a:pt x="4117" y="1390"/>
                  </a:cubicBezTo>
                  <a:cubicBezTo>
                    <a:pt x="4260" y="1346"/>
                    <a:pt x="4213" y="1142"/>
                    <a:pt x="4085" y="1142"/>
                  </a:cubicBezTo>
                  <a:cubicBezTo>
                    <a:pt x="4072" y="1142"/>
                    <a:pt x="4059" y="1144"/>
                    <a:pt x="4044" y="1148"/>
                  </a:cubicBezTo>
                  <a:cubicBezTo>
                    <a:pt x="2997" y="1475"/>
                    <a:pt x="1957" y="1832"/>
                    <a:pt x="931" y="2214"/>
                  </a:cubicBezTo>
                  <a:lnTo>
                    <a:pt x="931" y="2214"/>
                  </a:lnTo>
                  <a:cubicBezTo>
                    <a:pt x="1845" y="1522"/>
                    <a:pt x="2782" y="862"/>
                    <a:pt x="3742" y="241"/>
                  </a:cubicBezTo>
                  <a:cubicBezTo>
                    <a:pt x="3853" y="171"/>
                    <a:pt x="3788" y="0"/>
                    <a:pt x="3686" y="0"/>
                  </a:cubicBezTo>
                  <a:close/>
                </a:path>
              </a:pathLst>
            </a:custGeom>
            <a:solidFill>
              <a:srgbClr val="905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45" name="Google Shape;1045;p53"/>
            <p:cNvSpPr/>
            <p:nvPr/>
          </p:nvSpPr>
          <p:spPr>
            <a:xfrm>
              <a:off x="6587975" y="3237450"/>
              <a:ext cx="92000" cy="70600"/>
            </a:xfrm>
            <a:custGeom>
              <a:avLst/>
              <a:gdLst/>
              <a:ahLst/>
              <a:cxnLst/>
              <a:rect l="l" t="t" r="r" b="b"/>
              <a:pathLst>
                <a:path w="3680" h="2824" extrusionOk="0">
                  <a:moveTo>
                    <a:pt x="182" y="1"/>
                  </a:moveTo>
                  <a:cubicBezTo>
                    <a:pt x="76" y="1"/>
                    <a:pt x="1" y="166"/>
                    <a:pt x="123" y="237"/>
                  </a:cubicBezTo>
                  <a:cubicBezTo>
                    <a:pt x="716" y="600"/>
                    <a:pt x="1260" y="1048"/>
                    <a:pt x="1804" y="1471"/>
                  </a:cubicBezTo>
                  <a:cubicBezTo>
                    <a:pt x="2349" y="1883"/>
                    <a:pt x="2917" y="2306"/>
                    <a:pt x="3413" y="2790"/>
                  </a:cubicBezTo>
                  <a:cubicBezTo>
                    <a:pt x="3440" y="2814"/>
                    <a:pt x="3468" y="2823"/>
                    <a:pt x="3495" y="2823"/>
                  </a:cubicBezTo>
                  <a:cubicBezTo>
                    <a:pt x="3595" y="2823"/>
                    <a:pt x="3680" y="2694"/>
                    <a:pt x="3595" y="2608"/>
                  </a:cubicBezTo>
                  <a:cubicBezTo>
                    <a:pt x="3220" y="2258"/>
                    <a:pt x="2808" y="1943"/>
                    <a:pt x="2421" y="1629"/>
                  </a:cubicBezTo>
                  <a:cubicBezTo>
                    <a:pt x="1901" y="1217"/>
                    <a:pt x="1381" y="818"/>
                    <a:pt x="849" y="431"/>
                  </a:cubicBezTo>
                  <a:cubicBezTo>
                    <a:pt x="655" y="286"/>
                    <a:pt x="450" y="141"/>
                    <a:pt x="244" y="20"/>
                  </a:cubicBezTo>
                  <a:cubicBezTo>
                    <a:pt x="223" y="6"/>
                    <a:pt x="202" y="1"/>
                    <a:pt x="182" y="1"/>
                  </a:cubicBezTo>
                  <a:close/>
                </a:path>
              </a:pathLst>
            </a:custGeom>
            <a:solidFill>
              <a:srgbClr val="905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46" name="Google Shape;1046;p53"/>
            <p:cNvSpPr/>
            <p:nvPr/>
          </p:nvSpPr>
          <p:spPr>
            <a:xfrm>
              <a:off x="6414400" y="3009175"/>
              <a:ext cx="176550" cy="128125"/>
            </a:xfrm>
            <a:custGeom>
              <a:avLst/>
              <a:gdLst/>
              <a:ahLst/>
              <a:cxnLst/>
              <a:rect l="l" t="t" r="r" b="b"/>
              <a:pathLst>
                <a:path w="7062" h="5125" extrusionOk="0">
                  <a:moveTo>
                    <a:pt x="168" y="1"/>
                  </a:moveTo>
                  <a:cubicBezTo>
                    <a:pt x="86" y="1"/>
                    <a:pt x="0" y="88"/>
                    <a:pt x="50" y="187"/>
                  </a:cubicBezTo>
                  <a:cubicBezTo>
                    <a:pt x="679" y="1614"/>
                    <a:pt x="1320" y="3042"/>
                    <a:pt x="1961" y="4457"/>
                  </a:cubicBezTo>
                  <a:cubicBezTo>
                    <a:pt x="2046" y="4663"/>
                    <a:pt x="2143" y="4868"/>
                    <a:pt x="2227" y="5062"/>
                  </a:cubicBezTo>
                  <a:cubicBezTo>
                    <a:pt x="2248" y="5103"/>
                    <a:pt x="2292" y="5125"/>
                    <a:pt x="2335" y="5125"/>
                  </a:cubicBezTo>
                  <a:cubicBezTo>
                    <a:pt x="2368" y="5125"/>
                    <a:pt x="2400" y="5112"/>
                    <a:pt x="2421" y="5086"/>
                  </a:cubicBezTo>
                  <a:cubicBezTo>
                    <a:pt x="3751" y="3756"/>
                    <a:pt x="5082" y="2425"/>
                    <a:pt x="6413" y="1094"/>
                  </a:cubicBezTo>
                  <a:cubicBezTo>
                    <a:pt x="6606" y="901"/>
                    <a:pt x="6788" y="719"/>
                    <a:pt x="6969" y="538"/>
                  </a:cubicBezTo>
                  <a:cubicBezTo>
                    <a:pt x="7062" y="445"/>
                    <a:pt x="6977" y="316"/>
                    <a:pt x="6883" y="316"/>
                  </a:cubicBezTo>
                  <a:cubicBezTo>
                    <a:pt x="6854" y="316"/>
                    <a:pt x="6825" y="328"/>
                    <a:pt x="6800" y="356"/>
                  </a:cubicBezTo>
                  <a:cubicBezTo>
                    <a:pt x="5469" y="1687"/>
                    <a:pt x="4139" y="3018"/>
                    <a:pt x="2808" y="4348"/>
                  </a:cubicBezTo>
                  <a:cubicBezTo>
                    <a:pt x="2658" y="4498"/>
                    <a:pt x="2516" y="4640"/>
                    <a:pt x="2375" y="4786"/>
                  </a:cubicBezTo>
                  <a:lnTo>
                    <a:pt x="2375" y="4786"/>
                  </a:lnTo>
                  <a:cubicBezTo>
                    <a:pt x="1758" y="3410"/>
                    <a:pt x="1152" y="2035"/>
                    <a:pt x="534" y="671"/>
                  </a:cubicBezTo>
                  <a:cubicBezTo>
                    <a:pt x="449" y="465"/>
                    <a:pt x="352" y="260"/>
                    <a:pt x="268" y="66"/>
                  </a:cubicBezTo>
                  <a:cubicBezTo>
                    <a:pt x="244" y="20"/>
                    <a:pt x="206" y="1"/>
                    <a:pt x="168" y="1"/>
                  </a:cubicBezTo>
                  <a:close/>
                </a:path>
              </a:pathLst>
            </a:custGeom>
            <a:solidFill>
              <a:srgbClr val="905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47" name="Google Shape;1047;p53"/>
            <p:cNvSpPr/>
            <p:nvPr/>
          </p:nvSpPr>
          <p:spPr>
            <a:xfrm>
              <a:off x="6444825" y="3131100"/>
              <a:ext cx="31375" cy="215950"/>
            </a:xfrm>
            <a:custGeom>
              <a:avLst/>
              <a:gdLst/>
              <a:ahLst/>
              <a:cxnLst/>
              <a:rect l="l" t="t" r="r" b="b"/>
              <a:pathLst>
                <a:path w="1255" h="8638" extrusionOk="0">
                  <a:moveTo>
                    <a:pt x="1097" y="1"/>
                  </a:moveTo>
                  <a:cubicBezTo>
                    <a:pt x="1050" y="1"/>
                    <a:pt x="1008" y="27"/>
                    <a:pt x="998" y="88"/>
                  </a:cubicBezTo>
                  <a:cubicBezTo>
                    <a:pt x="587" y="2895"/>
                    <a:pt x="381" y="5713"/>
                    <a:pt x="6" y="8520"/>
                  </a:cubicBezTo>
                  <a:cubicBezTo>
                    <a:pt x="0" y="8598"/>
                    <a:pt x="58" y="8638"/>
                    <a:pt x="120" y="8638"/>
                  </a:cubicBezTo>
                  <a:cubicBezTo>
                    <a:pt x="182" y="8638"/>
                    <a:pt x="248" y="8598"/>
                    <a:pt x="260" y="8520"/>
                  </a:cubicBezTo>
                  <a:cubicBezTo>
                    <a:pt x="623" y="5737"/>
                    <a:pt x="829" y="2931"/>
                    <a:pt x="1240" y="161"/>
                  </a:cubicBezTo>
                  <a:cubicBezTo>
                    <a:pt x="1255" y="65"/>
                    <a:pt x="1171" y="1"/>
                    <a:pt x="1097" y="1"/>
                  </a:cubicBezTo>
                  <a:close/>
                </a:path>
              </a:pathLst>
            </a:custGeom>
            <a:solidFill>
              <a:srgbClr val="905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7" name="Google Shape;847;p51"/>
          <p:cNvGrpSpPr/>
          <p:nvPr/>
        </p:nvGrpSpPr>
        <p:grpSpPr>
          <a:xfrm>
            <a:off x="7108985" y="3349754"/>
            <a:ext cx="1435477" cy="1793741"/>
            <a:chOff x="2264400" y="3029775"/>
            <a:chExt cx="699550" cy="874100"/>
          </a:xfrm>
        </p:grpSpPr>
        <p:sp>
          <p:nvSpPr>
            <p:cNvPr id="848" name="Google Shape;848;p51"/>
            <p:cNvSpPr/>
            <p:nvPr/>
          </p:nvSpPr>
          <p:spPr>
            <a:xfrm>
              <a:off x="2264400" y="3029775"/>
              <a:ext cx="688350" cy="871025"/>
            </a:xfrm>
            <a:custGeom>
              <a:avLst/>
              <a:gdLst/>
              <a:ahLst/>
              <a:cxnLst/>
              <a:rect l="l" t="t" r="r" b="b"/>
              <a:pathLst>
                <a:path w="27534" h="34841" fill="none" extrusionOk="0">
                  <a:moveTo>
                    <a:pt x="13090" y="31043"/>
                  </a:moveTo>
                  <a:cubicBezTo>
                    <a:pt x="13324" y="30509"/>
                    <a:pt x="11777" y="28205"/>
                    <a:pt x="13602" y="27341"/>
                  </a:cubicBezTo>
                  <a:cubicBezTo>
                    <a:pt x="15426" y="26488"/>
                    <a:pt x="15575" y="24333"/>
                    <a:pt x="15575" y="24333"/>
                  </a:cubicBezTo>
                  <a:cubicBezTo>
                    <a:pt x="15660" y="23511"/>
                    <a:pt x="15714" y="22701"/>
                    <a:pt x="15810" y="21954"/>
                  </a:cubicBezTo>
                  <a:cubicBezTo>
                    <a:pt x="16204" y="18924"/>
                    <a:pt x="20973" y="20919"/>
                    <a:pt x="23480" y="17495"/>
                  </a:cubicBezTo>
                  <a:cubicBezTo>
                    <a:pt x="25987" y="14081"/>
                    <a:pt x="20493" y="12908"/>
                    <a:pt x="23576" y="10902"/>
                  </a:cubicBezTo>
                  <a:cubicBezTo>
                    <a:pt x="26499" y="9004"/>
                    <a:pt x="27533" y="4513"/>
                    <a:pt x="25240" y="2624"/>
                  </a:cubicBezTo>
                  <a:cubicBezTo>
                    <a:pt x="22050" y="0"/>
                    <a:pt x="18103" y="2272"/>
                    <a:pt x="16994" y="5099"/>
                  </a:cubicBezTo>
                  <a:cubicBezTo>
                    <a:pt x="16130" y="7286"/>
                    <a:pt x="17282" y="9217"/>
                    <a:pt x="12951" y="9964"/>
                  </a:cubicBezTo>
                  <a:cubicBezTo>
                    <a:pt x="8620" y="10700"/>
                    <a:pt x="8748" y="12908"/>
                    <a:pt x="8641" y="17036"/>
                  </a:cubicBezTo>
                  <a:cubicBezTo>
                    <a:pt x="8535" y="21154"/>
                    <a:pt x="6209" y="19095"/>
                    <a:pt x="3361" y="21943"/>
                  </a:cubicBezTo>
                  <a:cubicBezTo>
                    <a:pt x="1099" y="24194"/>
                    <a:pt x="2785" y="27416"/>
                    <a:pt x="3585" y="28653"/>
                  </a:cubicBezTo>
                  <a:cubicBezTo>
                    <a:pt x="3585" y="28653"/>
                    <a:pt x="4022" y="29848"/>
                    <a:pt x="3030" y="31043"/>
                  </a:cubicBezTo>
                  <a:cubicBezTo>
                    <a:pt x="2049" y="32227"/>
                    <a:pt x="1" y="32376"/>
                    <a:pt x="651" y="34840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06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49" name="Google Shape;849;p51"/>
            <p:cNvSpPr/>
            <p:nvPr/>
          </p:nvSpPr>
          <p:spPr>
            <a:xfrm>
              <a:off x="2362675" y="3153250"/>
              <a:ext cx="489700" cy="748150"/>
            </a:xfrm>
            <a:custGeom>
              <a:avLst/>
              <a:gdLst/>
              <a:ahLst/>
              <a:cxnLst/>
              <a:rect l="l" t="t" r="r" b="b"/>
              <a:pathLst>
                <a:path w="19588" h="29926" extrusionOk="0">
                  <a:moveTo>
                    <a:pt x="19402" y="1"/>
                  </a:moveTo>
                  <a:cubicBezTo>
                    <a:pt x="19372" y="1"/>
                    <a:pt x="19341" y="13"/>
                    <a:pt x="19314" y="43"/>
                  </a:cubicBezTo>
                  <a:cubicBezTo>
                    <a:pt x="18834" y="598"/>
                    <a:pt x="18397" y="1195"/>
                    <a:pt x="17959" y="1792"/>
                  </a:cubicBezTo>
                  <a:cubicBezTo>
                    <a:pt x="17319" y="2688"/>
                    <a:pt x="16690" y="3606"/>
                    <a:pt x="16071" y="4513"/>
                  </a:cubicBezTo>
                  <a:cubicBezTo>
                    <a:pt x="14439" y="6934"/>
                    <a:pt x="12850" y="9377"/>
                    <a:pt x="11281" y="11820"/>
                  </a:cubicBezTo>
                  <a:cubicBezTo>
                    <a:pt x="9564" y="14497"/>
                    <a:pt x="7868" y="17175"/>
                    <a:pt x="6182" y="19874"/>
                  </a:cubicBezTo>
                  <a:cubicBezTo>
                    <a:pt x="4796" y="22082"/>
                    <a:pt x="3409" y="24311"/>
                    <a:pt x="2033" y="26530"/>
                  </a:cubicBezTo>
                  <a:cubicBezTo>
                    <a:pt x="1595" y="27245"/>
                    <a:pt x="1158" y="27960"/>
                    <a:pt x="710" y="28674"/>
                  </a:cubicBezTo>
                  <a:cubicBezTo>
                    <a:pt x="507" y="29005"/>
                    <a:pt x="273" y="29336"/>
                    <a:pt x="91" y="29688"/>
                  </a:cubicBezTo>
                  <a:cubicBezTo>
                    <a:pt x="81" y="29698"/>
                    <a:pt x="70" y="29709"/>
                    <a:pt x="59" y="29730"/>
                  </a:cubicBezTo>
                  <a:cubicBezTo>
                    <a:pt x="1" y="29833"/>
                    <a:pt x="87" y="29925"/>
                    <a:pt x="179" y="29925"/>
                  </a:cubicBezTo>
                  <a:cubicBezTo>
                    <a:pt x="221" y="29925"/>
                    <a:pt x="264" y="29906"/>
                    <a:pt x="294" y="29858"/>
                  </a:cubicBezTo>
                  <a:cubicBezTo>
                    <a:pt x="827" y="28994"/>
                    <a:pt x="1361" y="28141"/>
                    <a:pt x="1894" y="27277"/>
                  </a:cubicBezTo>
                  <a:cubicBezTo>
                    <a:pt x="3195" y="25154"/>
                    <a:pt x="4518" y="23031"/>
                    <a:pt x="5841" y="20919"/>
                  </a:cubicBezTo>
                  <a:cubicBezTo>
                    <a:pt x="7505" y="18263"/>
                    <a:pt x="9169" y="15617"/>
                    <a:pt x="10865" y="12972"/>
                  </a:cubicBezTo>
                  <a:cubicBezTo>
                    <a:pt x="12476" y="10454"/>
                    <a:pt x="14098" y="7937"/>
                    <a:pt x="15762" y="5451"/>
                  </a:cubicBezTo>
                  <a:cubicBezTo>
                    <a:pt x="16871" y="3798"/>
                    <a:pt x="17970" y="2102"/>
                    <a:pt x="19239" y="555"/>
                  </a:cubicBezTo>
                  <a:cubicBezTo>
                    <a:pt x="19325" y="448"/>
                    <a:pt x="19410" y="342"/>
                    <a:pt x="19506" y="235"/>
                  </a:cubicBezTo>
                  <a:cubicBezTo>
                    <a:pt x="19588" y="137"/>
                    <a:pt x="19500" y="1"/>
                    <a:pt x="1940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50" name="Google Shape;850;p51"/>
            <p:cNvSpPr/>
            <p:nvPr/>
          </p:nvSpPr>
          <p:spPr>
            <a:xfrm>
              <a:off x="2667075" y="3417200"/>
              <a:ext cx="145400" cy="30300"/>
            </a:xfrm>
            <a:custGeom>
              <a:avLst/>
              <a:gdLst/>
              <a:ahLst/>
              <a:cxnLst/>
              <a:rect l="l" t="t" r="r" b="b"/>
              <a:pathLst>
                <a:path w="5816" h="1212" extrusionOk="0">
                  <a:moveTo>
                    <a:pt x="198" y="0"/>
                  </a:moveTo>
                  <a:cubicBezTo>
                    <a:pt x="58" y="0"/>
                    <a:pt x="1" y="229"/>
                    <a:pt x="161" y="259"/>
                  </a:cubicBezTo>
                  <a:cubicBezTo>
                    <a:pt x="1740" y="536"/>
                    <a:pt x="3330" y="814"/>
                    <a:pt x="4909" y="1091"/>
                  </a:cubicBezTo>
                  <a:cubicBezTo>
                    <a:pt x="5133" y="1134"/>
                    <a:pt x="5357" y="1166"/>
                    <a:pt x="5591" y="1208"/>
                  </a:cubicBezTo>
                  <a:cubicBezTo>
                    <a:pt x="5601" y="1210"/>
                    <a:pt x="5610" y="1211"/>
                    <a:pt x="5618" y="1211"/>
                  </a:cubicBezTo>
                  <a:cubicBezTo>
                    <a:pt x="5759" y="1211"/>
                    <a:pt x="5816" y="983"/>
                    <a:pt x="5655" y="952"/>
                  </a:cubicBezTo>
                  <a:cubicBezTo>
                    <a:pt x="4076" y="675"/>
                    <a:pt x="2487" y="398"/>
                    <a:pt x="908" y="120"/>
                  </a:cubicBezTo>
                  <a:lnTo>
                    <a:pt x="226" y="3"/>
                  </a:lnTo>
                  <a:cubicBezTo>
                    <a:pt x="216" y="1"/>
                    <a:pt x="207" y="0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51" name="Google Shape;851;p51"/>
            <p:cNvSpPr/>
            <p:nvPr/>
          </p:nvSpPr>
          <p:spPr>
            <a:xfrm>
              <a:off x="2505525" y="3663925"/>
              <a:ext cx="117050" cy="19550"/>
            </a:xfrm>
            <a:custGeom>
              <a:avLst/>
              <a:gdLst/>
              <a:ahLst/>
              <a:cxnLst/>
              <a:rect l="l" t="t" r="r" b="b"/>
              <a:pathLst>
                <a:path w="4682" h="782" extrusionOk="0">
                  <a:moveTo>
                    <a:pt x="151" y="0"/>
                  </a:moveTo>
                  <a:cubicBezTo>
                    <a:pt x="0" y="0"/>
                    <a:pt x="16" y="248"/>
                    <a:pt x="170" y="268"/>
                  </a:cubicBezTo>
                  <a:cubicBezTo>
                    <a:pt x="1439" y="417"/>
                    <a:pt x="2709" y="567"/>
                    <a:pt x="3967" y="716"/>
                  </a:cubicBezTo>
                  <a:cubicBezTo>
                    <a:pt x="4149" y="737"/>
                    <a:pt x="4330" y="759"/>
                    <a:pt x="4511" y="780"/>
                  </a:cubicBezTo>
                  <a:cubicBezTo>
                    <a:pt x="4518" y="781"/>
                    <a:pt x="4524" y="781"/>
                    <a:pt x="4530" y="781"/>
                  </a:cubicBezTo>
                  <a:cubicBezTo>
                    <a:pt x="4682" y="781"/>
                    <a:pt x="4675" y="534"/>
                    <a:pt x="4511" y="513"/>
                  </a:cubicBezTo>
                  <a:cubicBezTo>
                    <a:pt x="3242" y="364"/>
                    <a:pt x="1983" y="215"/>
                    <a:pt x="714" y="65"/>
                  </a:cubicBezTo>
                  <a:cubicBezTo>
                    <a:pt x="532" y="44"/>
                    <a:pt x="351" y="23"/>
                    <a:pt x="170" y="1"/>
                  </a:cubicBezTo>
                  <a:cubicBezTo>
                    <a:pt x="163" y="1"/>
                    <a:pt x="157" y="0"/>
                    <a:pt x="15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52" name="Google Shape;852;p51"/>
            <p:cNvSpPr/>
            <p:nvPr/>
          </p:nvSpPr>
          <p:spPr>
            <a:xfrm>
              <a:off x="2538875" y="3358550"/>
              <a:ext cx="45150" cy="201450"/>
            </a:xfrm>
            <a:custGeom>
              <a:avLst/>
              <a:gdLst/>
              <a:ahLst/>
              <a:cxnLst/>
              <a:rect l="l" t="t" r="r" b="b"/>
              <a:pathLst>
                <a:path w="1806" h="8058" extrusionOk="0">
                  <a:moveTo>
                    <a:pt x="163" y="1"/>
                  </a:moveTo>
                  <a:cubicBezTo>
                    <a:pt x="85" y="1"/>
                    <a:pt x="1" y="66"/>
                    <a:pt x="20" y="162"/>
                  </a:cubicBezTo>
                  <a:cubicBezTo>
                    <a:pt x="190" y="1048"/>
                    <a:pt x="361" y="1922"/>
                    <a:pt x="532" y="2797"/>
                  </a:cubicBezTo>
                  <a:lnTo>
                    <a:pt x="1343" y="7000"/>
                  </a:lnTo>
                  <a:cubicBezTo>
                    <a:pt x="1407" y="7320"/>
                    <a:pt x="1471" y="7640"/>
                    <a:pt x="1524" y="7960"/>
                  </a:cubicBezTo>
                  <a:cubicBezTo>
                    <a:pt x="1537" y="8028"/>
                    <a:pt x="1587" y="8057"/>
                    <a:pt x="1640" y="8057"/>
                  </a:cubicBezTo>
                  <a:cubicBezTo>
                    <a:pt x="1720" y="8057"/>
                    <a:pt x="1805" y="7992"/>
                    <a:pt x="1780" y="7896"/>
                  </a:cubicBezTo>
                  <a:cubicBezTo>
                    <a:pt x="1620" y="7011"/>
                    <a:pt x="1449" y="6136"/>
                    <a:pt x="1279" y="5251"/>
                  </a:cubicBezTo>
                  <a:lnTo>
                    <a:pt x="468" y="1058"/>
                  </a:lnTo>
                  <a:cubicBezTo>
                    <a:pt x="404" y="738"/>
                    <a:pt x="340" y="418"/>
                    <a:pt x="276" y="98"/>
                  </a:cubicBezTo>
                  <a:cubicBezTo>
                    <a:pt x="263" y="30"/>
                    <a:pt x="214" y="1"/>
                    <a:pt x="16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53" name="Google Shape;853;p51"/>
            <p:cNvSpPr/>
            <p:nvPr/>
          </p:nvSpPr>
          <p:spPr>
            <a:xfrm>
              <a:off x="2739375" y="3125775"/>
              <a:ext cx="44300" cy="42950"/>
            </a:xfrm>
            <a:custGeom>
              <a:avLst/>
              <a:gdLst/>
              <a:ahLst/>
              <a:cxnLst/>
              <a:rect l="l" t="t" r="r" b="b"/>
              <a:pathLst>
                <a:path w="1772" h="1718" fill="none" extrusionOk="0">
                  <a:moveTo>
                    <a:pt x="1344" y="1355"/>
                  </a:moveTo>
                  <a:cubicBezTo>
                    <a:pt x="992" y="1686"/>
                    <a:pt x="502" y="1718"/>
                    <a:pt x="246" y="1451"/>
                  </a:cubicBezTo>
                  <a:cubicBezTo>
                    <a:pt x="0" y="1174"/>
                    <a:pt x="75" y="683"/>
                    <a:pt x="427" y="363"/>
                  </a:cubicBezTo>
                  <a:cubicBezTo>
                    <a:pt x="779" y="43"/>
                    <a:pt x="1270" y="0"/>
                    <a:pt x="1526" y="278"/>
                  </a:cubicBezTo>
                  <a:cubicBezTo>
                    <a:pt x="1771" y="545"/>
                    <a:pt x="1697" y="1035"/>
                    <a:pt x="1344" y="1355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06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54" name="Google Shape;854;p51"/>
            <p:cNvSpPr/>
            <p:nvPr/>
          </p:nvSpPr>
          <p:spPr>
            <a:xfrm>
              <a:off x="2746050" y="3200175"/>
              <a:ext cx="20825" cy="20825"/>
            </a:xfrm>
            <a:custGeom>
              <a:avLst/>
              <a:gdLst/>
              <a:ahLst/>
              <a:cxnLst/>
              <a:rect l="l" t="t" r="r" b="b"/>
              <a:pathLst>
                <a:path w="833" h="833" fill="none" extrusionOk="0">
                  <a:moveTo>
                    <a:pt x="789" y="502"/>
                  </a:moveTo>
                  <a:cubicBezTo>
                    <a:pt x="736" y="715"/>
                    <a:pt x="533" y="833"/>
                    <a:pt x="331" y="790"/>
                  </a:cubicBezTo>
                  <a:cubicBezTo>
                    <a:pt x="128" y="747"/>
                    <a:pt x="0" y="534"/>
                    <a:pt x="53" y="331"/>
                  </a:cubicBezTo>
                  <a:cubicBezTo>
                    <a:pt x="96" y="129"/>
                    <a:pt x="299" y="1"/>
                    <a:pt x="501" y="54"/>
                  </a:cubicBezTo>
                  <a:cubicBezTo>
                    <a:pt x="704" y="97"/>
                    <a:pt x="832" y="299"/>
                    <a:pt x="789" y="502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06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55" name="Google Shape;855;p51"/>
            <p:cNvSpPr/>
            <p:nvPr/>
          </p:nvSpPr>
          <p:spPr>
            <a:xfrm>
              <a:off x="2554025" y="3491675"/>
              <a:ext cx="409925" cy="409125"/>
            </a:xfrm>
            <a:custGeom>
              <a:avLst/>
              <a:gdLst/>
              <a:ahLst/>
              <a:cxnLst/>
              <a:rect l="l" t="t" r="r" b="b"/>
              <a:pathLst>
                <a:path w="16397" h="16365" fill="none" extrusionOk="0">
                  <a:moveTo>
                    <a:pt x="9633" y="16119"/>
                  </a:moveTo>
                  <a:cubicBezTo>
                    <a:pt x="9783" y="15201"/>
                    <a:pt x="9676" y="14220"/>
                    <a:pt x="9697" y="13367"/>
                  </a:cubicBezTo>
                  <a:cubicBezTo>
                    <a:pt x="9729" y="11532"/>
                    <a:pt x="12524" y="12727"/>
                    <a:pt x="13986" y="10561"/>
                  </a:cubicBezTo>
                  <a:cubicBezTo>
                    <a:pt x="15458" y="8385"/>
                    <a:pt x="12748" y="7158"/>
                    <a:pt x="14210" y="6369"/>
                  </a:cubicBezTo>
                  <a:cubicBezTo>
                    <a:pt x="15671" y="5569"/>
                    <a:pt x="16396" y="2614"/>
                    <a:pt x="14615" y="1440"/>
                  </a:cubicBezTo>
                  <a:cubicBezTo>
                    <a:pt x="12428" y="0"/>
                    <a:pt x="9740" y="1408"/>
                    <a:pt x="9185" y="3168"/>
                  </a:cubicBezTo>
                  <a:cubicBezTo>
                    <a:pt x="8769" y="4523"/>
                    <a:pt x="9708" y="5633"/>
                    <a:pt x="6764" y="6273"/>
                  </a:cubicBezTo>
                  <a:cubicBezTo>
                    <a:pt x="3819" y="6902"/>
                    <a:pt x="4086" y="8225"/>
                    <a:pt x="4342" y="10721"/>
                  </a:cubicBezTo>
                  <a:cubicBezTo>
                    <a:pt x="4587" y="13207"/>
                    <a:pt x="2742" y="11158"/>
                    <a:pt x="993" y="13004"/>
                  </a:cubicBezTo>
                  <a:cubicBezTo>
                    <a:pt x="0" y="14039"/>
                    <a:pt x="630" y="15468"/>
                    <a:pt x="1195" y="16364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06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56" name="Google Shape;856;p51"/>
            <p:cNvSpPr/>
            <p:nvPr/>
          </p:nvSpPr>
          <p:spPr>
            <a:xfrm>
              <a:off x="2649700" y="3560075"/>
              <a:ext cx="248450" cy="343800"/>
            </a:xfrm>
            <a:custGeom>
              <a:avLst/>
              <a:gdLst/>
              <a:ahLst/>
              <a:cxnLst/>
              <a:rect l="l" t="t" r="r" b="b"/>
              <a:pathLst>
                <a:path w="9938" h="13752" extrusionOk="0">
                  <a:moveTo>
                    <a:pt x="9756" y="0"/>
                  </a:moveTo>
                  <a:cubicBezTo>
                    <a:pt x="9725" y="0"/>
                    <a:pt x="9694" y="14"/>
                    <a:pt x="9668" y="48"/>
                  </a:cubicBezTo>
                  <a:cubicBezTo>
                    <a:pt x="8473" y="1489"/>
                    <a:pt x="7396" y="3057"/>
                    <a:pt x="6318" y="4582"/>
                  </a:cubicBezTo>
                  <a:cubicBezTo>
                    <a:pt x="4846" y="6652"/>
                    <a:pt x="3395" y="8742"/>
                    <a:pt x="1955" y="10823"/>
                  </a:cubicBezTo>
                  <a:cubicBezTo>
                    <a:pt x="1326" y="11740"/>
                    <a:pt x="696" y="12647"/>
                    <a:pt x="67" y="13553"/>
                  </a:cubicBezTo>
                  <a:cubicBezTo>
                    <a:pt x="0" y="13658"/>
                    <a:pt x="94" y="13752"/>
                    <a:pt x="190" y="13752"/>
                  </a:cubicBezTo>
                  <a:cubicBezTo>
                    <a:pt x="231" y="13752"/>
                    <a:pt x="273" y="13734"/>
                    <a:pt x="302" y="13692"/>
                  </a:cubicBezTo>
                  <a:cubicBezTo>
                    <a:pt x="1529" y="11900"/>
                    <a:pt x="2766" y="10108"/>
                    <a:pt x="4014" y="8326"/>
                  </a:cubicBezTo>
                  <a:cubicBezTo>
                    <a:pt x="5401" y="6332"/>
                    <a:pt x="6798" y="4326"/>
                    <a:pt x="8238" y="2363"/>
                  </a:cubicBezTo>
                  <a:cubicBezTo>
                    <a:pt x="8761" y="1638"/>
                    <a:pt x="9284" y="923"/>
                    <a:pt x="9849" y="230"/>
                  </a:cubicBezTo>
                  <a:cubicBezTo>
                    <a:pt x="9938" y="133"/>
                    <a:pt x="9850" y="0"/>
                    <a:pt x="9756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57" name="Google Shape;857;p51"/>
            <p:cNvSpPr/>
            <p:nvPr/>
          </p:nvSpPr>
          <p:spPr>
            <a:xfrm>
              <a:off x="2786325" y="3701775"/>
              <a:ext cx="104550" cy="15000"/>
            </a:xfrm>
            <a:custGeom>
              <a:avLst/>
              <a:gdLst/>
              <a:ahLst/>
              <a:cxnLst/>
              <a:rect l="l" t="t" r="r" b="b"/>
              <a:pathLst>
                <a:path w="4182" h="600" extrusionOk="0">
                  <a:moveTo>
                    <a:pt x="152" y="1"/>
                  </a:moveTo>
                  <a:cubicBezTo>
                    <a:pt x="0" y="1"/>
                    <a:pt x="6" y="248"/>
                    <a:pt x="171" y="269"/>
                  </a:cubicBezTo>
                  <a:cubicBezTo>
                    <a:pt x="1291" y="365"/>
                    <a:pt x="2411" y="461"/>
                    <a:pt x="3520" y="557"/>
                  </a:cubicBezTo>
                  <a:cubicBezTo>
                    <a:pt x="3691" y="568"/>
                    <a:pt x="3851" y="589"/>
                    <a:pt x="4011" y="600"/>
                  </a:cubicBezTo>
                  <a:cubicBezTo>
                    <a:pt x="4014" y="600"/>
                    <a:pt x="4017" y="600"/>
                    <a:pt x="4021" y="600"/>
                  </a:cubicBezTo>
                  <a:cubicBezTo>
                    <a:pt x="4181" y="600"/>
                    <a:pt x="4178" y="343"/>
                    <a:pt x="4011" y="333"/>
                  </a:cubicBezTo>
                  <a:cubicBezTo>
                    <a:pt x="2891" y="237"/>
                    <a:pt x="1771" y="141"/>
                    <a:pt x="651" y="45"/>
                  </a:cubicBezTo>
                  <a:cubicBezTo>
                    <a:pt x="491" y="24"/>
                    <a:pt x="331" y="13"/>
                    <a:pt x="171" y="2"/>
                  </a:cubicBezTo>
                  <a:cubicBezTo>
                    <a:pt x="164" y="1"/>
                    <a:pt x="158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58" name="Google Shape;858;p51"/>
            <p:cNvSpPr/>
            <p:nvPr/>
          </p:nvSpPr>
          <p:spPr>
            <a:xfrm>
              <a:off x="2685475" y="3670525"/>
              <a:ext cx="49675" cy="122075"/>
            </a:xfrm>
            <a:custGeom>
              <a:avLst/>
              <a:gdLst/>
              <a:ahLst/>
              <a:cxnLst/>
              <a:rect l="l" t="t" r="r" b="b"/>
              <a:pathLst>
                <a:path w="1987" h="4883" extrusionOk="0">
                  <a:moveTo>
                    <a:pt x="168" y="0"/>
                  </a:moveTo>
                  <a:cubicBezTo>
                    <a:pt x="84" y="0"/>
                    <a:pt x="1" y="66"/>
                    <a:pt x="34" y="164"/>
                  </a:cubicBezTo>
                  <a:cubicBezTo>
                    <a:pt x="524" y="1519"/>
                    <a:pt x="1004" y="2863"/>
                    <a:pt x="1484" y="4218"/>
                  </a:cubicBezTo>
                  <a:cubicBezTo>
                    <a:pt x="1559" y="4410"/>
                    <a:pt x="1623" y="4602"/>
                    <a:pt x="1698" y="4794"/>
                  </a:cubicBezTo>
                  <a:cubicBezTo>
                    <a:pt x="1718" y="4856"/>
                    <a:pt x="1770" y="4883"/>
                    <a:pt x="1822" y="4883"/>
                  </a:cubicBezTo>
                  <a:cubicBezTo>
                    <a:pt x="1903" y="4883"/>
                    <a:pt x="1986" y="4817"/>
                    <a:pt x="1954" y="4719"/>
                  </a:cubicBezTo>
                  <a:cubicBezTo>
                    <a:pt x="1463" y="3364"/>
                    <a:pt x="983" y="2020"/>
                    <a:pt x="503" y="665"/>
                  </a:cubicBezTo>
                  <a:cubicBezTo>
                    <a:pt x="428" y="473"/>
                    <a:pt x="364" y="281"/>
                    <a:pt x="300" y="89"/>
                  </a:cubicBezTo>
                  <a:cubicBezTo>
                    <a:pt x="275" y="27"/>
                    <a:pt x="221" y="0"/>
                    <a:pt x="168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59" name="Google Shape;859;p51"/>
            <p:cNvSpPr/>
            <p:nvPr/>
          </p:nvSpPr>
          <p:spPr>
            <a:xfrm>
              <a:off x="2818300" y="3548200"/>
              <a:ext cx="29650" cy="26700"/>
            </a:xfrm>
            <a:custGeom>
              <a:avLst/>
              <a:gdLst/>
              <a:ahLst/>
              <a:cxnLst/>
              <a:rect l="l" t="t" r="r" b="b"/>
              <a:pathLst>
                <a:path w="1186" h="1068" fill="none" extrusionOk="0">
                  <a:moveTo>
                    <a:pt x="950" y="811"/>
                  </a:moveTo>
                  <a:cubicBezTo>
                    <a:pt x="726" y="1025"/>
                    <a:pt x="396" y="1067"/>
                    <a:pt x="193" y="918"/>
                  </a:cubicBezTo>
                  <a:cubicBezTo>
                    <a:pt x="1" y="769"/>
                    <a:pt x="12" y="470"/>
                    <a:pt x="236" y="257"/>
                  </a:cubicBezTo>
                  <a:cubicBezTo>
                    <a:pt x="449" y="43"/>
                    <a:pt x="790" y="1"/>
                    <a:pt x="982" y="150"/>
                  </a:cubicBezTo>
                  <a:cubicBezTo>
                    <a:pt x="1185" y="310"/>
                    <a:pt x="1164" y="609"/>
                    <a:pt x="950" y="81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06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60" name="Google Shape;860;p51"/>
            <p:cNvSpPr/>
            <p:nvPr/>
          </p:nvSpPr>
          <p:spPr>
            <a:xfrm>
              <a:off x="2842575" y="3739150"/>
              <a:ext cx="27225" cy="23775"/>
            </a:xfrm>
            <a:custGeom>
              <a:avLst/>
              <a:gdLst/>
              <a:ahLst/>
              <a:cxnLst/>
              <a:rect l="l" t="t" r="r" b="b"/>
              <a:pathLst>
                <a:path w="1089" h="951" fill="none" extrusionOk="0">
                  <a:moveTo>
                    <a:pt x="1057" y="545"/>
                  </a:moveTo>
                  <a:cubicBezTo>
                    <a:pt x="1025" y="790"/>
                    <a:pt x="769" y="950"/>
                    <a:pt x="491" y="918"/>
                  </a:cubicBezTo>
                  <a:cubicBezTo>
                    <a:pt x="203" y="875"/>
                    <a:pt x="1" y="651"/>
                    <a:pt x="33" y="406"/>
                  </a:cubicBezTo>
                  <a:cubicBezTo>
                    <a:pt x="65" y="171"/>
                    <a:pt x="321" y="1"/>
                    <a:pt x="609" y="43"/>
                  </a:cubicBezTo>
                  <a:cubicBezTo>
                    <a:pt x="886" y="75"/>
                    <a:pt x="1089" y="299"/>
                    <a:pt x="1057" y="545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06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861" name="Google Shape;861;p51"/>
          <p:cNvGrpSpPr/>
          <p:nvPr/>
        </p:nvGrpSpPr>
        <p:grpSpPr>
          <a:xfrm>
            <a:off x="5408447" y="3004766"/>
            <a:ext cx="1544387" cy="2210471"/>
            <a:chOff x="858150" y="2826550"/>
            <a:chExt cx="752625" cy="1077175"/>
          </a:xfrm>
        </p:grpSpPr>
        <p:sp>
          <p:nvSpPr>
            <p:cNvPr id="862" name="Google Shape;862;p51"/>
            <p:cNvSpPr/>
            <p:nvPr/>
          </p:nvSpPr>
          <p:spPr>
            <a:xfrm>
              <a:off x="858150" y="3445275"/>
              <a:ext cx="452600" cy="458450"/>
            </a:xfrm>
            <a:custGeom>
              <a:avLst/>
              <a:gdLst/>
              <a:ahLst/>
              <a:cxnLst/>
              <a:rect l="l" t="t" r="r" b="b"/>
              <a:pathLst>
                <a:path w="18104" h="18338" fill="none" extrusionOk="0">
                  <a:moveTo>
                    <a:pt x="16760" y="17644"/>
                  </a:moveTo>
                  <a:cubicBezTo>
                    <a:pt x="17986" y="16780"/>
                    <a:pt x="18104" y="11244"/>
                    <a:pt x="13090" y="10124"/>
                  </a:cubicBezTo>
                  <a:cubicBezTo>
                    <a:pt x="10530" y="9547"/>
                    <a:pt x="10935" y="8267"/>
                    <a:pt x="10423" y="6625"/>
                  </a:cubicBezTo>
                  <a:cubicBezTo>
                    <a:pt x="9900" y="4971"/>
                    <a:pt x="9250" y="4854"/>
                    <a:pt x="7788" y="4630"/>
                  </a:cubicBezTo>
                  <a:cubicBezTo>
                    <a:pt x="6327" y="4406"/>
                    <a:pt x="7425" y="2400"/>
                    <a:pt x="5687" y="1248"/>
                  </a:cubicBezTo>
                  <a:cubicBezTo>
                    <a:pt x="3948" y="85"/>
                    <a:pt x="1612" y="0"/>
                    <a:pt x="737" y="2528"/>
                  </a:cubicBezTo>
                  <a:cubicBezTo>
                    <a:pt x="1" y="4672"/>
                    <a:pt x="2092" y="5611"/>
                    <a:pt x="2508" y="6614"/>
                  </a:cubicBezTo>
                  <a:cubicBezTo>
                    <a:pt x="2934" y="7606"/>
                    <a:pt x="1697" y="8950"/>
                    <a:pt x="3212" y="10454"/>
                  </a:cubicBezTo>
                  <a:cubicBezTo>
                    <a:pt x="4716" y="11958"/>
                    <a:pt x="6337" y="10828"/>
                    <a:pt x="6359" y="12417"/>
                  </a:cubicBezTo>
                  <a:cubicBezTo>
                    <a:pt x="6369" y="14006"/>
                    <a:pt x="7084" y="16897"/>
                    <a:pt x="8610" y="17495"/>
                  </a:cubicBezTo>
                  <a:cubicBezTo>
                    <a:pt x="10508" y="18231"/>
                    <a:pt x="15799" y="18337"/>
                    <a:pt x="16760" y="17644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06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63" name="Google Shape;863;p51"/>
            <p:cNvSpPr/>
            <p:nvPr/>
          </p:nvSpPr>
          <p:spPr>
            <a:xfrm>
              <a:off x="972050" y="3570975"/>
              <a:ext cx="269275" cy="332475"/>
            </a:xfrm>
            <a:custGeom>
              <a:avLst/>
              <a:gdLst/>
              <a:ahLst/>
              <a:cxnLst/>
              <a:rect l="l" t="t" r="r" b="b"/>
              <a:pathLst>
                <a:path w="10771" h="13299" extrusionOk="0">
                  <a:moveTo>
                    <a:pt x="186" y="1"/>
                  </a:moveTo>
                  <a:cubicBezTo>
                    <a:pt x="91" y="1"/>
                    <a:pt x="0" y="92"/>
                    <a:pt x="75" y="188"/>
                  </a:cubicBezTo>
                  <a:cubicBezTo>
                    <a:pt x="1952" y="2770"/>
                    <a:pt x="3904" y="5298"/>
                    <a:pt x="5910" y="7773"/>
                  </a:cubicBezTo>
                  <a:cubicBezTo>
                    <a:pt x="7179" y="9352"/>
                    <a:pt x="8470" y="10909"/>
                    <a:pt x="9793" y="12435"/>
                  </a:cubicBezTo>
                  <a:cubicBezTo>
                    <a:pt x="10027" y="12712"/>
                    <a:pt x="10273" y="12979"/>
                    <a:pt x="10497" y="13256"/>
                  </a:cubicBezTo>
                  <a:cubicBezTo>
                    <a:pt x="10524" y="13286"/>
                    <a:pt x="10555" y="13298"/>
                    <a:pt x="10585" y="13298"/>
                  </a:cubicBezTo>
                  <a:cubicBezTo>
                    <a:pt x="10683" y="13298"/>
                    <a:pt x="10771" y="13162"/>
                    <a:pt x="10689" y="13064"/>
                  </a:cubicBezTo>
                  <a:cubicBezTo>
                    <a:pt x="10017" y="12264"/>
                    <a:pt x="9323" y="11485"/>
                    <a:pt x="8662" y="10696"/>
                  </a:cubicBezTo>
                  <a:cubicBezTo>
                    <a:pt x="6987" y="8712"/>
                    <a:pt x="5366" y="6696"/>
                    <a:pt x="3776" y="4658"/>
                  </a:cubicBezTo>
                  <a:cubicBezTo>
                    <a:pt x="2592" y="3143"/>
                    <a:pt x="1429" y="1607"/>
                    <a:pt x="299" y="60"/>
                  </a:cubicBezTo>
                  <a:cubicBezTo>
                    <a:pt x="269" y="18"/>
                    <a:pt x="227" y="1"/>
                    <a:pt x="186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64" name="Google Shape;864;p51"/>
            <p:cNvSpPr/>
            <p:nvPr/>
          </p:nvSpPr>
          <p:spPr>
            <a:xfrm>
              <a:off x="881100" y="2826550"/>
              <a:ext cx="729675" cy="1071850"/>
            </a:xfrm>
            <a:custGeom>
              <a:avLst/>
              <a:gdLst/>
              <a:ahLst/>
              <a:cxnLst/>
              <a:rect l="l" t="t" r="r" b="b"/>
              <a:pathLst>
                <a:path w="29187" h="42874" fill="none" extrusionOk="0">
                  <a:moveTo>
                    <a:pt x="10401" y="33475"/>
                  </a:moveTo>
                  <a:cubicBezTo>
                    <a:pt x="10540" y="32387"/>
                    <a:pt x="10710" y="31320"/>
                    <a:pt x="10806" y="30318"/>
                  </a:cubicBezTo>
                  <a:cubicBezTo>
                    <a:pt x="11201" y="26285"/>
                    <a:pt x="4438" y="27427"/>
                    <a:pt x="2219" y="22242"/>
                  </a:cubicBezTo>
                  <a:cubicBezTo>
                    <a:pt x="0" y="17058"/>
                    <a:pt x="7468" y="17197"/>
                    <a:pt x="4075" y="13666"/>
                  </a:cubicBezTo>
                  <a:cubicBezTo>
                    <a:pt x="864" y="10316"/>
                    <a:pt x="864" y="4193"/>
                    <a:pt x="4417" y="2443"/>
                  </a:cubicBezTo>
                  <a:cubicBezTo>
                    <a:pt x="9345" y="1"/>
                    <a:pt x="13761" y="4129"/>
                    <a:pt x="14348" y="8140"/>
                  </a:cubicBezTo>
                  <a:cubicBezTo>
                    <a:pt x="14807" y="11223"/>
                    <a:pt x="12737" y="13378"/>
                    <a:pt x="18124" y="15650"/>
                  </a:cubicBezTo>
                  <a:cubicBezTo>
                    <a:pt x="23522" y="17911"/>
                    <a:pt x="22690" y="20727"/>
                    <a:pt x="21581" y="26104"/>
                  </a:cubicBezTo>
                  <a:cubicBezTo>
                    <a:pt x="20471" y="31480"/>
                    <a:pt x="24120" y="29507"/>
                    <a:pt x="26946" y="34051"/>
                  </a:cubicBezTo>
                  <a:cubicBezTo>
                    <a:pt x="29187" y="37646"/>
                    <a:pt x="26040" y="41316"/>
                    <a:pt x="24632" y="42692"/>
                  </a:cubicBezTo>
                  <a:lnTo>
                    <a:pt x="13719" y="42873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06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65" name="Google Shape;865;p51"/>
            <p:cNvSpPr/>
            <p:nvPr/>
          </p:nvSpPr>
          <p:spPr>
            <a:xfrm>
              <a:off x="1030225" y="2978125"/>
              <a:ext cx="418450" cy="917125"/>
            </a:xfrm>
            <a:custGeom>
              <a:avLst/>
              <a:gdLst/>
              <a:ahLst/>
              <a:cxnLst/>
              <a:rect l="l" t="t" r="r" b="b"/>
              <a:pathLst>
                <a:path w="16738" h="36685" extrusionOk="0">
                  <a:moveTo>
                    <a:pt x="178" y="0"/>
                  </a:moveTo>
                  <a:cubicBezTo>
                    <a:pt x="89" y="0"/>
                    <a:pt x="1" y="97"/>
                    <a:pt x="52" y="199"/>
                  </a:cubicBezTo>
                  <a:cubicBezTo>
                    <a:pt x="489" y="1010"/>
                    <a:pt x="884" y="1821"/>
                    <a:pt x="1279" y="2642"/>
                  </a:cubicBezTo>
                  <a:cubicBezTo>
                    <a:pt x="1844" y="3805"/>
                    <a:pt x="2388" y="4978"/>
                    <a:pt x="2932" y="6152"/>
                  </a:cubicBezTo>
                  <a:cubicBezTo>
                    <a:pt x="3593" y="7571"/>
                    <a:pt x="4244" y="9000"/>
                    <a:pt x="4895" y="10429"/>
                  </a:cubicBezTo>
                  <a:cubicBezTo>
                    <a:pt x="5610" y="12008"/>
                    <a:pt x="6324" y="13598"/>
                    <a:pt x="7039" y="15187"/>
                  </a:cubicBezTo>
                  <a:cubicBezTo>
                    <a:pt x="7764" y="16830"/>
                    <a:pt x="8500" y="18462"/>
                    <a:pt x="9226" y="20105"/>
                  </a:cubicBezTo>
                  <a:cubicBezTo>
                    <a:pt x="9930" y="21694"/>
                    <a:pt x="10634" y="23294"/>
                    <a:pt x="11338" y="24895"/>
                  </a:cubicBezTo>
                  <a:cubicBezTo>
                    <a:pt x="11978" y="26335"/>
                    <a:pt x="12607" y="27785"/>
                    <a:pt x="13237" y="29226"/>
                  </a:cubicBezTo>
                  <a:cubicBezTo>
                    <a:pt x="13770" y="30420"/>
                    <a:pt x="14293" y="31626"/>
                    <a:pt x="14816" y="32831"/>
                  </a:cubicBezTo>
                  <a:cubicBezTo>
                    <a:pt x="15189" y="33674"/>
                    <a:pt x="15552" y="34517"/>
                    <a:pt x="15925" y="35370"/>
                  </a:cubicBezTo>
                  <a:cubicBezTo>
                    <a:pt x="16096" y="35765"/>
                    <a:pt x="16245" y="36170"/>
                    <a:pt x="16437" y="36565"/>
                  </a:cubicBezTo>
                  <a:cubicBezTo>
                    <a:pt x="16448" y="36575"/>
                    <a:pt x="16458" y="36597"/>
                    <a:pt x="16458" y="36618"/>
                  </a:cubicBezTo>
                  <a:cubicBezTo>
                    <a:pt x="16482" y="36665"/>
                    <a:pt x="16520" y="36684"/>
                    <a:pt x="16559" y="36684"/>
                  </a:cubicBezTo>
                  <a:cubicBezTo>
                    <a:pt x="16645" y="36684"/>
                    <a:pt x="16737" y="36589"/>
                    <a:pt x="16693" y="36479"/>
                  </a:cubicBezTo>
                  <a:cubicBezTo>
                    <a:pt x="16576" y="36202"/>
                    <a:pt x="16458" y="35935"/>
                    <a:pt x="16341" y="35658"/>
                  </a:cubicBezTo>
                  <a:cubicBezTo>
                    <a:pt x="16010" y="34911"/>
                    <a:pt x="15690" y="34165"/>
                    <a:pt x="15360" y="33418"/>
                  </a:cubicBezTo>
                  <a:cubicBezTo>
                    <a:pt x="14880" y="32298"/>
                    <a:pt x="14389" y="31178"/>
                    <a:pt x="13898" y="30068"/>
                  </a:cubicBezTo>
                  <a:cubicBezTo>
                    <a:pt x="13290" y="28660"/>
                    <a:pt x="12671" y="27263"/>
                    <a:pt x="12063" y="25865"/>
                  </a:cubicBezTo>
                  <a:cubicBezTo>
                    <a:pt x="11370" y="24308"/>
                    <a:pt x="10677" y="22740"/>
                    <a:pt x="9994" y="21182"/>
                  </a:cubicBezTo>
                  <a:cubicBezTo>
                    <a:pt x="9268" y="19539"/>
                    <a:pt x="8532" y="17897"/>
                    <a:pt x="7807" y="16254"/>
                  </a:cubicBezTo>
                  <a:cubicBezTo>
                    <a:pt x="7082" y="14643"/>
                    <a:pt x="6367" y="13043"/>
                    <a:pt x="5642" y="11443"/>
                  </a:cubicBezTo>
                  <a:cubicBezTo>
                    <a:pt x="4969" y="9960"/>
                    <a:pt x="4297" y="8477"/>
                    <a:pt x="3615" y="7005"/>
                  </a:cubicBezTo>
                  <a:cubicBezTo>
                    <a:pt x="3049" y="5757"/>
                    <a:pt x="2473" y="4520"/>
                    <a:pt x="1876" y="3282"/>
                  </a:cubicBezTo>
                  <a:cubicBezTo>
                    <a:pt x="1439" y="2365"/>
                    <a:pt x="1001" y="1447"/>
                    <a:pt x="532" y="541"/>
                  </a:cubicBezTo>
                  <a:cubicBezTo>
                    <a:pt x="457" y="381"/>
                    <a:pt x="372" y="221"/>
                    <a:pt x="286" y="71"/>
                  </a:cubicBezTo>
                  <a:cubicBezTo>
                    <a:pt x="259" y="21"/>
                    <a:pt x="219" y="0"/>
                    <a:pt x="178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66" name="Google Shape;866;p51"/>
            <p:cNvSpPr/>
            <p:nvPr/>
          </p:nvSpPr>
          <p:spPr>
            <a:xfrm>
              <a:off x="1005650" y="3308450"/>
              <a:ext cx="191500" cy="16850"/>
            </a:xfrm>
            <a:custGeom>
              <a:avLst/>
              <a:gdLst/>
              <a:ahLst/>
              <a:cxnLst/>
              <a:rect l="l" t="t" r="r" b="b"/>
              <a:pathLst>
                <a:path w="7660" h="674" extrusionOk="0">
                  <a:moveTo>
                    <a:pt x="161" y="0"/>
                  </a:moveTo>
                  <a:cubicBezTo>
                    <a:pt x="0" y="0"/>
                    <a:pt x="3" y="257"/>
                    <a:pt x="171" y="267"/>
                  </a:cubicBezTo>
                  <a:cubicBezTo>
                    <a:pt x="2304" y="385"/>
                    <a:pt x="4427" y="502"/>
                    <a:pt x="6561" y="619"/>
                  </a:cubicBezTo>
                  <a:cubicBezTo>
                    <a:pt x="6870" y="641"/>
                    <a:pt x="7179" y="651"/>
                    <a:pt x="7478" y="673"/>
                  </a:cubicBezTo>
                  <a:cubicBezTo>
                    <a:pt x="7481" y="673"/>
                    <a:pt x="7485" y="673"/>
                    <a:pt x="7488" y="673"/>
                  </a:cubicBezTo>
                  <a:cubicBezTo>
                    <a:pt x="7659" y="673"/>
                    <a:pt x="7656" y="417"/>
                    <a:pt x="7478" y="406"/>
                  </a:cubicBezTo>
                  <a:cubicBezTo>
                    <a:pt x="5355" y="289"/>
                    <a:pt x="3222" y="171"/>
                    <a:pt x="1088" y="54"/>
                  </a:cubicBezTo>
                  <a:cubicBezTo>
                    <a:pt x="779" y="33"/>
                    <a:pt x="469" y="11"/>
                    <a:pt x="171" y="1"/>
                  </a:cubicBezTo>
                  <a:cubicBezTo>
                    <a:pt x="167" y="0"/>
                    <a:pt x="164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67" name="Google Shape;867;p51"/>
            <p:cNvSpPr/>
            <p:nvPr/>
          </p:nvSpPr>
          <p:spPr>
            <a:xfrm>
              <a:off x="1228850" y="3718850"/>
              <a:ext cx="152825" cy="23025"/>
            </a:xfrm>
            <a:custGeom>
              <a:avLst/>
              <a:gdLst/>
              <a:ahLst/>
              <a:cxnLst/>
              <a:rect l="l" t="t" r="r" b="b"/>
              <a:pathLst>
                <a:path w="6113" h="921" extrusionOk="0">
                  <a:moveTo>
                    <a:pt x="152" y="1"/>
                  </a:moveTo>
                  <a:cubicBezTo>
                    <a:pt x="1" y="1"/>
                    <a:pt x="7" y="248"/>
                    <a:pt x="171" y="269"/>
                  </a:cubicBezTo>
                  <a:cubicBezTo>
                    <a:pt x="1857" y="461"/>
                    <a:pt x="3542" y="642"/>
                    <a:pt x="5228" y="834"/>
                  </a:cubicBezTo>
                  <a:cubicBezTo>
                    <a:pt x="5473" y="866"/>
                    <a:pt x="5708" y="887"/>
                    <a:pt x="5943" y="919"/>
                  </a:cubicBezTo>
                  <a:cubicBezTo>
                    <a:pt x="5949" y="920"/>
                    <a:pt x="5955" y="921"/>
                    <a:pt x="5961" y="921"/>
                  </a:cubicBezTo>
                  <a:cubicBezTo>
                    <a:pt x="6113" y="921"/>
                    <a:pt x="6107" y="673"/>
                    <a:pt x="5943" y="653"/>
                  </a:cubicBezTo>
                  <a:cubicBezTo>
                    <a:pt x="4257" y="461"/>
                    <a:pt x="2572" y="269"/>
                    <a:pt x="886" y="77"/>
                  </a:cubicBezTo>
                  <a:cubicBezTo>
                    <a:pt x="651" y="55"/>
                    <a:pt x="406" y="23"/>
                    <a:pt x="171" y="2"/>
                  </a:cubicBezTo>
                  <a:cubicBezTo>
                    <a:pt x="165" y="1"/>
                    <a:pt x="159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68" name="Google Shape;868;p51"/>
            <p:cNvSpPr/>
            <p:nvPr/>
          </p:nvSpPr>
          <p:spPr>
            <a:xfrm>
              <a:off x="1279575" y="3279475"/>
              <a:ext cx="115675" cy="248125"/>
            </a:xfrm>
            <a:custGeom>
              <a:avLst/>
              <a:gdLst/>
              <a:ahLst/>
              <a:cxnLst/>
              <a:rect l="l" t="t" r="r" b="b"/>
              <a:pathLst>
                <a:path w="4627" h="9925" extrusionOk="0">
                  <a:moveTo>
                    <a:pt x="4447" y="1"/>
                  </a:moveTo>
                  <a:cubicBezTo>
                    <a:pt x="4408" y="1"/>
                    <a:pt x="4371" y="21"/>
                    <a:pt x="4351" y="72"/>
                  </a:cubicBezTo>
                  <a:cubicBezTo>
                    <a:pt x="3860" y="1160"/>
                    <a:pt x="3380" y="2248"/>
                    <a:pt x="2889" y="3336"/>
                  </a:cubicBezTo>
                  <a:cubicBezTo>
                    <a:pt x="2121" y="5064"/>
                    <a:pt x="1353" y="6803"/>
                    <a:pt x="585" y="8531"/>
                  </a:cubicBezTo>
                  <a:cubicBezTo>
                    <a:pt x="404" y="8926"/>
                    <a:pt x="223" y="9320"/>
                    <a:pt x="52" y="9726"/>
                  </a:cubicBezTo>
                  <a:cubicBezTo>
                    <a:pt x="1" y="9828"/>
                    <a:pt x="94" y="9925"/>
                    <a:pt x="179" y="9925"/>
                  </a:cubicBezTo>
                  <a:cubicBezTo>
                    <a:pt x="218" y="9925"/>
                    <a:pt x="256" y="9904"/>
                    <a:pt x="276" y="9854"/>
                  </a:cubicBezTo>
                  <a:lnTo>
                    <a:pt x="1737" y="6589"/>
                  </a:lnTo>
                  <a:cubicBezTo>
                    <a:pt x="2505" y="4861"/>
                    <a:pt x="3273" y="3133"/>
                    <a:pt x="4042" y="1405"/>
                  </a:cubicBezTo>
                  <a:cubicBezTo>
                    <a:pt x="4223" y="1000"/>
                    <a:pt x="4404" y="605"/>
                    <a:pt x="4575" y="210"/>
                  </a:cubicBezTo>
                  <a:cubicBezTo>
                    <a:pt x="4626" y="100"/>
                    <a:pt x="4532" y="1"/>
                    <a:pt x="4447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69" name="Google Shape;869;p51"/>
            <p:cNvSpPr/>
            <p:nvPr/>
          </p:nvSpPr>
          <p:spPr>
            <a:xfrm>
              <a:off x="1121650" y="2964425"/>
              <a:ext cx="55225" cy="61625"/>
            </a:xfrm>
            <a:custGeom>
              <a:avLst/>
              <a:gdLst/>
              <a:ahLst/>
              <a:cxnLst/>
              <a:rect l="l" t="t" r="r" b="b"/>
              <a:pathLst>
                <a:path w="2209" h="2465" fill="none" extrusionOk="0">
                  <a:moveTo>
                    <a:pt x="363" y="1739"/>
                  </a:moveTo>
                  <a:cubicBezTo>
                    <a:pt x="715" y="2262"/>
                    <a:pt x="1344" y="2465"/>
                    <a:pt x="1750" y="2177"/>
                  </a:cubicBezTo>
                  <a:cubicBezTo>
                    <a:pt x="2166" y="1899"/>
                    <a:pt x="2209" y="1249"/>
                    <a:pt x="1846" y="726"/>
                  </a:cubicBezTo>
                  <a:cubicBezTo>
                    <a:pt x="1494" y="193"/>
                    <a:pt x="864" y="1"/>
                    <a:pt x="459" y="278"/>
                  </a:cubicBezTo>
                  <a:cubicBezTo>
                    <a:pt x="43" y="555"/>
                    <a:pt x="0" y="1206"/>
                    <a:pt x="363" y="1739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06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70" name="Google Shape;870;p51"/>
            <p:cNvSpPr/>
            <p:nvPr/>
          </p:nvSpPr>
          <p:spPr>
            <a:xfrm>
              <a:off x="1124050" y="3066300"/>
              <a:ext cx="25100" cy="25100"/>
            </a:xfrm>
            <a:custGeom>
              <a:avLst/>
              <a:gdLst/>
              <a:ahLst/>
              <a:cxnLst/>
              <a:rect l="l" t="t" r="r" b="b"/>
              <a:pathLst>
                <a:path w="1004" h="1004" fill="none" extrusionOk="0">
                  <a:moveTo>
                    <a:pt x="0" y="502"/>
                  </a:moveTo>
                  <a:cubicBezTo>
                    <a:pt x="0" y="779"/>
                    <a:pt x="224" y="1003"/>
                    <a:pt x="502" y="1003"/>
                  </a:cubicBezTo>
                  <a:cubicBezTo>
                    <a:pt x="779" y="1003"/>
                    <a:pt x="1003" y="779"/>
                    <a:pt x="1003" y="502"/>
                  </a:cubicBezTo>
                  <a:cubicBezTo>
                    <a:pt x="1003" y="225"/>
                    <a:pt x="779" y="1"/>
                    <a:pt x="502" y="1"/>
                  </a:cubicBezTo>
                  <a:cubicBezTo>
                    <a:pt x="224" y="1"/>
                    <a:pt x="0" y="225"/>
                    <a:pt x="0" y="502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06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871" name="Google Shape;871;p51"/>
          <p:cNvGrpSpPr/>
          <p:nvPr/>
        </p:nvGrpSpPr>
        <p:grpSpPr>
          <a:xfrm>
            <a:off x="5975828" y="1725586"/>
            <a:ext cx="2410750" cy="3303195"/>
            <a:chOff x="5701988" y="1155675"/>
            <a:chExt cx="1478988" cy="2026500"/>
          </a:xfrm>
        </p:grpSpPr>
        <p:sp>
          <p:nvSpPr>
            <p:cNvPr id="872" name="Google Shape;872;p51"/>
            <p:cNvSpPr/>
            <p:nvPr/>
          </p:nvSpPr>
          <p:spPr>
            <a:xfrm flipH="1">
              <a:off x="5755338" y="2865025"/>
              <a:ext cx="302450" cy="316550"/>
            </a:xfrm>
            <a:custGeom>
              <a:avLst/>
              <a:gdLst/>
              <a:ahLst/>
              <a:cxnLst/>
              <a:rect l="l" t="t" r="r" b="b"/>
              <a:pathLst>
                <a:path w="12098" h="12662" extrusionOk="0">
                  <a:moveTo>
                    <a:pt x="9006" y="0"/>
                  </a:moveTo>
                  <a:lnTo>
                    <a:pt x="0" y="1018"/>
                  </a:lnTo>
                  <a:lnTo>
                    <a:pt x="1632" y="12490"/>
                  </a:lnTo>
                  <a:lnTo>
                    <a:pt x="12097" y="12661"/>
                  </a:lnTo>
                  <a:lnTo>
                    <a:pt x="9006" y="0"/>
                  </a:lnTo>
                  <a:close/>
                </a:path>
              </a:pathLst>
            </a:custGeom>
            <a:solidFill>
              <a:srgbClr val="F1A8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73" name="Google Shape;873;p51"/>
            <p:cNvSpPr/>
            <p:nvPr/>
          </p:nvSpPr>
          <p:spPr>
            <a:xfrm flipH="1">
              <a:off x="5701988" y="1934450"/>
              <a:ext cx="663125" cy="1045300"/>
            </a:xfrm>
            <a:custGeom>
              <a:avLst/>
              <a:gdLst/>
              <a:ahLst/>
              <a:cxnLst/>
              <a:rect l="l" t="t" r="r" b="b"/>
              <a:pathLst>
                <a:path w="26525" h="41812" extrusionOk="0">
                  <a:moveTo>
                    <a:pt x="0" y="0"/>
                  </a:moveTo>
                  <a:lnTo>
                    <a:pt x="3987" y="41812"/>
                  </a:lnTo>
                  <a:cubicBezTo>
                    <a:pt x="3987" y="41812"/>
                    <a:pt x="13606" y="41812"/>
                    <a:pt x="17090" y="41529"/>
                  </a:cubicBezTo>
                  <a:cubicBezTo>
                    <a:pt x="17090" y="41529"/>
                    <a:pt x="23335" y="40928"/>
                    <a:pt x="24513" y="38536"/>
                  </a:cubicBezTo>
                  <a:cubicBezTo>
                    <a:pt x="26525" y="34487"/>
                    <a:pt x="23200" y="32524"/>
                    <a:pt x="22918" y="31825"/>
                  </a:cubicBezTo>
                  <a:cubicBezTo>
                    <a:pt x="22918" y="31825"/>
                    <a:pt x="21642" y="28144"/>
                    <a:pt x="16207" y="15594"/>
                  </a:cubicBezTo>
                  <a:cubicBezTo>
                    <a:pt x="10772" y="3043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86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74" name="Google Shape;874;p51"/>
            <p:cNvSpPr/>
            <p:nvPr/>
          </p:nvSpPr>
          <p:spPr>
            <a:xfrm flipH="1">
              <a:off x="5812713" y="2741725"/>
              <a:ext cx="240175" cy="41425"/>
            </a:xfrm>
            <a:custGeom>
              <a:avLst/>
              <a:gdLst/>
              <a:ahLst/>
              <a:cxnLst/>
              <a:rect l="l" t="t" r="r" b="b"/>
              <a:pathLst>
                <a:path w="9607" h="1657" fill="none" extrusionOk="0">
                  <a:moveTo>
                    <a:pt x="9607" y="0"/>
                  </a:moveTo>
                  <a:cubicBezTo>
                    <a:pt x="9607" y="0"/>
                    <a:pt x="4945" y="1656"/>
                    <a:pt x="1" y="1509"/>
                  </a:cubicBezTo>
                </a:path>
              </a:pathLst>
            </a:custGeom>
            <a:noFill/>
            <a:ln w="19050" cap="rnd" cmpd="sng">
              <a:solidFill>
                <a:srgbClr val="352C38"/>
              </a:solidFill>
              <a:prstDash val="solid"/>
              <a:miter lim="12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75" name="Google Shape;875;p51"/>
            <p:cNvSpPr/>
            <p:nvPr/>
          </p:nvSpPr>
          <p:spPr>
            <a:xfrm flipH="1">
              <a:off x="5799513" y="2812575"/>
              <a:ext cx="258275" cy="38050"/>
            </a:xfrm>
            <a:custGeom>
              <a:avLst/>
              <a:gdLst/>
              <a:ahLst/>
              <a:cxnLst/>
              <a:rect l="l" t="t" r="r" b="b"/>
              <a:pathLst>
                <a:path w="10331" h="1522" fill="none" extrusionOk="0">
                  <a:moveTo>
                    <a:pt x="0" y="700"/>
                  </a:moveTo>
                  <a:cubicBezTo>
                    <a:pt x="0" y="700"/>
                    <a:pt x="6576" y="1521"/>
                    <a:pt x="10331" y="0"/>
                  </a:cubicBezTo>
                </a:path>
              </a:pathLst>
            </a:custGeom>
            <a:noFill/>
            <a:ln w="19050" cap="rnd" cmpd="sng">
              <a:solidFill>
                <a:srgbClr val="352C38"/>
              </a:solidFill>
              <a:prstDash val="solid"/>
              <a:miter lim="12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76" name="Google Shape;876;p51"/>
            <p:cNvSpPr/>
            <p:nvPr/>
          </p:nvSpPr>
          <p:spPr>
            <a:xfrm>
              <a:off x="6370000" y="1772175"/>
              <a:ext cx="163825" cy="222075"/>
            </a:xfrm>
            <a:custGeom>
              <a:avLst/>
              <a:gdLst/>
              <a:ahLst/>
              <a:cxnLst/>
              <a:rect l="l" t="t" r="r" b="b"/>
              <a:pathLst>
                <a:path w="6553" h="8883" extrusionOk="0">
                  <a:moveTo>
                    <a:pt x="3276" y="1"/>
                  </a:moveTo>
                  <a:cubicBezTo>
                    <a:pt x="1461" y="1"/>
                    <a:pt x="1" y="1473"/>
                    <a:pt x="1" y="3289"/>
                  </a:cubicBezTo>
                  <a:lnTo>
                    <a:pt x="1" y="5607"/>
                  </a:lnTo>
                  <a:cubicBezTo>
                    <a:pt x="1" y="7411"/>
                    <a:pt x="1461" y="8883"/>
                    <a:pt x="3276" y="8883"/>
                  </a:cubicBezTo>
                  <a:cubicBezTo>
                    <a:pt x="5080" y="8883"/>
                    <a:pt x="6552" y="7411"/>
                    <a:pt x="6552" y="5607"/>
                  </a:cubicBezTo>
                  <a:lnTo>
                    <a:pt x="6552" y="3289"/>
                  </a:lnTo>
                  <a:cubicBezTo>
                    <a:pt x="6552" y="1473"/>
                    <a:pt x="5080" y="1"/>
                    <a:pt x="3276" y="1"/>
                  </a:cubicBezTo>
                  <a:close/>
                </a:path>
              </a:pathLst>
            </a:custGeom>
            <a:solidFill>
              <a:srgbClr val="F1A8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77" name="Google Shape;877;p51"/>
            <p:cNvSpPr/>
            <p:nvPr/>
          </p:nvSpPr>
          <p:spPr>
            <a:xfrm>
              <a:off x="6183200" y="1294600"/>
              <a:ext cx="531875" cy="436150"/>
            </a:xfrm>
            <a:custGeom>
              <a:avLst/>
              <a:gdLst/>
              <a:ahLst/>
              <a:cxnLst/>
              <a:rect l="l" t="t" r="r" b="b"/>
              <a:pathLst>
                <a:path w="21275" h="17446" extrusionOk="0">
                  <a:moveTo>
                    <a:pt x="9515" y="0"/>
                  </a:moveTo>
                  <a:cubicBezTo>
                    <a:pt x="6757" y="0"/>
                    <a:pt x="1181" y="548"/>
                    <a:pt x="516" y="6553"/>
                  </a:cubicBezTo>
                  <a:cubicBezTo>
                    <a:pt x="1" y="11129"/>
                    <a:pt x="1890" y="14319"/>
                    <a:pt x="1890" y="14319"/>
                  </a:cubicBezTo>
                  <a:cubicBezTo>
                    <a:pt x="3264" y="16743"/>
                    <a:pt x="7476" y="17446"/>
                    <a:pt x="11461" y="17446"/>
                  </a:cubicBezTo>
                  <a:cubicBezTo>
                    <a:pt x="13989" y="17446"/>
                    <a:pt x="16425" y="17163"/>
                    <a:pt x="17987" y="16858"/>
                  </a:cubicBezTo>
                  <a:cubicBezTo>
                    <a:pt x="18475" y="16878"/>
                    <a:pt x="18654" y="16916"/>
                    <a:pt x="18749" y="16916"/>
                  </a:cubicBezTo>
                  <a:cubicBezTo>
                    <a:pt x="18830" y="16916"/>
                    <a:pt x="18847" y="16888"/>
                    <a:pt x="18944" y="16797"/>
                  </a:cubicBezTo>
                  <a:cubicBezTo>
                    <a:pt x="19889" y="15914"/>
                    <a:pt x="19484" y="16380"/>
                    <a:pt x="19704" y="15779"/>
                  </a:cubicBezTo>
                  <a:cubicBezTo>
                    <a:pt x="19717" y="15730"/>
                    <a:pt x="20257" y="13595"/>
                    <a:pt x="20293" y="13595"/>
                  </a:cubicBezTo>
                  <a:cubicBezTo>
                    <a:pt x="20760" y="11227"/>
                    <a:pt x="21275" y="7767"/>
                    <a:pt x="20907" y="4958"/>
                  </a:cubicBezTo>
                  <a:cubicBezTo>
                    <a:pt x="20370" y="873"/>
                    <a:pt x="15361" y="4"/>
                    <a:pt x="11896" y="4"/>
                  </a:cubicBezTo>
                  <a:cubicBezTo>
                    <a:pt x="11563" y="4"/>
                    <a:pt x="11244" y="12"/>
                    <a:pt x="10945" y="26"/>
                  </a:cubicBezTo>
                  <a:cubicBezTo>
                    <a:pt x="10919" y="27"/>
                    <a:pt x="10889" y="28"/>
                    <a:pt x="10854" y="28"/>
                  </a:cubicBezTo>
                  <a:cubicBezTo>
                    <a:pt x="10605" y="28"/>
                    <a:pt x="10130" y="0"/>
                    <a:pt x="9515" y="0"/>
                  </a:cubicBezTo>
                  <a:close/>
                </a:path>
              </a:pathLst>
            </a:custGeom>
            <a:solidFill>
              <a:srgbClr val="1212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78" name="Google Shape;878;p51"/>
            <p:cNvSpPr/>
            <p:nvPr/>
          </p:nvSpPr>
          <p:spPr>
            <a:xfrm>
              <a:off x="6155600" y="1634425"/>
              <a:ext cx="122725" cy="120000"/>
            </a:xfrm>
            <a:custGeom>
              <a:avLst/>
              <a:gdLst/>
              <a:ahLst/>
              <a:cxnLst/>
              <a:rect l="l" t="t" r="r" b="b"/>
              <a:pathLst>
                <a:path w="4909" h="4800" extrusionOk="0">
                  <a:moveTo>
                    <a:pt x="2460" y="1"/>
                  </a:moveTo>
                  <a:cubicBezTo>
                    <a:pt x="1153" y="1"/>
                    <a:pt x="74" y="1030"/>
                    <a:pt x="38" y="2321"/>
                  </a:cubicBezTo>
                  <a:cubicBezTo>
                    <a:pt x="1" y="3646"/>
                    <a:pt x="1044" y="4750"/>
                    <a:pt x="2381" y="4799"/>
                  </a:cubicBezTo>
                  <a:cubicBezTo>
                    <a:pt x="2404" y="4800"/>
                    <a:pt x="2427" y="4800"/>
                    <a:pt x="2450" y="4800"/>
                  </a:cubicBezTo>
                  <a:cubicBezTo>
                    <a:pt x="3756" y="4800"/>
                    <a:pt x="4823" y="3770"/>
                    <a:pt x="4871" y="2468"/>
                  </a:cubicBezTo>
                  <a:cubicBezTo>
                    <a:pt x="4908" y="1155"/>
                    <a:pt x="3853" y="39"/>
                    <a:pt x="2528" y="2"/>
                  </a:cubicBezTo>
                  <a:cubicBezTo>
                    <a:pt x="2505" y="1"/>
                    <a:pt x="2482" y="1"/>
                    <a:pt x="2460" y="1"/>
                  </a:cubicBezTo>
                  <a:close/>
                </a:path>
              </a:pathLst>
            </a:custGeom>
            <a:solidFill>
              <a:srgbClr val="F1A8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79" name="Google Shape;879;p51"/>
            <p:cNvSpPr/>
            <p:nvPr/>
          </p:nvSpPr>
          <p:spPr>
            <a:xfrm>
              <a:off x="6213875" y="1659300"/>
              <a:ext cx="33775" cy="35000"/>
            </a:xfrm>
            <a:custGeom>
              <a:avLst/>
              <a:gdLst/>
              <a:ahLst/>
              <a:cxnLst/>
              <a:rect l="l" t="t" r="r" b="b"/>
              <a:pathLst>
                <a:path w="1351" h="1400" fill="none" extrusionOk="0">
                  <a:moveTo>
                    <a:pt x="1326" y="1399"/>
                  </a:moveTo>
                  <a:cubicBezTo>
                    <a:pt x="1350" y="651"/>
                    <a:pt x="749" y="25"/>
                    <a:pt x="1" y="1"/>
                  </a:cubicBezTo>
                </a:path>
              </a:pathLst>
            </a:custGeom>
            <a:solidFill>
              <a:srgbClr val="98514D"/>
            </a:solidFill>
            <a:ln w="5225" cap="rnd" cmpd="sng">
              <a:solidFill>
                <a:srgbClr val="98514D"/>
              </a:solidFill>
              <a:prstDash val="solid"/>
              <a:miter lim="12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80" name="Google Shape;880;p51"/>
            <p:cNvSpPr/>
            <p:nvPr/>
          </p:nvSpPr>
          <p:spPr>
            <a:xfrm>
              <a:off x="6261125" y="1362700"/>
              <a:ext cx="385250" cy="505825"/>
            </a:xfrm>
            <a:custGeom>
              <a:avLst/>
              <a:gdLst/>
              <a:ahLst/>
              <a:cxnLst/>
              <a:rect l="l" t="t" r="r" b="b"/>
              <a:pathLst>
                <a:path w="15410" h="20233" extrusionOk="0">
                  <a:moveTo>
                    <a:pt x="6668" y="1"/>
                  </a:moveTo>
                  <a:cubicBezTo>
                    <a:pt x="3092" y="1"/>
                    <a:pt x="147" y="2907"/>
                    <a:pt x="111" y="6503"/>
                  </a:cubicBezTo>
                  <a:lnTo>
                    <a:pt x="37" y="13582"/>
                  </a:lnTo>
                  <a:cubicBezTo>
                    <a:pt x="0" y="17189"/>
                    <a:pt x="2920" y="20183"/>
                    <a:pt x="6539" y="20220"/>
                  </a:cubicBezTo>
                  <a:lnTo>
                    <a:pt x="8662" y="20232"/>
                  </a:lnTo>
                  <a:cubicBezTo>
                    <a:pt x="8684" y="20232"/>
                    <a:pt x="8707" y="20232"/>
                    <a:pt x="8730" y="20232"/>
                  </a:cubicBezTo>
                  <a:cubicBezTo>
                    <a:pt x="12318" y="20232"/>
                    <a:pt x="15263" y="17326"/>
                    <a:pt x="15299" y="13742"/>
                  </a:cubicBezTo>
                  <a:lnTo>
                    <a:pt x="15373" y="6651"/>
                  </a:lnTo>
                  <a:cubicBezTo>
                    <a:pt x="15410" y="3044"/>
                    <a:pt x="12477" y="50"/>
                    <a:pt x="8870" y="13"/>
                  </a:cubicBezTo>
                  <a:lnTo>
                    <a:pt x="6736" y="1"/>
                  </a:lnTo>
                  <a:cubicBezTo>
                    <a:pt x="6713" y="1"/>
                    <a:pt x="6691" y="1"/>
                    <a:pt x="6668" y="1"/>
                  </a:cubicBezTo>
                  <a:close/>
                </a:path>
              </a:pathLst>
            </a:custGeom>
            <a:solidFill>
              <a:srgbClr val="F1A8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81" name="Google Shape;881;p51"/>
            <p:cNvSpPr/>
            <p:nvPr/>
          </p:nvSpPr>
          <p:spPr>
            <a:xfrm>
              <a:off x="6338725" y="1842725"/>
              <a:ext cx="220850" cy="26100"/>
            </a:xfrm>
            <a:custGeom>
              <a:avLst/>
              <a:gdLst/>
              <a:ahLst/>
              <a:cxnLst/>
              <a:rect l="l" t="t" r="r" b="b"/>
              <a:pathLst>
                <a:path w="8834" h="1044" fill="none" extrusionOk="0">
                  <a:moveTo>
                    <a:pt x="8834" y="197"/>
                  </a:moveTo>
                  <a:cubicBezTo>
                    <a:pt x="7864" y="736"/>
                    <a:pt x="6748" y="1043"/>
                    <a:pt x="5558" y="1031"/>
                  </a:cubicBezTo>
                  <a:lnTo>
                    <a:pt x="3435" y="1019"/>
                  </a:lnTo>
                  <a:cubicBezTo>
                    <a:pt x="2172" y="1006"/>
                    <a:pt x="994" y="626"/>
                    <a:pt x="0" y="0"/>
                  </a:cubicBezTo>
                </a:path>
              </a:pathLst>
            </a:custGeom>
            <a:noFill/>
            <a:ln w="5225" cap="rnd" cmpd="sng">
              <a:solidFill>
                <a:srgbClr val="98514D"/>
              </a:solidFill>
              <a:prstDash val="solid"/>
              <a:miter lim="12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82" name="Google Shape;882;p51"/>
            <p:cNvSpPr/>
            <p:nvPr/>
          </p:nvSpPr>
          <p:spPr>
            <a:xfrm>
              <a:off x="6631025" y="1634425"/>
              <a:ext cx="122700" cy="120000"/>
            </a:xfrm>
            <a:custGeom>
              <a:avLst/>
              <a:gdLst/>
              <a:ahLst/>
              <a:cxnLst/>
              <a:rect l="l" t="t" r="r" b="b"/>
              <a:pathLst>
                <a:path w="4908" h="4800" extrusionOk="0">
                  <a:moveTo>
                    <a:pt x="2449" y="1"/>
                  </a:moveTo>
                  <a:cubicBezTo>
                    <a:pt x="2426" y="1"/>
                    <a:pt x="2403" y="1"/>
                    <a:pt x="2380" y="2"/>
                  </a:cubicBezTo>
                  <a:cubicBezTo>
                    <a:pt x="1043" y="39"/>
                    <a:pt x="0" y="1155"/>
                    <a:pt x="37" y="2468"/>
                  </a:cubicBezTo>
                  <a:cubicBezTo>
                    <a:pt x="73" y="3770"/>
                    <a:pt x="1152" y="4800"/>
                    <a:pt x="2459" y="4800"/>
                  </a:cubicBezTo>
                  <a:cubicBezTo>
                    <a:pt x="2482" y="4800"/>
                    <a:pt x="2505" y="4800"/>
                    <a:pt x="2528" y="4799"/>
                  </a:cubicBezTo>
                  <a:cubicBezTo>
                    <a:pt x="3853" y="4750"/>
                    <a:pt x="4908" y="3646"/>
                    <a:pt x="4871" y="2321"/>
                  </a:cubicBezTo>
                  <a:cubicBezTo>
                    <a:pt x="4823" y="1030"/>
                    <a:pt x="3755" y="1"/>
                    <a:pt x="2449" y="1"/>
                  </a:cubicBezTo>
                  <a:close/>
                </a:path>
              </a:pathLst>
            </a:custGeom>
            <a:solidFill>
              <a:srgbClr val="F1A8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83" name="Google Shape;883;p51"/>
            <p:cNvSpPr/>
            <p:nvPr/>
          </p:nvSpPr>
          <p:spPr>
            <a:xfrm>
              <a:off x="6661700" y="1659300"/>
              <a:ext cx="33750" cy="35000"/>
            </a:xfrm>
            <a:custGeom>
              <a:avLst/>
              <a:gdLst/>
              <a:ahLst/>
              <a:cxnLst/>
              <a:rect l="l" t="t" r="r" b="b"/>
              <a:pathLst>
                <a:path w="1350" h="1400" fill="none" extrusionOk="0">
                  <a:moveTo>
                    <a:pt x="25" y="1399"/>
                  </a:moveTo>
                  <a:cubicBezTo>
                    <a:pt x="0" y="651"/>
                    <a:pt x="589" y="25"/>
                    <a:pt x="1350" y="1"/>
                  </a:cubicBezTo>
                </a:path>
              </a:pathLst>
            </a:custGeom>
            <a:solidFill>
              <a:srgbClr val="98514D"/>
            </a:solidFill>
            <a:ln w="5225" cap="rnd" cmpd="sng">
              <a:solidFill>
                <a:srgbClr val="98514D"/>
              </a:solidFill>
              <a:prstDash val="solid"/>
              <a:miter lim="12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84" name="Google Shape;884;p51"/>
            <p:cNvSpPr/>
            <p:nvPr/>
          </p:nvSpPr>
          <p:spPr>
            <a:xfrm>
              <a:off x="6267250" y="1649025"/>
              <a:ext cx="100325" cy="96350"/>
            </a:xfrm>
            <a:custGeom>
              <a:avLst/>
              <a:gdLst/>
              <a:ahLst/>
              <a:cxnLst/>
              <a:rect l="l" t="t" r="r" b="b"/>
              <a:pathLst>
                <a:path w="4013" h="3854" extrusionOk="0">
                  <a:moveTo>
                    <a:pt x="2014" y="0"/>
                  </a:moveTo>
                  <a:cubicBezTo>
                    <a:pt x="1026" y="0"/>
                    <a:pt x="180" y="759"/>
                    <a:pt x="86" y="1761"/>
                  </a:cubicBezTo>
                  <a:cubicBezTo>
                    <a:pt x="1" y="2816"/>
                    <a:pt x="786" y="3749"/>
                    <a:pt x="1841" y="3847"/>
                  </a:cubicBezTo>
                  <a:cubicBezTo>
                    <a:pt x="1894" y="3851"/>
                    <a:pt x="1948" y="3853"/>
                    <a:pt x="2000" y="3853"/>
                  </a:cubicBezTo>
                  <a:cubicBezTo>
                    <a:pt x="2999" y="3853"/>
                    <a:pt x="3833" y="3095"/>
                    <a:pt x="3927" y="2092"/>
                  </a:cubicBezTo>
                  <a:cubicBezTo>
                    <a:pt x="4012" y="1037"/>
                    <a:pt x="3227" y="105"/>
                    <a:pt x="2172" y="7"/>
                  </a:cubicBezTo>
                  <a:cubicBezTo>
                    <a:pt x="2119" y="2"/>
                    <a:pt x="2067" y="0"/>
                    <a:pt x="2014" y="0"/>
                  </a:cubicBezTo>
                  <a:close/>
                </a:path>
              </a:pathLst>
            </a:custGeom>
            <a:solidFill>
              <a:srgbClr val="EC9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85" name="Google Shape;885;p51"/>
            <p:cNvSpPr/>
            <p:nvPr/>
          </p:nvSpPr>
          <p:spPr>
            <a:xfrm>
              <a:off x="6530425" y="1649025"/>
              <a:ext cx="100300" cy="96350"/>
            </a:xfrm>
            <a:custGeom>
              <a:avLst/>
              <a:gdLst/>
              <a:ahLst/>
              <a:cxnLst/>
              <a:rect l="l" t="t" r="r" b="b"/>
              <a:pathLst>
                <a:path w="4012" h="3854" extrusionOk="0">
                  <a:moveTo>
                    <a:pt x="2014" y="0"/>
                  </a:moveTo>
                  <a:cubicBezTo>
                    <a:pt x="1025" y="0"/>
                    <a:pt x="179" y="759"/>
                    <a:pt x="86" y="1761"/>
                  </a:cubicBezTo>
                  <a:cubicBezTo>
                    <a:pt x="0" y="2816"/>
                    <a:pt x="785" y="3749"/>
                    <a:pt x="1840" y="3847"/>
                  </a:cubicBezTo>
                  <a:cubicBezTo>
                    <a:pt x="1893" y="3851"/>
                    <a:pt x="1946" y="3853"/>
                    <a:pt x="1998" y="3853"/>
                  </a:cubicBezTo>
                  <a:cubicBezTo>
                    <a:pt x="2987" y="3853"/>
                    <a:pt x="3833" y="3095"/>
                    <a:pt x="3926" y="2092"/>
                  </a:cubicBezTo>
                  <a:cubicBezTo>
                    <a:pt x="4012" y="1037"/>
                    <a:pt x="3227" y="105"/>
                    <a:pt x="2172" y="7"/>
                  </a:cubicBezTo>
                  <a:cubicBezTo>
                    <a:pt x="2119" y="2"/>
                    <a:pt x="2066" y="0"/>
                    <a:pt x="2014" y="0"/>
                  </a:cubicBezTo>
                  <a:close/>
                </a:path>
              </a:pathLst>
            </a:custGeom>
            <a:solidFill>
              <a:srgbClr val="EC9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86" name="Google Shape;886;p51"/>
            <p:cNvSpPr/>
            <p:nvPr/>
          </p:nvSpPr>
          <p:spPr>
            <a:xfrm>
              <a:off x="6422150" y="1728925"/>
              <a:ext cx="74850" cy="33475"/>
            </a:xfrm>
            <a:custGeom>
              <a:avLst/>
              <a:gdLst/>
              <a:ahLst/>
              <a:cxnLst/>
              <a:rect l="l" t="t" r="r" b="b"/>
              <a:pathLst>
                <a:path w="2994" h="1339" extrusionOk="0">
                  <a:moveTo>
                    <a:pt x="0" y="1"/>
                  </a:moveTo>
                  <a:cubicBezTo>
                    <a:pt x="86" y="749"/>
                    <a:pt x="712" y="1338"/>
                    <a:pt x="1485" y="1338"/>
                  </a:cubicBezTo>
                  <a:cubicBezTo>
                    <a:pt x="1493" y="1338"/>
                    <a:pt x="1501" y="1338"/>
                    <a:pt x="1509" y="1338"/>
                  </a:cubicBezTo>
                  <a:cubicBezTo>
                    <a:pt x="2271" y="1338"/>
                    <a:pt x="2897" y="766"/>
                    <a:pt x="2994" y="2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87" name="Google Shape;887;p51"/>
            <p:cNvSpPr/>
            <p:nvPr/>
          </p:nvSpPr>
          <p:spPr>
            <a:xfrm>
              <a:off x="6307425" y="1587800"/>
              <a:ext cx="45125" cy="44250"/>
            </a:xfrm>
            <a:custGeom>
              <a:avLst/>
              <a:gdLst/>
              <a:ahLst/>
              <a:cxnLst/>
              <a:rect l="l" t="t" r="r" b="b"/>
              <a:pathLst>
                <a:path w="1805" h="1770" extrusionOk="0">
                  <a:moveTo>
                    <a:pt x="901" y="1"/>
                  </a:moveTo>
                  <a:cubicBezTo>
                    <a:pt x="430" y="1"/>
                    <a:pt x="37" y="373"/>
                    <a:pt x="25" y="836"/>
                  </a:cubicBezTo>
                  <a:cubicBezTo>
                    <a:pt x="1" y="1327"/>
                    <a:pt x="381" y="1744"/>
                    <a:pt x="872" y="1769"/>
                  </a:cubicBezTo>
                  <a:cubicBezTo>
                    <a:pt x="879" y="1769"/>
                    <a:pt x="887" y="1769"/>
                    <a:pt x="894" y="1769"/>
                  </a:cubicBezTo>
                  <a:cubicBezTo>
                    <a:pt x="1363" y="1769"/>
                    <a:pt x="1768" y="1393"/>
                    <a:pt x="1792" y="922"/>
                  </a:cubicBezTo>
                  <a:cubicBezTo>
                    <a:pt x="1804" y="431"/>
                    <a:pt x="1436" y="14"/>
                    <a:pt x="945" y="2"/>
                  </a:cubicBezTo>
                  <a:cubicBezTo>
                    <a:pt x="930" y="1"/>
                    <a:pt x="915" y="1"/>
                    <a:pt x="9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88" name="Google Shape;888;p51"/>
            <p:cNvSpPr/>
            <p:nvPr/>
          </p:nvSpPr>
          <p:spPr>
            <a:xfrm>
              <a:off x="6541450" y="1587800"/>
              <a:ext cx="45125" cy="44250"/>
            </a:xfrm>
            <a:custGeom>
              <a:avLst/>
              <a:gdLst/>
              <a:ahLst/>
              <a:cxnLst/>
              <a:rect l="l" t="t" r="r" b="b"/>
              <a:pathLst>
                <a:path w="1805" h="1770" extrusionOk="0">
                  <a:moveTo>
                    <a:pt x="901" y="1"/>
                  </a:moveTo>
                  <a:cubicBezTo>
                    <a:pt x="430" y="1"/>
                    <a:pt x="37" y="373"/>
                    <a:pt x="25" y="836"/>
                  </a:cubicBezTo>
                  <a:cubicBezTo>
                    <a:pt x="1" y="1327"/>
                    <a:pt x="381" y="1744"/>
                    <a:pt x="872" y="1769"/>
                  </a:cubicBezTo>
                  <a:cubicBezTo>
                    <a:pt x="879" y="1769"/>
                    <a:pt x="887" y="1769"/>
                    <a:pt x="894" y="1769"/>
                  </a:cubicBezTo>
                  <a:cubicBezTo>
                    <a:pt x="1363" y="1769"/>
                    <a:pt x="1768" y="1393"/>
                    <a:pt x="1792" y="922"/>
                  </a:cubicBezTo>
                  <a:cubicBezTo>
                    <a:pt x="1804" y="431"/>
                    <a:pt x="1424" y="14"/>
                    <a:pt x="946" y="2"/>
                  </a:cubicBezTo>
                  <a:cubicBezTo>
                    <a:pt x="930" y="1"/>
                    <a:pt x="915" y="1"/>
                    <a:pt x="9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89" name="Google Shape;889;p51"/>
            <p:cNvSpPr/>
            <p:nvPr/>
          </p:nvSpPr>
          <p:spPr>
            <a:xfrm>
              <a:off x="6431950" y="1571775"/>
              <a:ext cx="40200" cy="95225"/>
            </a:xfrm>
            <a:custGeom>
              <a:avLst/>
              <a:gdLst/>
              <a:ahLst/>
              <a:cxnLst/>
              <a:rect l="l" t="t" r="r" b="b"/>
              <a:pathLst>
                <a:path w="1608" h="3809" extrusionOk="0">
                  <a:moveTo>
                    <a:pt x="957" y="0"/>
                  </a:moveTo>
                  <a:cubicBezTo>
                    <a:pt x="896" y="0"/>
                    <a:pt x="838" y="35"/>
                    <a:pt x="823" y="116"/>
                  </a:cubicBezTo>
                  <a:cubicBezTo>
                    <a:pt x="688" y="987"/>
                    <a:pt x="492" y="1845"/>
                    <a:pt x="246" y="2704"/>
                  </a:cubicBezTo>
                  <a:cubicBezTo>
                    <a:pt x="197" y="2901"/>
                    <a:pt x="124" y="3109"/>
                    <a:pt x="62" y="3318"/>
                  </a:cubicBezTo>
                  <a:cubicBezTo>
                    <a:pt x="25" y="3453"/>
                    <a:pt x="1" y="3612"/>
                    <a:pt x="148" y="3686"/>
                  </a:cubicBezTo>
                  <a:cubicBezTo>
                    <a:pt x="308" y="3759"/>
                    <a:pt x="565" y="3747"/>
                    <a:pt x="737" y="3772"/>
                  </a:cubicBezTo>
                  <a:cubicBezTo>
                    <a:pt x="958" y="3784"/>
                    <a:pt x="1191" y="3808"/>
                    <a:pt x="1412" y="3808"/>
                  </a:cubicBezTo>
                  <a:cubicBezTo>
                    <a:pt x="1416" y="3809"/>
                    <a:pt x="1419" y="3809"/>
                    <a:pt x="1423" y="3809"/>
                  </a:cubicBezTo>
                  <a:cubicBezTo>
                    <a:pt x="1608" y="3809"/>
                    <a:pt x="1604" y="3514"/>
                    <a:pt x="1412" y="3502"/>
                  </a:cubicBezTo>
                  <a:cubicBezTo>
                    <a:pt x="1228" y="3502"/>
                    <a:pt x="1031" y="3489"/>
                    <a:pt x="835" y="3465"/>
                  </a:cubicBezTo>
                  <a:cubicBezTo>
                    <a:pt x="749" y="3465"/>
                    <a:pt x="651" y="3453"/>
                    <a:pt x="565" y="3440"/>
                  </a:cubicBezTo>
                  <a:cubicBezTo>
                    <a:pt x="516" y="3440"/>
                    <a:pt x="479" y="3428"/>
                    <a:pt x="430" y="3428"/>
                  </a:cubicBezTo>
                  <a:cubicBezTo>
                    <a:pt x="407" y="3428"/>
                    <a:pt x="372" y="3417"/>
                    <a:pt x="348" y="3416"/>
                  </a:cubicBezTo>
                  <a:lnTo>
                    <a:pt x="348" y="3416"/>
                  </a:lnTo>
                  <a:cubicBezTo>
                    <a:pt x="359" y="3394"/>
                    <a:pt x="369" y="3372"/>
                    <a:pt x="369" y="3367"/>
                  </a:cubicBezTo>
                  <a:cubicBezTo>
                    <a:pt x="393" y="3305"/>
                    <a:pt x="406" y="3256"/>
                    <a:pt x="418" y="3207"/>
                  </a:cubicBezTo>
                  <a:cubicBezTo>
                    <a:pt x="455" y="3121"/>
                    <a:pt x="479" y="3035"/>
                    <a:pt x="504" y="2950"/>
                  </a:cubicBezTo>
                  <a:cubicBezTo>
                    <a:pt x="553" y="2766"/>
                    <a:pt x="602" y="2582"/>
                    <a:pt x="651" y="2397"/>
                  </a:cubicBezTo>
                  <a:cubicBezTo>
                    <a:pt x="847" y="1674"/>
                    <a:pt x="1007" y="938"/>
                    <a:pt x="1117" y="189"/>
                  </a:cubicBezTo>
                  <a:cubicBezTo>
                    <a:pt x="1139" y="73"/>
                    <a:pt x="1045" y="0"/>
                    <a:pt x="957" y="0"/>
                  </a:cubicBezTo>
                  <a:close/>
                </a:path>
              </a:pathLst>
            </a:custGeom>
            <a:solidFill>
              <a:srgbClr val="98514D"/>
            </a:solidFill>
            <a:ln w="9525" cap="flat" cmpd="sng">
              <a:solidFill>
                <a:srgbClr val="9851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90" name="Google Shape;890;p51"/>
            <p:cNvSpPr/>
            <p:nvPr/>
          </p:nvSpPr>
          <p:spPr>
            <a:xfrm>
              <a:off x="6296075" y="1549725"/>
              <a:ext cx="62600" cy="18700"/>
            </a:xfrm>
            <a:custGeom>
              <a:avLst/>
              <a:gdLst/>
              <a:ahLst/>
              <a:cxnLst/>
              <a:rect l="l" t="t" r="r" b="b"/>
              <a:pathLst>
                <a:path w="2504" h="748" extrusionOk="0">
                  <a:moveTo>
                    <a:pt x="1331" y="0"/>
                  </a:moveTo>
                  <a:cubicBezTo>
                    <a:pt x="969" y="0"/>
                    <a:pt x="609" y="46"/>
                    <a:pt x="258" y="139"/>
                  </a:cubicBezTo>
                  <a:cubicBezTo>
                    <a:pt x="111" y="188"/>
                    <a:pt x="1" y="360"/>
                    <a:pt x="50" y="519"/>
                  </a:cubicBezTo>
                  <a:cubicBezTo>
                    <a:pt x="92" y="656"/>
                    <a:pt x="215" y="748"/>
                    <a:pt x="350" y="748"/>
                  </a:cubicBezTo>
                  <a:cubicBezTo>
                    <a:pt x="373" y="748"/>
                    <a:pt x="395" y="745"/>
                    <a:pt x="418" y="740"/>
                  </a:cubicBezTo>
                  <a:cubicBezTo>
                    <a:pt x="724" y="651"/>
                    <a:pt x="1038" y="608"/>
                    <a:pt x="1349" y="608"/>
                  </a:cubicBezTo>
                  <a:cubicBezTo>
                    <a:pt x="1598" y="608"/>
                    <a:pt x="1846" y="636"/>
                    <a:pt x="2087" y="691"/>
                  </a:cubicBezTo>
                  <a:cubicBezTo>
                    <a:pt x="2111" y="696"/>
                    <a:pt x="2136" y="699"/>
                    <a:pt x="2161" y="699"/>
                  </a:cubicBezTo>
                  <a:cubicBezTo>
                    <a:pt x="2299" y="699"/>
                    <a:pt x="2436" y="615"/>
                    <a:pt x="2467" y="470"/>
                  </a:cubicBezTo>
                  <a:cubicBezTo>
                    <a:pt x="2504" y="323"/>
                    <a:pt x="2418" y="139"/>
                    <a:pt x="2258" y="102"/>
                  </a:cubicBezTo>
                  <a:cubicBezTo>
                    <a:pt x="1953" y="34"/>
                    <a:pt x="1642" y="0"/>
                    <a:pt x="13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91" name="Google Shape;891;p51"/>
            <p:cNvSpPr/>
            <p:nvPr/>
          </p:nvSpPr>
          <p:spPr>
            <a:xfrm>
              <a:off x="6528575" y="1546075"/>
              <a:ext cx="65050" cy="18875"/>
            </a:xfrm>
            <a:custGeom>
              <a:avLst/>
              <a:gdLst/>
              <a:ahLst/>
              <a:cxnLst/>
              <a:rect l="l" t="t" r="r" b="b"/>
              <a:pathLst>
                <a:path w="2602" h="755" extrusionOk="0">
                  <a:moveTo>
                    <a:pt x="481" y="689"/>
                  </a:moveTo>
                  <a:cubicBezTo>
                    <a:pt x="481" y="690"/>
                    <a:pt x="487" y="690"/>
                    <a:pt x="504" y="690"/>
                  </a:cubicBezTo>
                  <a:cubicBezTo>
                    <a:pt x="493" y="690"/>
                    <a:pt x="484" y="690"/>
                    <a:pt x="481" y="689"/>
                  </a:cubicBezTo>
                  <a:close/>
                  <a:moveTo>
                    <a:pt x="1408" y="0"/>
                  </a:moveTo>
                  <a:cubicBezTo>
                    <a:pt x="1364" y="0"/>
                    <a:pt x="1321" y="1"/>
                    <a:pt x="1276" y="3"/>
                  </a:cubicBezTo>
                  <a:cubicBezTo>
                    <a:pt x="1105" y="3"/>
                    <a:pt x="933" y="15"/>
                    <a:pt x="761" y="39"/>
                  </a:cubicBezTo>
                  <a:cubicBezTo>
                    <a:pt x="565" y="64"/>
                    <a:pt x="369" y="76"/>
                    <a:pt x="197" y="150"/>
                  </a:cubicBezTo>
                  <a:cubicBezTo>
                    <a:pt x="50" y="211"/>
                    <a:pt x="1" y="444"/>
                    <a:pt x="86" y="567"/>
                  </a:cubicBezTo>
                  <a:cubicBezTo>
                    <a:pt x="150" y="670"/>
                    <a:pt x="239" y="717"/>
                    <a:pt x="338" y="717"/>
                  </a:cubicBezTo>
                  <a:cubicBezTo>
                    <a:pt x="384" y="717"/>
                    <a:pt x="432" y="707"/>
                    <a:pt x="480" y="687"/>
                  </a:cubicBezTo>
                  <a:lnTo>
                    <a:pt x="480" y="687"/>
                  </a:lnTo>
                  <a:cubicBezTo>
                    <a:pt x="480" y="688"/>
                    <a:pt x="481" y="688"/>
                    <a:pt x="481" y="689"/>
                  </a:cubicBezTo>
                  <a:lnTo>
                    <a:pt x="481" y="689"/>
                  </a:lnTo>
                  <a:cubicBezTo>
                    <a:pt x="482" y="687"/>
                    <a:pt x="495" y="684"/>
                    <a:pt x="516" y="677"/>
                  </a:cubicBezTo>
                  <a:cubicBezTo>
                    <a:pt x="553" y="677"/>
                    <a:pt x="589" y="677"/>
                    <a:pt x="626" y="665"/>
                  </a:cubicBezTo>
                  <a:cubicBezTo>
                    <a:pt x="700" y="665"/>
                    <a:pt x="786" y="653"/>
                    <a:pt x="859" y="641"/>
                  </a:cubicBezTo>
                  <a:cubicBezTo>
                    <a:pt x="1019" y="628"/>
                    <a:pt x="1166" y="616"/>
                    <a:pt x="1313" y="616"/>
                  </a:cubicBezTo>
                  <a:cubicBezTo>
                    <a:pt x="1362" y="614"/>
                    <a:pt x="1408" y="613"/>
                    <a:pt x="1454" y="613"/>
                  </a:cubicBezTo>
                  <a:cubicBezTo>
                    <a:pt x="1708" y="613"/>
                    <a:pt x="1924" y="645"/>
                    <a:pt x="2184" y="739"/>
                  </a:cubicBezTo>
                  <a:cubicBezTo>
                    <a:pt x="2211" y="750"/>
                    <a:pt x="2239" y="755"/>
                    <a:pt x="2268" y="755"/>
                  </a:cubicBezTo>
                  <a:cubicBezTo>
                    <a:pt x="2397" y="755"/>
                    <a:pt x="2532" y="651"/>
                    <a:pt x="2552" y="530"/>
                  </a:cubicBezTo>
                  <a:cubicBezTo>
                    <a:pt x="2601" y="346"/>
                    <a:pt x="2503" y="211"/>
                    <a:pt x="2344" y="150"/>
                  </a:cubicBezTo>
                  <a:cubicBezTo>
                    <a:pt x="2041" y="42"/>
                    <a:pt x="1729" y="0"/>
                    <a:pt x="14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92" name="Google Shape;892;p51"/>
            <p:cNvSpPr/>
            <p:nvPr/>
          </p:nvSpPr>
          <p:spPr>
            <a:xfrm>
              <a:off x="6021825" y="1155675"/>
              <a:ext cx="678225" cy="490775"/>
            </a:xfrm>
            <a:custGeom>
              <a:avLst/>
              <a:gdLst/>
              <a:ahLst/>
              <a:cxnLst/>
              <a:rect l="l" t="t" r="r" b="b"/>
              <a:pathLst>
                <a:path w="27129" h="19631" extrusionOk="0">
                  <a:moveTo>
                    <a:pt x="12568" y="0"/>
                  </a:moveTo>
                  <a:cubicBezTo>
                    <a:pt x="9273" y="0"/>
                    <a:pt x="6819" y="1684"/>
                    <a:pt x="8468" y="5914"/>
                  </a:cubicBezTo>
                  <a:cubicBezTo>
                    <a:pt x="8468" y="5914"/>
                    <a:pt x="6085" y="4900"/>
                    <a:pt x="4070" y="4900"/>
                  </a:cubicBezTo>
                  <a:cubicBezTo>
                    <a:pt x="2889" y="4900"/>
                    <a:pt x="1835" y="5249"/>
                    <a:pt x="1463" y="6356"/>
                  </a:cubicBezTo>
                  <a:cubicBezTo>
                    <a:pt x="1" y="10712"/>
                    <a:pt x="5612" y="13288"/>
                    <a:pt x="11429" y="13288"/>
                  </a:cubicBezTo>
                  <a:cubicBezTo>
                    <a:pt x="15376" y="13288"/>
                    <a:pt x="19418" y="12103"/>
                    <a:pt x="21412" y="9484"/>
                  </a:cubicBezTo>
                  <a:cubicBezTo>
                    <a:pt x="22454" y="9865"/>
                    <a:pt x="23730" y="10613"/>
                    <a:pt x="23976" y="11987"/>
                  </a:cubicBezTo>
                  <a:cubicBezTo>
                    <a:pt x="24417" y="14367"/>
                    <a:pt x="25031" y="19630"/>
                    <a:pt x="25031" y="19630"/>
                  </a:cubicBezTo>
                  <a:cubicBezTo>
                    <a:pt x="25031" y="19630"/>
                    <a:pt x="25325" y="18367"/>
                    <a:pt x="25828" y="17299"/>
                  </a:cubicBezTo>
                  <a:cubicBezTo>
                    <a:pt x="26319" y="16232"/>
                    <a:pt x="27129" y="10429"/>
                    <a:pt x="26368" y="9362"/>
                  </a:cubicBezTo>
                  <a:cubicBezTo>
                    <a:pt x="25841" y="8625"/>
                    <a:pt x="23963" y="7399"/>
                    <a:pt x="22503" y="6761"/>
                  </a:cubicBezTo>
                  <a:cubicBezTo>
                    <a:pt x="22678" y="2908"/>
                    <a:pt x="16897" y="0"/>
                    <a:pt x="12568" y="0"/>
                  </a:cubicBezTo>
                  <a:close/>
                </a:path>
              </a:pathLst>
            </a:custGeom>
            <a:solidFill>
              <a:srgbClr val="1212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93" name="Google Shape;893;p51"/>
            <p:cNvSpPr/>
            <p:nvPr/>
          </p:nvSpPr>
          <p:spPr>
            <a:xfrm>
              <a:off x="6299775" y="1905900"/>
              <a:ext cx="332200" cy="124850"/>
            </a:xfrm>
            <a:custGeom>
              <a:avLst/>
              <a:gdLst/>
              <a:ahLst/>
              <a:cxnLst/>
              <a:rect l="l" t="t" r="r" b="b"/>
              <a:pathLst>
                <a:path w="13288" h="4994" extrusionOk="0">
                  <a:moveTo>
                    <a:pt x="2503" y="1"/>
                  </a:moveTo>
                  <a:cubicBezTo>
                    <a:pt x="1117" y="1"/>
                    <a:pt x="0" y="1117"/>
                    <a:pt x="0" y="2503"/>
                  </a:cubicBezTo>
                  <a:cubicBezTo>
                    <a:pt x="0" y="3878"/>
                    <a:pt x="1117" y="4994"/>
                    <a:pt x="2503" y="4994"/>
                  </a:cubicBezTo>
                  <a:lnTo>
                    <a:pt x="10784" y="4994"/>
                  </a:lnTo>
                  <a:cubicBezTo>
                    <a:pt x="12171" y="4994"/>
                    <a:pt x="13287" y="3878"/>
                    <a:pt x="13287" y="2503"/>
                  </a:cubicBezTo>
                  <a:cubicBezTo>
                    <a:pt x="13287" y="1117"/>
                    <a:pt x="12171" y="1"/>
                    <a:pt x="10784" y="1"/>
                  </a:cubicBezTo>
                  <a:close/>
                </a:path>
              </a:pathLst>
            </a:custGeom>
            <a:solidFill>
              <a:srgbClr val="F86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94" name="Google Shape;894;p51"/>
            <p:cNvSpPr/>
            <p:nvPr/>
          </p:nvSpPr>
          <p:spPr>
            <a:xfrm>
              <a:off x="6825175" y="2865625"/>
              <a:ext cx="302450" cy="316550"/>
            </a:xfrm>
            <a:custGeom>
              <a:avLst/>
              <a:gdLst/>
              <a:ahLst/>
              <a:cxnLst/>
              <a:rect l="l" t="t" r="r" b="b"/>
              <a:pathLst>
                <a:path w="12098" h="12662" extrusionOk="0">
                  <a:moveTo>
                    <a:pt x="9006" y="0"/>
                  </a:moveTo>
                  <a:lnTo>
                    <a:pt x="0" y="1018"/>
                  </a:lnTo>
                  <a:lnTo>
                    <a:pt x="1632" y="12490"/>
                  </a:lnTo>
                  <a:lnTo>
                    <a:pt x="12097" y="12661"/>
                  </a:lnTo>
                  <a:lnTo>
                    <a:pt x="9006" y="0"/>
                  </a:lnTo>
                  <a:close/>
                </a:path>
              </a:pathLst>
            </a:custGeom>
            <a:solidFill>
              <a:srgbClr val="F1A8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95" name="Google Shape;895;p51"/>
            <p:cNvSpPr/>
            <p:nvPr/>
          </p:nvSpPr>
          <p:spPr>
            <a:xfrm>
              <a:off x="6517850" y="1935050"/>
              <a:ext cx="663125" cy="1045300"/>
            </a:xfrm>
            <a:custGeom>
              <a:avLst/>
              <a:gdLst/>
              <a:ahLst/>
              <a:cxnLst/>
              <a:rect l="l" t="t" r="r" b="b"/>
              <a:pathLst>
                <a:path w="26525" h="41812" extrusionOk="0">
                  <a:moveTo>
                    <a:pt x="0" y="0"/>
                  </a:moveTo>
                  <a:lnTo>
                    <a:pt x="3987" y="41812"/>
                  </a:lnTo>
                  <a:cubicBezTo>
                    <a:pt x="3987" y="41812"/>
                    <a:pt x="13606" y="41812"/>
                    <a:pt x="17090" y="41529"/>
                  </a:cubicBezTo>
                  <a:cubicBezTo>
                    <a:pt x="17090" y="41529"/>
                    <a:pt x="23335" y="40928"/>
                    <a:pt x="24513" y="38536"/>
                  </a:cubicBezTo>
                  <a:cubicBezTo>
                    <a:pt x="26525" y="34487"/>
                    <a:pt x="23200" y="32524"/>
                    <a:pt x="22918" y="31825"/>
                  </a:cubicBezTo>
                  <a:cubicBezTo>
                    <a:pt x="22918" y="31825"/>
                    <a:pt x="21642" y="28144"/>
                    <a:pt x="16207" y="15594"/>
                  </a:cubicBezTo>
                  <a:cubicBezTo>
                    <a:pt x="10772" y="3043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86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96" name="Google Shape;896;p51"/>
            <p:cNvSpPr/>
            <p:nvPr/>
          </p:nvSpPr>
          <p:spPr>
            <a:xfrm>
              <a:off x="6830075" y="2742325"/>
              <a:ext cx="240175" cy="41425"/>
            </a:xfrm>
            <a:custGeom>
              <a:avLst/>
              <a:gdLst/>
              <a:ahLst/>
              <a:cxnLst/>
              <a:rect l="l" t="t" r="r" b="b"/>
              <a:pathLst>
                <a:path w="9607" h="1657" fill="none" extrusionOk="0">
                  <a:moveTo>
                    <a:pt x="9607" y="0"/>
                  </a:moveTo>
                  <a:cubicBezTo>
                    <a:pt x="9607" y="0"/>
                    <a:pt x="4945" y="1656"/>
                    <a:pt x="1" y="1509"/>
                  </a:cubicBezTo>
                </a:path>
              </a:pathLst>
            </a:custGeom>
            <a:noFill/>
            <a:ln w="19050" cap="rnd" cmpd="sng">
              <a:solidFill>
                <a:srgbClr val="352C38"/>
              </a:solidFill>
              <a:prstDash val="solid"/>
              <a:miter lim="12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97" name="Google Shape;897;p51"/>
            <p:cNvSpPr/>
            <p:nvPr/>
          </p:nvSpPr>
          <p:spPr>
            <a:xfrm>
              <a:off x="6825175" y="2813175"/>
              <a:ext cx="258275" cy="38050"/>
            </a:xfrm>
            <a:custGeom>
              <a:avLst/>
              <a:gdLst/>
              <a:ahLst/>
              <a:cxnLst/>
              <a:rect l="l" t="t" r="r" b="b"/>
              <a:pathLst>
                <a:path w="10331" h="1522" fill="none" extrusionOk="0">
                  <a:moveTo>
                    <a:pt x="0" y="700"/>
                  </a:moveTo>
                  <a:cubicBezTo>
                    <a:pt x="0" y="700"/>
                    <a:pt x="6576" y="1521"/>
                    <a:pt x="10331" y="0"/>
                  </a:cubicBezTo>
                </a:path>
              </a:pathLst>
            </a:custGeom>
            <a:noFill/>
            <a:ln w="19050" cap="rnd" cmpd="sng">
              <a:solidFill>
                <a:srgbClr val="352C38"/>
              </a:solidFill>
              <a:prstDash val="solid"/>
              <a:miter lim="12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98" name="Google Shape;898;p51"/>
            <p:cNvSpPr/>
            <p:nvPr/>
          </p:nvSpPr>
          <p:spPr>
            <a:xfrm>
              <a:off x="5982300" y="1933850"/>
              <a:ext cx="948100" cy="1248325"/>
            </a:xfrm>
            <a:custGeom>
              <a:avLst/>
              <a:gdLst/>
              <a:ahLst/>
              <a:cxnLst/>
              <a:rect l="l" t="t" r="r" b="b"/>
              <a:pathLst>
                <a:path w="37924" h="49933" extrusionOk="0">
                  <a:moveTo>
                    <a:pt x="18218" y="0"/>
                  </a:moveTo>
                  <a:cubicBezTo>
                    <a:pt x="15612" y="0"/>
                    <a:pt x="11144" y="1273"/>
                    <a:pt x="7522" y="8796"/>
                  </a:cubicBezTo>
                  <a:cubicBezTo>
                    <a:pt x="2038" y="20144"/>
                    <a:pt x="381" y="44424"/>
                    <a:pt x="381" y="44424"/>
                  </a:cubicBezTo>
                  <a:lnTo>
                    <a:pt x="1" y="49932"/>
                  </a:lnTo>
                  <a:lnTo>
                    <a:pt x="19398" y="49932"/>
                  </a:lnTo>
                  <a:lnTo>
                    <a:pt x="37924" y="49736"/>
                  </a:lnTo>
                  <a:lnTo>
                    <a:pt x="37568" y="44424"/>
                  </a:lnTo>
                  <a:cubicBezTo>
                    <a:pt x="37568" y="44424"/>
                    <a:pt x="35899" y="20144"/>
                    <a:pt x="30427" y="8796"/>
                  </a:cubicBezTo>
                  <a:cubicBezTo>
                    <a:pt x="26794" y="1273"/>
                    <a:pt x="22325" y="0"/>
                    <a:pt x="19719" y="0"/>
                  </a:cubicBezTo>
                  <a:cubicBezTo>
                    <a:pt x="19447" y="0"/>
                    <a:pt x="19196" y="14"/>
                    <a:pt x="18968" y="36"/>
                  </a:cubicBezTo>
                  <a:cubicBezTo>
                    <a:pt x="18740" y="14"/>
                    <a:pt x="18489" y="0"/>
                    <a:pt x="18218" y="0"/>
                  </a:cubicBezTo>
                  <a:close/>
                </a:path>
              </a:pathLst>
            </a:custGeom>
            <a:solidFill>
              <a:srgbClr val="F86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99" name="Google Shape;899;p51"/>
            <p:cNvSpPr/>
            <p:nvPr/>
          </p:nvSpPr>
          <p:spPr>
            <a:xfrm>
              <a:off x="6052250" y="2524700"/>
              <a:ext cx="803925" cy="88775"/>
            </a:xfrm>
            <a:custGeom>
              <a:avLst/>
              <a:gdLst/>
              <a:ahLst/>
              <a:cxnLst/>
              <a:rect l="l" t="t" r="r" b="b"/>
              <a:pathLst>
                <a:path w="32157" h="3551" extrusionOk="0">
                  <a:moveTo>
                    <a:pt x="3086" y="0"/>
                  </a:moveTo>
                  <a:cubicBezTo>
                    <a:pt x="2722" y="0"/>
                    <a:pt x="2357" y="46"/>
                    <a:pt x="2000" y="129"/>
                  </a:cubicBezTo>
                  <a:cubicBezTo>
                    <a:pt x="1338" y="277"/>
                    <a:pt x="724" y="547"/>
                    <a:pt x="160" y="890"/>
                  </a:cubicBezTo>
                  <a:cubicBezTo>
                    <a:pt x="98" y="1172"/>
                    <a:pt x="49" y="1442"/>
                    <a:pt x="0" y="1724"/>
                  </a:cubicBezTo>
                  <a:cubicBezTo>
                    <a:pt x="405" y="1430"/>
                    <a:pt x="822" y="1184"/>
                    <a:pt x="1288" y="1000"/>
                  </a:cubicBezTo>
                  <a:cubicBezTo>
                    <a:pt x="1848" y="765"/>
                    <a:pt x="2462" y="616"/>
                    <a:pt x="3081" y="616"/>
                  </a:cubicBezTo>
                  <a:cubicBezTo>
                    <a:pt x="3236" y="616"/>
                    <a:pt x="3391" y="625"/>
                    <a:pt x="3546" y="645"/>
                  </a:cubicBezTo>
                  <a:cubicBezTo>
                    <a:pt x="4208" y="731"/>
                    <a:pt x="4822" y="1025"/>
                    <a:pt x="5374" y="1381"/>
                  </a:cubicBezTo>
                  <a:cubicBezTo>
                    <a:pt x="6490" y="2092"/>
                    <a:pt x="7496" y="3037"/>
                    <a:pt x="8797" y="3393"/>
                  </a:cubicBezTo>
                  <a:cubicBezTo>
                    <a:pt x="9188" y="3503"/>
                    <a:pt x="9584" y="3551"/>
                    <a:pt x="9980" y="3551"/>
                  </a:cubicBezTo>
                  <a:cubicBezTo>
                    <a:pt x="10778" y="3551"/>
                    <a:pt x="11576" y="3357"/>
                    <a:pt x="12330" y="3086"/>
                  </a:cubicBezTo>
                  <a:cubicBezTo>
                    <a:pt x="14163" y="2435"/>
                    <a:pt x="16121" y="1124"/>
                    <a:pt x="18137" y="1124"/>
                  </a:cubicBezTo>
                  <a:cubicBezTo>
                    <a:pt x="18551" y="1124"/>
                    <a:pt x="18967" y="1180"/>
                    <a:pt x="19385" y="1307"/>
                  </a:cubicBezTo>
                  <a:cubicBezTo>
                    <a:pt x="20771" y="1724"/>
                    <a:pt x="21888" y="2718"/>
                    <a:pt x="23286" y="3123"/>
                  </a:cubicBezTo>
                  <a:cubicBezTo>
                    <a:pt x="23759" y="3262"/>
                    <a:pt x="24242" y="3323"/>
                    <a:pt x="24726" y="3323"/>
                  </a:cubicBezTo>
                  <a:cubicBezTo>
                    <a:pt x="25825" y="3323"/>
                    <a:pt x="26931" y="3009"/>
                    <a:pt x="27936" y="2583"/>
                  </a:cubicBezTo>
                  <a:cubicBezTo>
                    <a:pt x="29359" y="1994"/>
                    <a:pt x="30697" y="1184"/>
                    <a:pt x="32156" y="681"/>
                  </a:cubicBezTo>
                  <a:cubicBezTo>
                    <a:pt x="32107" y="473"/>
                    <a:pt x="32071" y="277"/>
                    <a:pt x="32034" y="68"/>
                  </a:cubicBezTo>
                  <a:cubicBezTo>
                    <a:pt x="31850" y="129"/>
                    <a:pt x="31678" y="203"/>
                    <a:pt x="31506" y="264"/>
                  </a:cubicBezTo>
                  <a:cubicBezTo>
                    <a:pt x="30721" y="571"/>
                    <a:pt x="29973" y="951"/>
                    <a:pt x="29224" y="1319"/>
                  </a:cubicBezTo>
                  <a:cubicBezTo>
                    <a:pt x="27811" y="2014"/>
                    <a:pt x="26318" y="2709"/>
                    <a:pt x="24713" y="2709"/>
                  </a:cubicBezTo>
                  <a:cubicBezTo>
                    <a:pt x="24647" y="2709"/>
                    <a:pt x="24580" y="2708"/>
                    <a:pt x="24513" y="2706"/>
                  </a:cubicBezTo>
                  <a:cubicBezTo>
                    <a:pt x="22955" y="2644"/>
                    <a:pt x="21753" y="1663"/>
                    <a:pt x="20391" y="1037"/>
                  </a:cubicBezTo>
                  <a:cubicBezTo>
                    <a:pt x="19636" y="694"/>
                    <a:pt x="18878" y="527"/>
                    <a:pt x="18103" y="527"/>
                  </a:cubicBezTo>
                  <a:cubicBezTo>
                    <a:pt x="17605" y="527"/>
                    <a:pt x="17101" y="596"/>
                    <a:pt x="16588" y="731"/>
                  </a:cubicBezTo>
                  <a:cubicBezTo>
                    <a:pt x="15348" y="1062"/>
                    <a:pt x="14195" y="1663"/>
                    <a:pt x="13017" y="2166"/>
                  </a:cubicBezTo>
                  <a:cubicBezTo>
                    <a:pt x="12064" y="2569"/>
                    <a:pt x="11028" y="2944"/>
                    <a:pt x="9981" y="2944"/>
                  </a:cubicBezTo>
                  <a:cubicBezTo>
                    <a:pt x="9815" y="2944"/>
                    <a:pt x="9650" y="2934"/>
                    <a:pt x="9484" y="2914"/>
                  </a:cubicBezTo>
                  <a:cubicBezTo>
                    <a:pt x="8134" y="2743"/>
                    <a:pt x="7092" y="1798"/>
                    <a:pt x="6000" y="1062"/>
                  </a:cubicBezTo>
                  <a:cubicBezTo>
                    <a:pt x="5460" y="681"/>
                    <a:pt x="4871" y="350"/>
                    <a:pt x="4233" y="166"/>
                  </a:cubicBezTo>
                  <a:cubicBezTo>
                    <a:pt x="3860" y="52"/>
                    <a:pt x="3473" y="0"/>
                    <a:pt x="30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00" name="Google Shape;900;p51"/>
            <p:cNvSpPr/>
            <p:nvPr/>
          </p:nvSpPr>
          <p:spPr>
            <a:xfrm>
              <a:off x="6016975" y="2759250"/>
              <a:ext cx="878450" cy="117250"/>
            </a:xfrm>
            <a:custGeom>
              <a:avLst/>
              <a:gdLst/>
              <a:ahLst/>
              <a:cxnLst/>
              <a:rect l="l" t="t" r="r" b="b"/>
              <a:pathLst>
                <a:path w="35138" h="4690" extrusionOk="0">
                  <a:moveTo>
                    <a:pt x="23778" y="1"/>
                  </a:moveTo>
                  <a:cubicBezTo>
                    <a:pt x="22555" y="1"/>
                    <a:pt x="21344" y="263"/>
                    <a:pt x="20195" y="746"/>
                  </a:cubicBezTo>
                  <a:cubicBezTo>
                    <a:pt x="18636" y="1397"/>
                    <a:pt x="17213" y="2329"/>
                    <a:pt x="15692" y="3065"/>
                  </a:cubicBezTo>
                  <a:cubicBezTo>
                    <a:pt x="14931" y="3433"/>
                    <a:pt x="14134" y="3740"/>
                    <a:pt x="13300" y="3912"/>
                  </a:cubicBezTo>
                  <a:cubicBezTo>
                    <a:pt x="12741" y="4031"/>
                    <a:pt x="12169" y="4082"/>
                    <a:pt x="11597" y="4082"/>
                  </a:cubicBezTo>
                  <a:cubicBezTo>
                    <a:pt x="11227" y="4082"/>
                    <a:pt x="10856" y="4061"/>
                    <a:pt x="10490" y="4022"/>
                  </a:cubicBezTo>
                  <a:cubicBezTo>
                    <a:pt x="8601" y="3801"/>
                    <a:pt x="6895" y="3028"/>
                    <a:pt x="5227" y="2169"/>
                  </a:cubicBezTo>
                  <a:cubicBezTo>
                    <a:pt x="3894" y="1493"/>
                    <a:pt x="2496" y="853"/>
                    <a:pt x="991" y="853"/>
                  </a:cubicBezTo>
                  <a:cubicBezTo>
                    <a:pt x="777" y="853"/>
                    <a:pt x="562" y="866"/>
                    <a:pt x="344" y="894"/>
                  </a:cubicBezTo>
                  <a:cubicBezTo>
                    <a:pt x="258" y="906"/>
                    <a:pt x="172" y="918"/>
                    <a:pt x="86" y="930"/>
                  </a:cubicBezTo>
                  <a:cubicBezTo>
                    <a:pt x="62" y="1151"/>
                    <a:pt x="25" y="1360"/>
                    <a:pt x="0" y="1568"/>
                  </a:cubicBezTo>
                  <a:cubicBezTo>
                    <a:pt x="344" y="1501"/>
                    <a:pt x="697" y="1467"/>
                    <a:pt x="1049" y="1467"/>
                  </a:cubicBezTo>
                  <a:cubicBezTo>
                    <a:pt x="1402" y="1467"/>
                    <a:pt x="1755" y="1501"/>
                    <a:pt x="2098" y="1568"/>
                  </a:cubicBezTo>
                  <a:cubicBezTo>
                    <a:pt x="2969" y="1752"/>
                    <a:pt x="3779" y="2120"/>
                    <a:pt x="4564" y="2525"/>
                  </a:cubicBezTo>
                  <a:cubicBezTo>
                    <a:pt x="5386" y="2942"/>
                    <a:pt x="6196" y="3372"/>
                    <a:pt x="7055" y="3728"/>
                  </a:cubicBezTo>
                  <a:cubicBezTo>
                    <a:pt x="7914" y="4083"/>
                    <a:pt x="8809" y="4353"/>
                    <a:pt x="9729" y="4525"/>
                  </a:cubicBezTo>
                  <a:cubicBezTo>
                    <a:pt x="10339" y="4634"/>
                    <a:pt x="10947" y="4690"/>
                    <a:pt x="11551" y="4690"/>
                  </a:cubicBezTo>
                  <a:cubicBezTo>
                    <a:pt x="12722" y="4690"/>
                    <a:pt x="13876" y="4479"/>
                    <a:pt x="14993" y="4034"/>
                  </a:cubicBezTo>
                  <a:cubicBezTo>
                    <a:pt x="16551" y="3421"/>
                    <a:pt x="17962" y="2501"/>
                    <a:pt x="19471" y="1752"/>
                  </a:cubicBezTo>
                  <a:cubicBezTo>
                    <a:pt x="20839" y="1068"/>
                    <a:pt x="22280" y="610"/>
                    <a:pt x="23801" y="610"/>
                  </a:cubicBezTo>
                  <a:cubicBezTo>
                    <a:pt x="24053" y="610"/>
                    <a:pt x="24306" y="622"/>
                    <a:pt x="24562" y="648"/>
                  </a:cubicBezTo>
                  <a:cubicBezTo>
                    <a:pt x="25495" y="746"/>
                    <a:pt x="26390" y="1016"/>
                    <a:pt x="27225" y="1409"/>
                  </a:cubicBezTo>
                  <a:cubicBezTo>
                    <a:pt x="28010" y="1789"/>
                    <a:pt x="28758" y="2219"/>
                    <a:pt x="29568" y="2550"/>
                  </a:cubicBezTo>
                  <a:cubicBezTo>
                    <a:pt x="30200" y="2815"/>
                    <a:pt x="30874" y="3004"/>
                    <a:pt x="31563" y="3004"/>
                  </a:cubicBezTo>
                  <a:cubicBezTo>
                    <a:pt x="31703" y="3004"/>
                    <a:pt x="31844" y="2996"/>
                    <a:pt x="31985" y="2979"/>
                  </a:cubicBezTo>
                  <a:cubicBezTo>
                    <a:pt x="32684" y="2893"/>
                    <a:pt x="33322" y="2599"/>
                    <a:pt x="33911" y="2231"/>
                  </a:cubicBezTo>
                  <a:cubicBezTo>
                    <a:pt x="34328" y="1961"/>
                    <a:pt x="34733" y="1642"/>
                    <a:pt x="35138" y="1323"/>
                  </a:cubicBezTo>
                  <a:cubicBezTo>
                    <a:pt x="35113" y="1102"/>
                    <a:pt x="35077" y="881"/>
                    <a:pt x="35052" y="648"/>
                  </a:cubicBezTo>
                  <a:cubicBezTo>
                    <a:pt x="34843" y="808"/>
                    <a:pt x="34647" y="955"/>
                    <a:pt x="34451" y="1102"/>
                  </a:cubicBezTo>
                  <a:cubicBezTo>
                    <a:pt x="33923" y="1495"/>
                    <a:pt x="33359" y="1900"/>
                    <a:pt x="32745" y="2145"/>
                  </a:cubicBezTo>
                  <a:cubicBezTo>
                    <a:pt x="32349" y="2307"/>
                    <a:pt x="31946" y="2380"/>
                    <a:pt x="31542" y="2380"/>
                  </a:cubicBezTo>
                  <a:cubicBezTo>
                    <a:pt x="31182" y="2380"/>
                    <a:pt x="30822" y="2322"/>
                    <a:pt x="30464" y="2219"/>
                  </a:cubicBezTo>
                  <a:cubicBezTo>
                    <a:pt x="29617" y="1973"/>
                    <a:pt x="28844" y="1544"/>
                    <a:pt x="28071" y="1151"/>
                  </a:cubicBezTo>
                  <a:cubicBezTo>
                    <a:pt x="27249" y="734"/>
                    <a:pt x="26415" y="378"/>
                    <a:pt x="25519" y="182"/>
                  </a:cubicBezTo>
                  <a:cubicBezTo>
                    <a:pt x="24940" y="60"/>
                    <a:pt x="24358" y="1"/>
                    <a:pt x="237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01" name="Google Shape;901;p51"/>
            <p:cNvSpPr/>
            <p:nvPr/>
          </p:nvSpPr>
          <p:spPr>
            <a:xfrm>
              <a:off x="6286275" y="2487125"/>
              <a:ext cx="39575" cy="39600"/>
            </a:xfrm>
            <a:custGeom>
              <a:avLst/>
              <a:gdLst/>
              <a:ahLst/>
              <a:cxnLst/>
              <a:rect l="l" t="t" r="r" b="b"/>
              <a:pathLst>
                <a:path w="1583" h="1584" extrusionOk="0">
                  <a:moveTo>
                    <a:pt x="798" y="1"/>
                  </a:moveTo>
                  <a:cubicBezTo>
                    <a:pt x="356" y="1"/>
                    <a:pt x="0" y="356"/>
                    <a:pt x="0" y="786"/>
                  </a:cubicBezTo>
                  <a:cubicBezTo>
                    <a:pt x="0" y="1228"/>
                    <a:pt x="356" y="1583"/>
                    <a:pt x="798" y="1583"/>
                  </a:cubicBezTo>
                  <a:cubicBezTo>
                    <a:pt x="1227" y="1583"/>
                    <a:pt x="1583" y="1228"/>
                    <a:pt x="1583" y="786"/>
                  </a:cubicBezTo>
                  <a:cubicBezTo>
                    <a:pt x="1583" y="356"/>
                    <a:pt x="1227" y="1"/>
                    <a:pt x="7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02" name="Google Shape;902;p51"/>
            <p:cNvSpPr/>
            <p:nvPr/>
          </p:nvSpPr>
          <p:spPr>
            <a:xfrm>
              <a:off x="6678875" y="2487125"/>
              <a:ext cx="39275" cy="39600"/>
            </a:xfrm>
            <a:custGeom>
              <a:avLst/>
              <a:gdLst/>
              <a:ahLst/>
              <a:cxnLst/>
              <a:rect l="l" t="t" r="r" b="b"/>
              <a:pathLst>
                <a:path w="1571" h="1584" extrusionOk="0">
                  <a:moveTo>
                    <a:pt x="785" y="1"/>
                  </a:moveTo>
                  <a:cubicBezTo>
                    <a:pt x="344" y="1"/>
                    <a:pt x="0" y="356"/>
                    <a:pt x="0" y="786"/>
                  </a:cubicBezTo>
                  <a:cubicBezTo>
                    <a:pt x="0" y="1228"/>
                    <a:pt x="344" y="1583"/>
                    <a:pt x="785" y="1583"/>
                  </a:cubicBezTo>
                  <a:cubicBezTo>
                    <a:pt x="1215" y="1583"/>
                    <a:pt x="1571" y="1228"/>
                    <a:pt x="1571" y="786"/>
                  </a:cubicBezTo>
                  <a:cubicBezTo>
                    <a:pt x="1571" y="356"/>
                    <a:pt x="1215" y="1"/>
                    <a:pt x="7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03" name="Google Shape;903;p51"/>
            <p:cNvSpPr/>
            <p:nvPr/>
          </p:nvSpPr>
          <p:spPr>
            <a:xfrm>
              <a:off x="6047325" y="2879425"/>
              <a:ext cx="39600" cy="39575"/>
            </a:xfrm>
            <a:custGeom>
              <a:avLst/>
              <a:gdLst/>
              <a:ahLst/>
              <a:cxnLst/>
              <a:rect l="l" t="t" r="r" b="b"/>
              <a:pathLst>
                <a:path w="1584" h="1583" extrusionOk="0">
                  <a:moveTo>
                    <a:pt x="798" y="0"/>
                  </a:moveTo>
                  <a:cubicBezTo>
                    <a:pt x="357" y="0"/>
                    <a:pt x="1" y="356"/>
                    <a:pt x="1" y="798"/>
                  </a:cubicBezTo>
                  <a:cubicBezTo>
                    <a:pt x="1" y="1227"/>
                    <a:pt x="357" y="1583"/>
                    <a:pt x="798" y="1583"/>
                  </a:cubicBezTo>
                  <a:cubicBezTo>
                    <a:pt x="1228" y="1583"/>
                    <a:pt x="1584" y="1227"/>
                    <a:pt x="1584" y="798"/>
                  </a:cubicBezTo>
                  <a:cubicBezTo>
                    <a:pt x="1584" y="356"/>
                    <a:pt x="1228" y="0"/>
                    <a:pt x="7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04" name="Google Shape;904;p51"/>
            <p:cNvSpPr/>
            <p:nvPr/>
          </p:nvSpPr>
          <p:spPr>
            <a:xfrm>
              <a:off x="6625800" y="2899350"/>
              <a:ext cx="39300" cy="39300"/>
            </a:xfrm>
            <a:custGeom>
              <a:avLst/>
              <a:gdLst/>
              <a:ahLst/>
              <a:cxnLst/>
              <a:rect l="l" t="t" r="r" b="b"/>
              <a:pathLst>
                <a:path w="1572" h="1572" extrusionOk="0">
                  <a:moveTo>
                    <a:pt x="786" y="1"/>
                  </a:moveTo>
                  <a:cubicBezTo>
                    <a:pt x="344" y="1"/>
                    <a:pt x="1" y="356"/>
                    <a:pt x="1" y="786"/>
                  </a:cubicBezTo>
                  <a:cubicBezTo>
                    <a:pt x="1" y="1228"/>
                    <a:pt x="344" y="1571"/>
                    <a:pt x="786" y="1571"/>
                  </a:cubicBezTo>
                  <a:cubicBezTo>
                    <a:pt x="1215" y="1571"/>
                    <a:pt x="1571" y="1228"/>
                    <a:pt x="1571" y="786"/>
                  </a:cubicBezTo>
                  <a:cubicBezTo>
                    <a:pt x="1571" y="356"/>
                    <a:pt x="1215" y="1"/>
                    <a:pt x="7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05" name="Google Shape;905;p51"/>
            <p:cNvSpPr/>
            <p:nvPr/>
          </p:nvSpPr>
          <p:spPr>
            <a:xfrm>
              <a:off x="5982300" y="2386525"/>
              <a:ext cx="948100" cy="795650"/>
            </a:xfrm>
            <a:custGeom>
              <a:avLst/>
              <a:gdLst/>
              <a:ahLst/>
              <a:cxnLst/>
              <a:rect l="l" t="t" r="r" b="b"/>
              <a:pathLst>
                <a:path w="37924" h="31826" fill="none" extrusionOk="0">
                  <a:moveTo>
                    <a:pt x="4136" y="835"/>
                  </a:moveTo>
                  <a:lnTo>
                    <a:pt x="3559" y="3362"/>
                  </a:lnTo>
                  <a:cubicBezTo>
                    <a:pt x="1216" y="14318"/>
                    <a:pt x="1" y="31825"/>
                    <a:pt x="1" y="31825"/>
                  </a:cubicBezTo>
                  <a:lnTo>
                    <a:pt x="19398" y="31825"/>
                  </a:lnTo>
                  <a:lnTo>
                    <a:pt x="37924" y="31629"/>
                  </a:lnTo>
                  <a:cubicBezTo>
                    <a:pt x="37924" y="31629"/>
                    <a:pt x="36709" y="14122"/>
                    <a:pt x="34317" y="3092"/>
                  </a:cubicBezTo>
                  <a:lnTo>
                    <a:pt x="33593" y="1"/>
                  </a:lnTo>
                </a:path>
              </a:pathLst>
            </a:custGeom>
            <a:noFill/>
            <a:ln w="19050" cap="rnd" cmpd="sng">
              <a:solidFill>
                <a:srgbClr val="352C38"/>
              </a:solidFill>
              <a:prstDash val="solid"/>
              <a:miter lim="12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06" name="Google Shape;906;p51"/>
            <p:cNvSpPr/>
            <p:nvPr/>
          </p:nvSpPr>
          <p:spPr>
            <a:xfrm>
              <a:off x="6054400" y="2118075"/>
              <a:ext cx="768650" cy="128300"/>
            </a:xfrm>
            <a:custGeom>
              <a:avLst/>
              <a:gdLst/>
              <a:ahLst/>
              <a:cxnLst/>
              <a:rect l="l" t="t" r="r" b="b"/>
              <a:pathLst>
                <a:path w="30746" h="5132" extrusionOk="0">
                  <a:moveTo>
                    <a:pt x="27410" y="1"/>
                  </a:moveTo>
                  <a:cubicBezTo>
                    <a:pt x="27030" y="1"/>
                    <a:pt x="26649" y="65"/>
                    <a:pt x="26267" y="224"/>
                  </a:cubicBezTo>
                  <a:cubicBezTo>
                    <a:pt x="24979" y="764"/>
                    <a:pt x="24439" y="2126"/>
                    <a:pt x="23421" y="2973"/>
                  </a:cubicBezTo>
                  <a:cubicBezTo>
                    <a:pt x="22779" y="3510"/>
                    <a:pt x="21963" y="3769"/>
                    <a:pt x="21146" y="3769"/>
                  </a:cubicBezTo>
                  <a:cubicBezTo>
                    <a:pt x="20526" y="3769"/>
                    <a:pt x="19905" y="3619"/>
                    <a:pt x="19360" y="3328"/>
                  </a:cubicBezTo>
                  <a:cubicBezTo>
                    <a:pt x="18710" y="2973"/>
                    <a:pt x="18121" y="2506"/>
                    <a:pt x="17397" y="2273"/>
                  </a:cubicBezTo>
                  <a:cubicBezTo>
                    <a:pt x="17126" y="2184"/>
                    <a:pt x="16852" y="2144"/>
                    <a:pt x="16581" y="2144"/>
                  </a:cubicBezTo>
                  <a:cubicBezTo>
                    <a:pt x="16140" y="2144"/>
                    <a:pt x="15704" y="2251"/>
                    <a:pt x="15287" y="2433"/>
                  </a:cubicBezTo>
                  <a:cubicBezTo>
                    <a:pt x="14588" y="2739"/>
                    <a:pt x="13974" y="3218"/>
                    <a:pt x="13336" y="3623"/>
                  </a:cubicBezTo>
                  <a:cubicBezTo>
                    <a:pt x="12637" y="4064"/>
                    <a:pt x="11852" y="4408"/>
                    <a:pt x="11017" y="4494"/>
                  </a:cubicBezTo>
                  <a:cubicBezTo>
                    <a:pt x="10881" y="4507"/>
                    <a:pt x="10744" y="4514"/>
                    <a:pt x="10607" y="4514"/>
                  </a:cubicBezTo>
                  <a:cubicBezTo>
                    <a:pt x="9991" y="4514"/>
                    <a:pt x="9378" y="4375"/>
                    <a:pt x="8846" y="4064"/>
                  </a:cubicBezTo>
                  <a:cubicBezTo>
                    <a:pt x="8196" y="3672"/>
                    <a:pt x="7889" y="3071"/>
                    <a:pt x="7533" y="2445"/>
                  </a:cubicBezTo>
                  <a:cubicBezTo>
                    <a:pt x="7190" y="1832"/>
                    <a:pt x="6736" y="1292"/>
                    <a:pt x="6036" y="1095"/>
                  </a:cubicBezTo>
                  <a:cubicBezTo>
                    <a:pt x="5801" y="1026"/>
                    <a:pt x="5559" y="998"/>
                    <a:pt x="5315" y="998"/>
                  </a:cubicBezTo>
                  <a:cubicBezTo>
                    <a:pt x="4822" y="998"/>
                    <a:pt x="4321" y="1115"/>
                    <a:pt x="3852" y="1255"/>
                  </a:cubicBezTo>
                  <a:cubicBezTo>
                    <a:pt x="3190" y="1451"/>
                    <a:pt x="2552" y="1733"/>
                    <a:pt x="1853" y="1819"/>
                  </a:cubicBezTo>
                  <a:cubicBezTo>
                    <a:pt x="1714" y="1833"/>
                    <a:pt x="1566" y="1844"/>
                    <a:pt x="1416" y="1844"/>
                  </a:cubicBezTo>
                  <a:cubicBezTo>
                    <a:pt x="1047" y="1844"/>
                    <a:pt x="664" y="1783"/>
                    <a:pt x="368" y="1574"/>
                  </a:cubicBezTo>
                  <a:cubicBezTo>
                    <a:pt x="246" y="1733"/>
                    <a:pt x="123" y="1893"/>
                    <a:pt x="0" y="2065"/>
                  </a:cubicBezTo>
                  <a:cubicBezTo>
                    <a:pt x="37" y="2089"/>
                    <a:pt x="61" y="2114"/>
                    <a:pt x="98" y="2138"/>
                  </a:cubicBezTo>
                  <a:cubicBezTo>
                    <a:pt x="492" y="2374"/>
                    <a:pt x="954" y="2455"/>
                    <a:pt x="1413" y="2455"/>
                  </a:cubicBezTo>
                  <a:cubicBezTo>
                    <a:pt x="1599" y="2455"/>
                    <a:pt x="1783" y="2442"/>
                    <a:pt x="1963" y="2420"/>
                  </a:cubicBezTo>
                  <a:cubicBezTo>
                    <a:pt x="2687" y="2322"/>
                    <a:pt x="3362" y="2040"/>
                    <a:pt x="4061" y="1832"/>
                  </a:cubicBezTo>
                  <a:cubicBezTo>
                    <a:pt x="4452" y="1719"/>
                    <a:pt x="4885" y="1614"/>
                    <a:pt x="5305" y="1614"/>
                  </a:cubicBezTo>
                  <a:cubicBezTo>
                    <a:pt x="5664" y="1614"/>
                    <a:pt x="6013" y="1690"/>
                    <a:pt x="6319" y="1905"/>
                  </a:cubicBezTo>
                  <a:cubicBezTo>
                    <a:pt x="6895" y="2298"/>
                    <a:pt x="7128" y="3058"/>
                    <a:pt x="7509" y="3623"/>
                  </a:cubicBezTo>
                  <a:cubicBezTo>
                    <a:pt x="7938" y="4261"/>
                    <a:pt x="8588" y="4702"/>
                    <a:pt x="9337" y="4948"/>
                  </a:cubicBezTo>
                  <a:cubicBezTo>
                    <a:pt x="9742" y="5075"/>
                    <a:pt x="10148" y="5132"/>
                    <a:pt x="10551" y="5132"/>
                  </a:cubicBezTo>
                  <a:cubicBezTo>
                    <a:pt x="11785" y="5132"/>
                    <a:pt x="12988" y="4598"/>
                    <a:pt x="14023" y="3905"/>
                  </a:cubicBezTo>
                  <a:cubicBezTo>
                    <a:pt x="14673" y="3463"/>
                    <a:pt x="15336" y="2973"/>
                    <a:pt x="16121" y="2801"/>
                  </a:cubicBezTo>
                  <a:cubicBezTo>
                    <a:pt x="16266" y="2767"/>
                    <a:pt x="16408" y="2752"/>
                    <a:pt x="16548" y="2752"/>
                  </a:cubicBezTo>
                  <a:cubicBezTo>
                    <a:pt x="17176" y="2752"/>
                    <a:pt x="17751" y="3061"/>
                    <a:pt x="18293" y="3402"/>
                  </a:cubicBezTo>
                  <a:cubicBezTo>
                    <a:pt x="18955" y="3807"/>
                    <a:pt x="19605" y="4199"/>
                    <a:pt x="20366" y="4322"/>
                  </a:cubicBezTo>
                  <a:cubicBezTo>
                    <a:pt x="20613" y="4363"/>
                    <a:pt x="20862" y="4383"/>
                    <a:pt x="21111" y="4383"/>
                  </a:cubicBezTo>
                  <a:cubicBezTo>
                    <a:pt x="21616" y="4383"/>
                    <a:pt x="22118" y="4298"/>
                    <a:pt x="22587" y="4126"/>
                  </a:cubicBezTo>
                  <a:cubicBezTo>
                    <a:pt x="23298" y="3868"/>
                    <a:pt x="23887" y="3439"/>
                    <a:pt x="24390" y="2874"/>
                  </a:cubicBezTo>
                  <a:cubicBezTo>
                    <a:pt x="24844" y="2347"/>
                    <a:pt x="25237" y="1758"/>
                    <a:pt x="25752" y="1279"/>
                  </a:cubicBezTo>
                  <a:cubicBezTo>
                    <a:pt x="26269" y="808"/>
                    <a:pt x="26835" y="639"/>
                    <a:pt x="27420" y="639"/>
                  </a:cubicBezTo>
                  <a:cubicBezTo>
                    <a:pt x="28433" y="639"/>
                    <a:pt x="29504" y="1145"/>
                    <a:pt x="30476" y="1463"/>
                  </a:cubicBezTo>
                  <a:cubicBezTo>
                    <a:pt x="30561" y="1488"/>
                    <a:pt x="30660" y="1513"/>
                    <a:pt x="30745" y="1549"/>
                  </a:cubicBezTo>
                  <a:cubicBezTo>
                    <a:pt x="30512" y="1243"/>
                    <a:pt x="30267" y="936"/>
                    <a:pt x="30009" y="654"/>
                  </a:cubicBezTo>
                  <a:cubicBezTo>
                    <a:pt x="29161" y="345"/>
                    <a:pt x="28289" y="1"/>
                    <a:pt x="274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07" name="Google Shape;907;p51"/>
            <p:cNvSpPr/>
            <p:nvPr/>
          </p:nvSpPr>
          <p:spPr>
            <a:xfrm>
              <a:off x="6602800" y="1915725"/>
              <a:ext cx="5250" cy="105525"/>
            </a:xfrm>
            <a:custGeom>
              <a:avLst/>
              <a:gdLst/>
              <a:ahLst/>
              <a:cxnLst/>
              <a:rect l="l" t="t" r="r" b="b"/>
              <a:pathLst>
                <a:path w="210" h="4221" extrusionOk="0">
                  <a:moveTo>
                    <a:pt x="1" y="0"/>
                  </a:moveTo>
                  <a:lnTo>
                    <a:pt x="1" y="4221"/>
                  </a:lnTo>
                  <a:cubicBezTo>
                    <a:pt x="74" y="4172"/>
                    <a:pt x="136" y="4122"/>
                    <a:pt x="209" y="4073"/>
                  </a:cubicBezTo>
                  <a:lnTo>
                    <a:pt x="209" y="147"/>
                  </a:lnTo>
                  <a:cubicBezTo>
                    <a:pt x="136" y="86"/>
                    <a:pt x="74" y="49"/>
                    <a:pt x="1" y="0"/>
                  </a:cubicBezTo>
                  <a:close/>
                </a:path>
              </a:pathLst>
            </a:custGeom>
            <a:solidFill>
              <a:srgbClr val="352C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08" name="Google Shape;908;p51"/>
            <p:cNvSpPr/>
            <p:nvPr/>
          </p:nvSpPr>
          <p:spPr>
            <a:xfrm>
              <a:off x="6562000" y="1905900"/>
              <a:ext cx="5250" cy="124850"/>
            </a:xfrm>
            <a:custGeom>
              <a:avLst/>
              <a:gdLst/>
              <a:ahLst/>
              <a:cxnLst/>
              <a:rect l="l" t="t" r="r" b="b"/>
              <a:pathLst>
                <a:path w="210" h="4994" extrusionOk="0">
                  <a:moveTo>
                    <a:pt x="1" y="1"/>
                  </a:moveTo>
                  <a:lnTo>
                    <a:pt x="1" y="4994"/>
                  </a:lnTo>
                  <a:lnTo>
                    <a:pt x="209" y="4994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352C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09" name="Google Shape;909;p51"/>
            <p:cNvSpPr/>
            <p:nvPr/>
          </p:nvSpPr>
          <p:spPr>
            <a:xfrm>
              <a:off x="6521525" y="1905900"/>
              <a:ext cx="4925" cy="124850"/>
            </a:xfrm>
            <a:custGeom>
              <a:avLst/>
              <a:gdLst/>
              <a:ahLst/>
              <a:cxnLst/>
              <a:rect l="l" t="t" r="r" b="b"/>
              <a:pathLst>
                <a:path w="197" h="4994" extrusionOk="0">
                  <a:moveTo>
                    <a:pt x="0" y="1"/>
                  </a:moveTo>
                  <a:lnTo>
                    <a:pt x="0" y="4994"/>
                  </a:lnTo>
                  <a:lnTo>
                    <a:pt x="197" y="4994"/>
                  </a:lnTo>
                  <a:lnTo>
                    <a:pt x="197" y="1"/>
                  </a:lnTo>
                  <a:close/>
                </a:path>
              </a:pathLst>
            </a:custGeom>
            <a:solidFill>
              <a:srgbClr val="352C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10" name="Google Shape;910;p51"/>
            <p:cNvSpPr/>
            <p:nvPr/>
          </p:nvSpPr>
          <p:spPr>
            <a:xfrm>
              <a:off x="6480725" y="1905900"/>
              <a:ext cx="5250" cy="124850"/>
            </a:xfrm>
            <a:custGeom>
              <a:avLst/>
              <a:gdLst/>
              <a:ahLst/>
              <a:cxnLst/>
              <a:rect l="l" t="t" r="r" b="b"/>
              <a:pathLst>
                <a:path w="210" h="4994" extrusionOk="0">
                  <a:moveTo>
                    <a:pt x="1" y="1"/>
                  </a:moveTo>
                  <a:lnTo>
                    <a:pt x="1" y="4994"/>
                  </a:lnTo>
                  <a:lnTo>
                    <a:pt x="209" y="4994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352C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11" name="Google Shape;911;p51"/>
            <p:cNvSpPr/>
            <p:nvPr/>
          </p:nvSpPr>
          <p:spPr>
            <a:xfrm>
              <a:off x="6439925" y="1905900"/>
              <a:ext cx="5250" cy="124850"/>
            </a:xfrm>
            <a:custGeom>
              <a:avLst/>
              <a:gdLst/>
              <a:ahLst/>
              <a:cxnLst/>
              <a:rect l="l" t="t" r="r" b="b"/>
              <a:pathLst>
                <a:path w="210" h="4994" extrusionOk="0">
                  <a:moveTo>
                    <a:pt x="1" y="1"/>
                  </a:moveTo>
                  <a:lnTo>
                    <a:pt x="1" y="4994"/>
                  </a:lnTo>
                  <a:lnTo>
                    <a:pt x="209" y="4994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352C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12" name="Google Shape;912;p51"/>
            <p:cNvSpPr/>
            <p:nvPr/>
          </p:nvSpPr>
          <p:spPr>
            <a:xfrm>
              <a:off x="6399450" y="1905900"/>
              <a:ext cx="4925" cy="124850"/>
            </a:xfrm>
            <a:custGeom>
              <a:avLst/>
              <a:gdLst/>
              <a:ahLst/>
              <a:cxnLst/>
              <a:rect l="l" t="t" r="r" b="b"/>
              <a:pathLst>
                <a:path w="197" h="4994" extrusionOk="0">
                  <a:moveTo>
                    <a:pt x="0" y="1"/>
                  </a:moveTo>
                  <a:lnTo>
                    <a:pt x="0" y="4994"/>
                  </a:lnTo>
                  <a:lnTo>
                    <a:pt x="197" y="4994"/>
                  </a:lnTo>
                  <a:lnTo>
                    <a:pt x="197" y="1"/>
                  </a:lnTo>
                  <a:close/>
                </a:path>
              </a:pathLst>
            </a:custGeom>
            <a:solidFill>
              <a:srgbClr val="352C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13" name="Google Shape;913;p51"/>
            <p:cNvSpPr/>
            <p:nvPr/>
          </p:nvSpPr>
          <p:spPr>
            <a:xfrm>
              <a:off x="6358650" y="1905900"/>
              <a:ext cx="5250" cy="124850"/>
            </a:xfrm>
            <a:custGeom>
              <a:avLst/>
              <a:gdLst/>
              <a:ahLst/>
              <a:cxnLst/>
              <a:rect l="l" t="t" r="r" b="b"/>
              <a:pathLst>
                <a:path w="210" h="4994" extrusionOk="0">
                  <a:moveTo>
                    <a:pt x="148" y="1"/>
                  </a:moveTo>
                  <a:cubicBezTo>
                    <a:pt x="99" y="1"/>
                    <a:pt x="50" y="13"/>
                    <a:pt x="1" y="13"/>
                  </a:cubicBezTo>
                  <a:lnTo>
                    <a:pt x="1" y="4994"/>
                  </a:lnTo>
                  <a:lnTo>
                    <a:pt x="209" y="4994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352C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14" name="Google Shape;914;p51"/>
            <p:cNvSpPr/>
            <p:nvPr/>
          </p:nvSpPr>
          <p:spPr>
            <a:xfrm>
              <a:off x="6317850" y="1919700"/>
              <a:ext cx="5250" cy="97575"/>
            </a:xfrm>
            <a:custGeom>
              <a:avLst/>
              <a:gdLst/>
              <a:ahLst/>
              <a:cxnLst/>
              <a:rect l="l" t="t" r="r" b="b"/>
              <a:pathLst>
                <a:path w="210" h="3903" extrusionOk="0">
                  <a:moveTo>
                    <a:pt x="209" y="1"/>
                  </a:moveTo>
                  <a:cubicBezTo>
                    <a:pt x="136" y="62"/>
                    <a:pt x="75" y="123"/>
                    <a:pt x="1" y="185"/>
                  </a:cubicBezTo>
                  <a:lnTo>
                    <a:pt x="1" y="3718"/>
                  </a:lnTo>
                  <a:cubicBezTo>
                    <a:pt x="75" y="3779"/>
                    <a:pt x="136" y="3841"/>
                    <a:pt x="209" y="3902"/>
                  </a:cubicBezTo>
                  <a:lnTo>
                    <a:pt x="209" y="1"/>
                  </a:lnTo>
                  <a:close/>
                </a:path>
              </a:pathLst>
            </a:custGeom>
            <a:solidFill>
              <a:srgbClr val="352C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915" name="Google Shape;915;p51"/>
          <p:cNvSpPr txBox="1">
            <a:spLocks noGrp="1"/>
          </p:cNvSpPr>
          <p:nvPr>
            <p:ph type="title"/>
          </p:nvPr>
        </p:nvSpPr>
        <p:spPr>
          <a:xfrm>
            <a:off x="935925" y="1622350"/>
            <a:ext cx="3557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latin typeface="Cambria" panose="02040503050406030204" pitchFamily="18" charset="0"/>
                <a:ea typeface="Cambria" panose="02040503050406030204" pitchFamily="18" charset="0"/>
              </a:rPr>
              <a:t>QUAN SÁT</a:t>
            </a:r>
            <a:endParaRPr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16" name="Google Shape;916;p51"/>
          <p:cNvSpPr txBox="1">
            <a:spLocks noGrp="1"/>
          </p:cNvSpPr>
          <p:nvPr>
            <p:ph type="body" idx="1"/>
          </p:nvPr>
        </p:nvSpPr>
        <p:spPr>
          <a:xfrm>
            <a:off x="757423" y="2238600"/>
            <a:ext cx="4109252" cy="16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endParaRPr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917" name="Google Shape;917;p51"/>
          <p:cNvGrpSpPr/>
          <p:nvPr/>
        </p:nvGrpSpPr>
        <p:grpSpPr>
          <a:xfrm>
            <a:off x="5459345" y="3813615"/>
            <a:ext cx="2479762" cy="1330019"/>
            <a:chOff x="6130025" y="3279775"/>
            <a:chExt cx="1021950" cy="548100"/>
          </a:xfrm>
        </p:grpSpPr>
        <p:sp>
          <p:nvSpPr>
            <p:cNvPr id="918" name="Google Shape;918;p51"/>
            <p:cNvSpPr/>
            <p:nvPr/>
          </p:nvSpPr>
          <p:spPr>
            <a:xfrm>
              <a:off x="6204500" y="3645150"/>
              <a:ext cx="819875" cy="182725"/>
            </a:xfrm>
            <a:custGeom>
              <a:avLst/>
              <a:gdLst/>
              <a:ahLst/>
              <a:cxnLst/>
              <a:rect l="l" t="t" r="r" b="b"/>
              <a:pathLst>
                <a:path w="32795" h="7309" extrusionOk="0">
                  <a:moveTo>
                    <a:pt x="3654" y="1"/>
                  </a:moveTo>
                  <a:cubicBezTo>
                    <a:pt x="1630" y="1"/>
                    <a:pt x="0" y="1642"/>
                    <a:pt x="0" y="3655"/>
                  </a:cubicBezTo>
                  <a:cubicBezTo>
                    <a:pt x="0" y="5678"/>
                    <a:pt x="1630" y="7308"/>
                    <a:pt x="3654" y="7308"/>
                  </a:cubicBezTo>
                  <a:lnTo>
                    <a:pt x="32795" y="7308"/>
                  </a:lnTo>
                  <a:lnTo>
                    <a:pt x="32795" y="1"/>
                  </a:lnTo>
                  <a:close/>
                </a:path>
              </a:pathLst>
            </a:custGeom>
            <a:solidFill>
              <a:srgbClr val="70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19" name="Google Shape;919;p51"/>
            <p:cNvSpPr/>
            <p:nvPr/>
          </p:nvSpPr>
          <p:spPr>
            <a:xfrm>
              <a:off x="6332100" y="3645150"/>
              <a:ext cx="819875" cy="182725"/>
            </a:xfrm>
            <a:custGeom>
              <a:avLst/>
              <a:gdLst/>
              <a:ahLst/>
              <a:cxnLst/>
              <a:rect l="l" t="t" r="r" b="b"/>
              <a:pathLst>
                <a:path w="32795" h="7309" extrusionOk="0">
                  <a:moveTo>
                    <a:pt x="3654" y="1"/>
                  </a:moveTo>
                  <a:cubicBezTo>
                    <a:pt x="1642" y="1"/>
                    <a:pt x="0" y="1642"/>
                    <a:pt x="0" y="3655"/>
                  </a:cubicBezTo>
                  <a:cubicBezTo>
                    <a:pt x="0" y="5678"/>
                    <a:pt x="1642" y="7308"/>
                    <a:pt x="3654" y="7308"/>
                  </a:cubicBezTo>
                  <a:lnTo>
                    <a:pt x="32795" y="7308"/>
                  </a:lnTo>
                  <a:lnTo>
                    <a:pt x="32795" y="1"/>
                  </a:lnTo>
                  <a:close/>
                </a:path>
              </a:pathLst>
            </a:custGeom>
            <a:solidFill>
              <a:srgbClr val="BFB19B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20" name="Google Shape;920;p51"/>
            <p:cNvSpPr/>
            <p:nvPr/>
          </p:nvSpPr>
          <p:spPr>
            <a:xfrm>
              <a:off x="6394775" y="3664000"/>
              <a:ext cx="757200" cy="145325"/>
            </a:xfrm>
            <a:custGeom>
              <a:avLst/>
              <a:gdLst/>
              <a:ahLst/>
              <a:cxnLst/>
              <a:rect l="l" t="t" r="r" b="b"/>
              <a:pathLst>
                <a:path w="30288" h="5813" extrusionOk="0">
                  <a:moveTo>
                    <a:pt x="2631" y="0"/>
                  </a:moveTo>
                  <a:cubicBezTo>
                    <a:pt x="1181" y="0"/>
                    <a:pt x="0" y="1169"/>
                    <a:pt x="0" y="2620"/>
                  </a:cubicBezTo>
                  <a:lnTo>
                    <a:pt x="0" y="3182"/>
                  </a:lnTo>
                  <a:cubicBezTo>
                    <a:pt x="0" y="4632"/>
                    <a:pt x="1181" y="5812"/>
                    <a:pt x="2631" y="5812"/>
                  </a:cubicBezTo>
                  <a:lnTo>
                    <a:pt x="30288" y="5812"/>
                  </a:lnTo>
                  <a:lnTo>
                    <a:pt x="30288" y="0"/>
                  </a:lnTo>
                  <a:close/>
                </a:path>
              </a:pathLst>
            </a:custGeom>
            <a:solidFill>
              <a:srgbClr val="EDE2C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21" name="Google Shape;921;p51"/>
            <p:cNvSpPr/>
            <p:nvPr/>
          </p:nvSpPr>
          <p:spPr>
            <a:xfrm>
              <a:off x="6155025" y="3462475"/>
              <a:ext cx="819875" cy="182700"/>
            </a:xfrm>
            <a:custGeom>
              <a:avLst/>
              <a:gdLst/>
              <a:ahLst/>
              <a:cxnLst/>
              <a:rect l="l" t="t" r="r" b="b"/>
              <a:pathLst>
                <a:path w="32795" h="7308" extrusionOk="0">
                  <a:moveTo>
                    <a:pt x="3654" y="0"/>
                  </a:moveTo>
                  <a:cubicBezTo>
                    <a:pt x="1642" y="0"/>
                    <a:pt x="1" y="1642"/>
                    <a:pt x="1" y="3654"/>
                  </a:cubicBezTo>
                  <a:cubicBezTo>
                    <a:pt x="1" y="5678"/>
                    <a:pt x="1642" y="7308"/>
                    <a:pt x="3654" y="7308"/>
                  </a:cubicBezTo>
                  <a:lnTo>
                    <a:pt x="32795" y="7308"/>
                  </a:lnTo>
                  <a:lnTo>
                    <a:pt x="32795" y="0"/>
                  </a:lnTo>
                  <a:close/>
                </a:path>
              </a:pathLst>
            </a:custGeom>
            <a:solidFill>
              <a:srgbClr val="5A79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22" name="Google Shape;922;p51"/>
            <p:cNvSpPr/>
            <p:nvPr/>
          </p:nvSpPr>
          <p:spPr>
            <a:xfrm>
              <a:off x="6282625" y="3462475"/>
              <a:ext cx="819875" cy="182700"/>
            </a:xfrm>
            <a:custGeom>
              <a:avLst/>
              <a:gdLst/>
              <a:ahLst/>
              <a:cxnLst/>
              <a:rect l="l" t="t" r="r" b="b"/>
              <a:pathLst>
                <a:path w="32795" h="7308" extrusionOk="0">
                  <a:moveTo>
                    <a:pt x="3654" y="0"/>
                  </a:moveTo>
                  <a:cubicBezTo>
                    <a:pt x="1642" y="0"/>
                    <a:pt x="1" y="1642"/>
                    <a:pt x="1" y="3654"/>
                  </a:cubicBezTo>
                  <a:cubicBezTo>
                    <a:pt x="1" y="5678"/>
                    <a:pt x="1642" y="7308"/>
                    <a:pt x="3654" y="7308"/>
                  </a:cubicBezTo>
                  <a:lnTo>
                    <a:pt x="32795" y="7308"/>
                  </a:lnTo>
                  <a:lnTo>
                    <a:pt x="32795" y="0"/>
                  </a:lnTo>
                  <a:close/>
                </a:path>
              </a:pathLst>
            </a:custGeom>
            <a:solidFill>
              <a:srgbClr val="ABCCA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23" name="Google Shape;923;p51"/>
            <p:cNvSpPr/>
            <p:nvPr/>
          </p:nvSpPr>
          <p:spPr>
            <a:xfrm>
              <a:off x="6345600" y="3481300"/>
              <a:ext cx="756900" cy="145325"/>
            </a:xfrm>
            <a:custGeom>
              <a:avLst/>
              <a:gdLst/>
              <a:ahLst/>
              <a:cxnLst/>
              <a:rect l="l" t="t" r="r" b="b"/>
              <a:pathLst>
                <a:path w="30276" h="5813" extrusionOk="0">
                  <a:moveTo>
                    <a:pt x="2619" y="1"/>
                  </a:moveTo>
                  <a:cubicBezTo>
                    <a:pt x="1169" y="1"/>
                    <a:pt x="0" y="1170"/>
                    <a:pt x="0" y="2620"/>
                  </a:cubicBezTo>
                  <a:lnTo>
                    <a:pt x="0" y="3182"/>
                  </a:lnTo>
                  <a:cubicBezTo>
                    <a:pt x="0" y="4632"/>
                    <a:pt x="1169" y="5813"/>
                    <a:pt x="2619" y="5813"/>
                  </a:cubicBezTo>
                  <a:lnTo>
                    <a:pt x="30276" y="5813"/>
                  </a:lnTo>
                  <a:lnTo>
                    <a:pt x="30276" y="1"/>
                  </a:lnTo>
                  <a:close/>
                </a:path>
              </a:pathLst>
            </a:custGeom>
            <a:solidFill>
              <a:srgbClr val="EDE2C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24" name="Google Shape;924;p51"/>
            <p:cNvSpPr/>
            <p:nvPr/>
          </p:nvSpPr>
          <p:spPr>
            <a:xfrm>
              <a:off x="6130025" y="3279775"/>
              <a:ext cx="806375" cy="182725"/>
            </a:xfrm>
            <a:custGeom>
              <a:avLst/>
              <a:gdLst/>
              <a:ahLst/>
              <a:cxnLst/>
              <a:rect l="l" t="t" r="r" b="b"/>
              <a:pathLst>
                <a:path w="32255" h="7309" extrusionOk="0">
                  <a:moveTo>
                    <a:pt x="3654" y="1"/>
                  </a:moveTo>
                  <a:cubicBezTo>
                    <a:pt x="1630" y="1"/>
                    <a:pt x="0" y="1642"/>
                    <a:pt x="0" y="3655"/>
                  </a:cubicBezTo>
                  <a:cubicBezTo>
                    <a:pt x="0" y="5678"/>
                    <a:pt x="1630" y="7308"/>
                    <a:pt x="3654" y="7308"/>
                  </a:cubicBezTo>
                  <a:lnTo>
                    <a:pt x="32255" y="7308"/>
                  </a:lnTo>
                  <a:lnTo>
                    <a:pt x="32255" y="1"/>
                  </a:lnTo>
                  <a:close/>
                </a:path>
              </a:pathLst>
            </a:custGeom>
            <a:solidFill>
              <a:srgbClr val="F86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25" name="Google Shape;925;p51"/>
            <p:cNvSpPr/>
            <p:nvPr/>
          </p:nvSpPr>
          <p:spPr>
            <a:xfrm>
              <a:off x="6255650" y="3279775"/>
              <a:ext cx="806400" cy="182725"/>
            </a:xfrm>
            <a:custGeom>
              <a:avLst/>
              <a:gdLst/>
              <a:ahLst/>
              <a:cxnLst/>
              <a:rect l="l" t="t" r="r" b="b"/>
              <a:pathLst>
                <a:path w="32256" h="7309" extrusionOk="0">
                  <a:moveTo>
                    <a:pt x="3654" y="1"/>
                  </a:moveTo>
                  <a:cubicBezTo>
                    <a:pt x="1631" y="1"/>
                    <a:pt x="0" y="1642"/>
                    <a:pt x="0" y="3655"/>
                  </a:cubicBezTo>
                  <a:cubicBezTo>
                    <a:pt x="0" y="5678"/>
                    <a:pt x="1631" y="7308"/>
                    <a:pt x="3654" y="7308"/>
                  </a:cubicBezTo>
                  <a:lnTo>
                    <a:pt x="32255" y="7308"/>
                  </a:lnTo>
                  <a:lnTo>
                    <a:pt x="32255" y="1"/>
                  </a:lnTo>
                  <a:close/>
                </a:path>
              </a:pathLst>
            </a:custGeom>
            <a:solidFill>
              <a:srgbClr val="FAA494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26" name="Google Shape;926;p51"/>
            <p:cNvSpPr/>
            <p:nvPr/>
          </p:nvSpPr>
          <p:spPr>
            <a:xfrm>
              <a:off x="6317200" y="3298600"/>
              <a:ext cx="744850" cy="145350"/>
            </a:xfrm>
            <a:custGeom>
              <a:avLst/>
              <a:gdLst/>
              <a:ahLst/>
              <a:cxnLst/>
              <a:rect l="l" t="t" r="r" b="b"/>
              <a:pathLst>
                <a:path w="29794" h="5814" extrusionOk="0">
                  <a:moveTo>
                    <a:pt x="2631" y="1"/>
                  </a:moveTo>
                  <a:cubicBezTo>
                    <a:pt x="1181" y="1"/>
                    <a:pt x="1" y="1170"/>
                    <a:pt x="1" y="2620"/>
                  </a:cubicBezTo>
                  <a:lnTo>
                    <a:pt x="1" y="3183"/>
                  </a:lnTo>
                  <a:cubicBezTo>
                    <a:pt x="1" y="4633"/>
                    <a:pt x="1181" y="5813"/>
                    <a:pt x="2631" y="5813"/>
                  </a:cubicBezTo>
                  <a:lnTo>
                    <a:pt x="29793" y="5813"/>
                  </a:lnTo>
                  <a:lnTo>
                    <a:pt x="29793" y="1"/>
                  </a:lnTo>
                  <a:close/>
                </a:path>
              </a:pathLst>
            </a:custGeom>
            <a:solidFill>
              <a:srgbClr val="EDE2C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A04441-83B9-4EE2-BB4E-162892972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116" y="2824046"/>
            <a:ext cx="7649737" cy="1337217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thường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xuất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trí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b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Mục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đích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dòng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b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xác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dòng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chỉnh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0D9E05-AF8E-483E-9582-2C8E3E288B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3" t="62965" r="3705"/>
          <a:stretch/>
        </p:blipFill>
        <p:spPr>
          <a:xfrm>
            <a:off x="272873" y="779191"/>
            <a:ext cx="6544240" cy="1540264"/>
          </a:xfrm>
          <a:prstGeom prst="rect">
            <a:avLst/>
          </a:prstGeom>
        </p:spPr>
      </p:pic>
      <p:pic>
        <p:nvPicPr>
          <p:cNvPr id="2050" name="Picture 2" descr="Child Writing Images - Free Download on Freepik">
            <a:extLst>
              <a:ext uri="{FF2B5EF4-FFF2-40B4-BE49-F238E27FC236}">
                <a16:creationId xmlns:a16="http://schemas.microsoft.com/office/drawing/2014/main" id="{50F92FBE-2141-4981-91F3-5C8D4CAC8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50" b="96006" l="2716" r="92173">
                        <a14:foregroundMark x1="46166" y1="8466" x2="46166" y2="8466"/>
                        <a14:foregroundMark x1="52077" y1="6869" x2="52077" y2="6869"/>
                        <a14:foregroundMark x1="36262" y1="76358" x2="29872" y2="88658"/>
                        <a14:foregroundMark x1="61182" y1="66613" x2="76518" y2="91214"/>
                        <a14:foregroundMark x1="88498" y1="73962" x2="13578" y2="79553"/>
                        <a14:foregroundMark x1="7348" y1="70447" x2="25399" y2="92971"/>
                        <a14:foregroundMark x1="22045" y1="66134" x2="29712" y2="88978"/>
                        <a14:foregroundMark x1="34984" y1="70767" x2="36581" y2="77157"/>
                        <a14:foregroundMark x1="32428" y1="69489" x2="25559" y2="74601"/>
                        <a14:foregroundMark x1="43610" y1="71406" x2="34026" y2="72684"/>
                        <a14:foregroundMark x1="2875" y1="77636" x2="2875" y2="77636"/>
                        <a14:foregroundMark x1="52077" y1="96166" x2="52077" y2="96166"/>
                        <a14:foregroundMark x1="92173" y1="80990" x2="92173" y2="80990"/>
                        <a14:foregroundMark x1="48882" y1="28914" x2="30192" y2="35942"/>
                        <a14:foregroundMark x1="30192" y1="35942" x2="29872" y2="362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529" y="707406"/>
            <a:ext cx="3224096" cy="322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67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p54"/>
          <p:cNvSpPr txBox="1">
            <a:spLocks noGrp="1"/>
          </p:cNvSpPr>
          <p:nvPr>
            <p:ph type="title"/>
          </p:nvPr>
        </p:nvSpPr>
        <p:spPr>
          <a:xfrm>
            <a:off x="468540" y="1999050"/>
            <a:ext cx="2151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latin typeface="Cambria" panose="02040503050406030204" pitchFamily="18" charset="0"/>
                <a:ea typeface="Cambria" panose="02040503050406030204" pitchFamily="18" charset="0"/>
              </a:rPr>
              <a:t>Mục đích</a:t>
            </a:r>
            <a:endParaRPr sz="1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53" name="Google Shape;1053;p54"/>
          <p:cNvSpPr txBox="1">
            <a:spLocks noGrp="1"/>
          </p:cNvSpPr>
          <p:nvPr>
            <p:ph type="subTitle" idx="1"/>
          </p:nvPr>
        </p:nvSpPr>
        <p:spPr>
          <a:xfrm>
            <a:off x="246120" y="2384450"/>
            <a:ext cx="236482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latin typeface="Cambria" panose="02040503050406030204" pitchFamily="18" charset="0"/>
                <a:ea typeface="Cambria" panose="02040503050406030204" pitchFamily="18" charset="0"/>
              </a:rPr>
              <a:t>Giải thích, làm rõ nghĩa về 1 từ ngữ, nội dung được đánh dấu.</a:t>
            </a:r>
            <a:endParaRPr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54" name="Google Shape;1054;p54"/>
          <p:cNvSpPr txBox="1">
            <a:spLocks noGrp="1"/>
          </p:cNvSpPr>
          <p:nvPr>
            <p:ph type="title" idx="2"/>
          </p:nvPr>
        </p:nvSpPr>
        <p:spPr>
          <a:xfrm>
            <a:off x="3249303" y="1999050"/>
            <a:ext cx="2147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latin typeface="Cambria" panose="02040503050406030204" pitchFamily="18" charset="0"/>
                <a:ea typeface="Cambria" panose="02040503050406030204" pitchFamily="18" charset="0"/>
              </a:rPr>
              <a:t>Thành phần</a:t>
            </a:r>
            <a:endParaRPr sz="1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55" name="Google Shape;1055;p54"/>
          <p:cNvSpPr txBox="1">
            <a:spLocks noGrp="1"/>
          </p:cNvSpPr>
          <p:nvPr>
            <p:ph type="subTitle" idx="3"/>
          </p:nvPr>
        </p:nvSpPr>
        <p:spPr>
          <a:xfrm>
            <a:off x="2842260" y="2384450"/>
            <a:ext cx="3070860" cy="23323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§"/>
            </a:pPr>
            <a:r>
              <a:rPr lang="en" sz="1800" dirty="0">
                <a:latin typeface="Cambria" panose="02040503050406030204" pitchFamily="18" charset="0"/>
                <a:ea typeface="Cambria" panose="02040503050406030204" pitchFamily="18" charset="0"/>
              </a:rPr>
              <a:t>Kí hiệu đánh dấu đối tượng (Dấu hoa thị hoặc chữ số)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§"/>
            </a:pPr>
            <a:r>
              <a:rPr lang="en" sz="1800" dirty="0">
                <a:latin typeface="Cambria" panose="02040503050406030204" pitchFamily="18" charset="0"/>
                <a:ea typeface="Cambria" panose="02040503050406030204" pitchFamily="18" charset="0"/>
              </a:rPr>
              <a:t>Tên đối tượng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§"/>
            </a:pPr>
            <a:r>
              <a:rPr lang="en" sz="1800" dirty="0">
                <a:latin typeface="Cambria" panose="02040503050406030204" pitchFamily="18" charset="0"/>
                <a:ea typeface="Cambria" panose="02040503050406030204" pitchFamily="18" charset="0"/>
              </a:rPr>
              <a:t>Dấu hai chấm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§"/>
            </a:pPr>
            <a:r>
              <a:rPr lang="en" sz="1800" dirty="0">
                <a:latin typeface="Cambria" panose="02040503050406030204" pitchFamily="18" charset="0"/>
                <a:ea typeface="Cambria" panose="02040503050406030204" pitchFamily="18" charset="0"/>
              </a:rPr>
              <a:t>Nội dung giải thích</a:t>
            </a:r>
          </a:p>
        </p:txBody>
      </p:sp>
      <p:sp>
        <p:nvSpPr>
          <p:cNvPr id="1056" name="Google Shape;1056;p54"/>
          <p:cNvSpPr txBox="1">
            <a:spLocks noGrp="1"/>
          </p:cNvSpPr>
          <p:nvPr>
            <p:ph type="title" idx="4"/>
          </p:nvPr>
        </p:nvSpPr>
        <p:spPr>
          <a:xfrm>
            <a:off x="6026165" y="1999050"/>
            <a:ext cx="2143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latin typeface="Cambria" panose="02040503050406030204" pitchFamily="18" charset="0"/>
                <a:ea typeface="Cambria" panose="02040503050406030204" pitchFamily="18" charset="0"/>
              </a:rPr>
              <a:t>Cách ghi</a:t>
            </a:r>
            <a:endParaRPr sz="1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57" name="Google Shape;1057;p54"/>
          <p:cNvSpPr txBox="1">
            <a:spLocks noGrp="1"/>
          </p:cNvSpPr>
          <p:nvPr>
            <p:ph type="subTitle" idx="5"/>
          </p:nvPr>
        </p:nvSpPr>
        <p:spPr>
          <a:xfrm>
            <a:off x="5913120" y="2384450"/>
            <a:ext cx="3055620" cy="24710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ü"/>
            </a:pPr>
            <a:r>
              <a:rPr lang="en" sz="1800" dirty="0">
                <a:latin typeface="Cambria" panose="02040503050406030204" pitchFamily="18" charset="0"/>
                <a:ea typeface="Cambria" panose="02040503050406030204" pitchFamily="18" charset="0"/>
              </a:rPr>
              <a:t>Đánh dấu đối tượng.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ü"/>
            </a:pPr>
            <a:r>
              <a:rPr lang="en" sz="1800" dirty="0">
                <a:latin typeface="Cambria" panose="02040503050406030204" pitchFamily="18" charset="0"/>
                <a:ea typeface="Cambria" panose="02040503050406030204" pitchFamily="18" charset="0"/>
              </a:rPr>
              <a:t>Chú thích đối tượng.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ü"/>
            </a:pPr>
            <a:r>
              <a:rPr lang="en" sz="1800" dirty="0">
                <a:latin typeface="Cambria" panose="02040503050406030204" pitchFamily="18" charset="0"/>
                <a:ea typeface="Cambria" panose="02040503050406030204" pitchFamily="18" charset="0"/>
              </a:rPr>
              <a:t>Vị trí: chân trang sách hoặc cuối văn bản.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ü"/>
            </a:pPr>
            <a:r>
              <a:rPr lang="en" sz="1800" dirty="0">
                <a:latin typeface="Cambria" panose="02040503050406030204" pitchFamily="18" charset="0"/>
                <a:ea typeface="Cambria" panose="02040503050406030204" pitchFamily="18" charset="0"/>
              </a:rPr>
              <a:t>Chú thích 1 cách lần lượt.</a:t>
            </a:r>
            <a:endParaRPr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58" name="Google Shape;1058;p54"/>
          <p:cNvSpPr txBox="1">
            <a:spLocks noGrp="1"/>
          </p:cNvSpPr>
          <p:nvPr>
            <p:ph type="title" idx="6"/>
          </p:nvPr>
        </p:nvSpPr>
        <p:spPr>
          <a:xfrm>
            <a:off x="729479" y="28804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38100" lvl="0" indent="0" algn="ctr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dk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Cước chú và cách ghi cước chú</a:t>
            </a:r>
            <a:endParaRPr sz="2400" b="1" dirty="0">
              <a:solidFill>
                <a:schemeClr val="accent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059" name="Google Shape;1059;p54"/>
          <p:cNvGrpSpPr/>
          <p:nvPr/>
        </p:nvGrpSpPr>
        <p:grpSpPr>
          <a:xfrm rot="1729853">
            <a:off x="4015119" y="1168014"/>
            <a:ext cx="597915" cy="701210"/>
            <a:chOff x="391944" y="732061"/>
            <a:chExt cx="597947" cy="701248"/>
          </a:xfrm>
        </p:grpSpPr>
        <p:sp>
          <p:nvSpPr>
            <p:cNvPr id="1060" name="Google Shape;1060;p54"/>
            <p:cNvSpPr/>
            <p:nvPr/>
          </p:nvSpPr>
          <p:spPr>
            <a:xfrm rot="-3101795">
              <a:off x="462510" y="835048"/>
              <a:ext cx="456816" cy="401153"/>
            </a:xfrm>
            <a:custGeom>
              <a:avLst/>
              <a:gdLst/>
              <a:ahLst/>
              <a:cxnLst/>
              <a:rect l="l" t="t" r="r" b="b"/>
              <a:pathLst>
                <a:path w="9052" h="7949" extrusionOk="0">
                  <a:moveTo>
                    <a:pt x="4540" y="1"/>
                  </a:moveTo>
                  <a:cubicBezTo>
                    <a:pt x="3037" y="1"/>
                    <a:pt x="1595" y="860"/>
                    <a:pt x="916" y="2323"/>
                  </a:cubicBezTo>
                  <a:cubicBezTo>
                    <a:pt x="1" y="4310"/>
                    <a:pt x="873" y="6670"/>
                    <a:pt x="2875" y="7585"/>
                  </a:cubicBezTo>
                  <a:cubicBezTo>
                    <a:pt x="3411" y="7832"/>
                    <a:pt x="3974" y="7948"/>
                    <a:pt x="4528" y="7948"/>
                  </a:cubicBezTo>
                  <a:cubicBezTo>
                    <a:pt x="6030" y="7948"/>
                    <a:pt x="7468" y="7092"/>
                    <a:pt x="8137" y="5640"/>
                  </a:cubicBezTo>
                  <a:cubicBezTo>
                    <a:pt x="9052" y="3653"/>
                    <a:pt x="8180" y="1293"/>
                    <a:pt x="6192" y="364"/>
                  </a:cubicBezTo>
                  <a:cubicBezTo>
                    <a:pt x="5657" y="117"/>
                    <a:pt x="5094" y="1"/>
                    <a:pt x="4540" y="1"/>
                  </a:cubicBezTo>
                  <a:close/>
                </a:path>
              </a:pathLst>
            </a:custGeom>
            <a:solidFill>
              <a:srgbClr val="FF9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61" name="Google Shape;1061;p54"/>
            <p:cNvSpPr/>
            <p:nvPr/>
          </p:nvSpPr>
          <p:spPr>
            <a:xfrm rot="-3101795">
              <a:off x="692668" y="1116948"/>
              <a:ext cx="192022" cy="211502"/>
            </a:xfrm>
            <a:custGeom>
              <a:avLst/>
              <a:gdLst/>
              <a:ahLst/>
              <a:cxnLst/>
              <a:rect l="l" t="t" r="r" b="b"/>
              <a:pathLst>
                <a:path w="3805" h="4191" extrusionOk="0">
                  <a:moveTo>
                    <a:pt x="1431" y="0"/>
                  </a:moveTo>
                  <a:lnTo>
                    <a:pt x="1" y="3089"/>
                  </a:lnTo>
                  <a:lnTo>
                    <a:pt x="2389" y="4190"/>
                  </a:lnTo>
                  <a:lnTo>
                    <a:pt x="3804" y="1101"/>
                  </a:lnTo>
                  <a:lnTo>
                    <a:pt x="14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62" name="Google Shape;1062;p54"/>
            <p:cNvSpPr/>
            <p:nvPr/>
          </p:nvSpPr>
          <p:spPr>
            <a:xfrm rot="-3101795">
              <a:off x="769158" y="1270394"/>
              <a:ext cx="153012" cy="127022"/>
            </a:xfrm>
            <a:custGeom>
              <a:avLst/>
              <a:gdLst/>
              <a:ahLst/>
              <a:cxnLst/>
              <a:rect l="l" t="t" r="r" b="b"/>
              <a:pathLst>
                <a:path w="3032" h="2517" extrusionOk="0">
                  <a:moveTo>
                    <a:pt x="644" y="0"/>
                  </a:moveTo>
                  <a:lnTo>
                    <a:pt x="0" y="1430"/>
                  </a:lnTo>
                  <a:lnTo>
                    <a:pt x="2374" y="2517"/>
                  </a:lnTo>
                  <a:lnTo>
                    <a:pt x="3032" y="1101"/>
                  </a:lnTo>
                  <a:lnTo>
                    <a:pt x="6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63" name="Google Shape;1063;p54"/>
            <p:cNvSpPr/>
            <p:nvPr/>
          </p:nvSpPr>
          <p:spPr>
            <a:xfrm rot="-3101795">
              <a:off x="671315" y="975233"/>
              <a:ext cx="189146" cy="308144"/>
            </a:xfrm>
            <a:custGeom>
              <a:avLst/>
              <a:gdLst/>
              <a:ahLst/>
              <a:cxnLst/>
              <a:rect l="l" t="t" r="r" b="b"/>
              <a:pathLst>
                <a:path w="3748" h="6106" fill="none" extrusionOk="0">
                  <a:moveTo>
                    <a:pt x="1" y="6106"/>
                  </a:moveTo>
                  <a:lnTo>
                    <a:pt x="1516" y="2788"/>
                  </a:lnTo>
                  <a:cubicBezTo>
                    <a:pt x="1516" y="2788"/>
                    <a:pt x="29" y="1316"/>
                    <a:pt x="759" y="658"/>
                  </a:cubicBezTo>
                  <a:cubicBezTo>
                    <a:pt x="1502" y="0"/>
                    <a:pt x="2131" y="1215"/>
                    <a:pt x="1817" y="1473"/>
                  </a:cubicBezTo>
                  <a:cubicBezTo>
                    <a:pt x="1502" y="1716"/>
                    <a:pt x="1059" y="1087"/>
                    <a:pt x="1531" y="815"/>
                  </a:cubicBezTo>
                  <a:cubicBezTo>
                    <a:pt x="2017" y="529"/>
                    <a:pt x="3161" y="758"/>
                    <a:pt x="3004" y="1416"/>
                  </a:cubicBezTo>
                  <a:cubicBezTo>
                    <a:pt x="2832" y="2073"/>
                    <a:pt x="2274" y="2116"/>
                    <a:pt x="2360" y="1716"/>
                  </a:cubicBezTo>
                  <a:cubicBezTo>
                    <a:pt x="2446" y="1330"/>
                    <a:pt x="3390" y="701"/>
                    <a:pt x="3747" y="110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42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064" name="Google Shape;1064;p54"/>
          <p:cNvGrpSpPr/>
          <p:nvPr/>
        </p:nvGrpSpPr>
        <p:grpSpPr>
          <a:xfrm>
            <a:off x="6829624" y="1249518"/>
            <a:ext cx="536586" cy="538202"/>
            <a:chOff x="1214650" y="2770475"/>
            <a:chExt cx="313225" cy="314150"/>
          </a:xfrm>
        </p:grpSpPr>
        <p:sp>
          <p:nvSpPr>
            <p:cNvPr id="1065" name="Google Shape;1065;p54"/>
            <p:cNvSpPr/>
            <p:nvPr/>
          </p:nvSpPr>
          <p:spPr>
            <a:xfrm>
              <a:off x="1214650" y="2770475"/>
              <a:ext cx="313225" cy="314150"/>
            </a:xfrm>
            <a:custGeom>
              <a:avLst/>
              <a:gdLst/>
              <a:ahLst/>
              <a:cxnLst/>
              <a:rect l="l" t="t" r="r" b="b"/>
              <a:pathLst>
                <a:path w="12529" h="12566" extrusionOk="0">
                  <a:moveTo>
                    <a:pt x="6239" y="3758"/>
                  </a:moveTo>
                  <a:cubicBezTo>
                    <a:pt x="6303" y="3758"/>
                    <a:pt x="6366" y="3758"/>
                    <a:pt x="6416" y="3771"/>
                  </a:cubicBezTo>
                  <a:lnTo>
                    <a:pt x="6530" y="3771"/>
                  </a:lnTo>
                  <a:cubicBezTo>
                    <a:pt x="6619" y="3784"/>
                    <a:pt x="6708" y="3796"/>
                    <a:pt x="6796" y="3822"/>
                  </a:cubicBezTo>
                  <a:cubicBezTo>
                    <a:pt x="6834" y="3834"/>
                    <a:pt x="6859" y="3834"/>
                    <a:pt x="6897" y="3847"/>
                  </a:cubicBezTo>
                  <a:cubicBezTo>
                    <a:pt x="6973" y="3872"/>
                    <a:pt x="7049" y="3898"/>
                    <a:pt x="7138" y="3923"/>
                  </a:cubicBezTo>
                  <a:lnTo>
                    <a:pt x="7150" y="3923"/>
                  </a:lnTo>
                  <a:lnTo>
                    <a:pt x="7176" y="3936"/>
                  </a:lnTo>
                  <a:lnTo>
                    <a:pt x="7188" y="3936"/>
                  </a:lnTo>
                  <a:lnTo>
                    <a:pt x="7188" y="3948"/>
                  </a:lnTo>
                  <a:lnTo>
                    <a:pt x="7214" y="3948"/>
                  </a:lnTo>
                  <a:lnTo>
                    <a:pt x="7239" y="3961"/>
                  </a:lnTo>
                  <a:lnTo>
                    <a:pt x="7252" y="3961"/>
                  </a:lnTo>
                  <a:lnTo>
                    <a:pt x="7252" y="3973"/>
                  </a:lnTo>
                  <a:lnTo>
                    <a:pt x="7264" y="3973"/>
                  </a:lnTo>
                  <a:lnTo>
                    <a:pt x="7277" y="3986"/>
                  </a:lnTo>
                  <a:lnTo>
                    <a:pt x="7302" y="3986"/>
                  </a:lnTo>
                  <a:lnTo>
                    <a:pt x="7315" y="3999"/>
                  </a:lnTo>
                  <a:lnTo>
                    <a:pt x="7328" y="3999"/>
                  </a:lnTo>
                  <a:lnTo>
                    <a:pt x="7340" y="4011"/>
                  </a:lnTo>
                  <a:lnTo>
                    <a:pt x="7366" y="4024"/>
                  </a:lnTo>
                  <a:cubicBezTo>
                    <a:pt x="7416" y="4037"/>
                    <a:pt x="7454" y="4062"/>
                    <a:pt x="7505" y="4087"/>
                  </a:cubicBezTo>
                  <a:lnTo>
                    <a:pt x="7517" y="4100"/>
                  </a:lnTo>
                  <a:cubicBezTo>
                    <a:pt x="7695" y="4201"/>
                    <a:pt x="7872" y="4328"/>
                    <a:pt x="8036" y="4492"/>
                  </a:cubicBezTo>
                  <a:cubicBezTo>
                    <a:pt x="8061" y="4518"/>
                    <a:pt x="8087" y="4543"/>
                    <a:pt x="8112" y="4568"/>
                  </a:cubicBezTo>
                  <a:cubicBezTo>
                    <a:pt x="8213" y="4669"/>
                    <a:pt x="8302" y="4783"/>
                    <a:pt x="8378" y="4910"/>
                  </a:cubicBezTo>
                  <a:lnTo>
                    <a:pt x="8390" y="4923"/>
                  </a:lnTo>
                  <a:cubicBezTo>
                    <a:pt x="8390" y="4923"/>
                    <a:pt x="8390" y="4923"/>
                    <a:pt x="8403" y="4935"/>
                  </a:cubicBezTo>
                  <a:cubicBezTo>
                    <a:pt x="8416" y="4960"/>
                    <a:pt x="8441" y="4986"/>
                    <a:pt x="8454" y="5024"/>
                  </a:cubicBezTo>
                  <a:cubicBezTo>
                    <a:pt x="8466" y="5036"/>
                    <a:pt x="8466" y="5049"/>
                    <a:pt x="8479" y="5062"/>
                  </a:cubicBezTo>
                  <a:cubicBezTo>
                    <a:pt x="8580" y="5252"/>
                    <a:pt x="8669" y="5454"/>
                    <a:pt x="8719" y="5669"/>
                  </a:cubicBezTo>
                  <a:cubicBezTo>
                    <a:pt x="8783" y="5884"/>
                    <a:pt x="8808" y="6099"/>
                    <a:pt x="8821" y="6327"/>
                  </a:cubicBezTo>
                  <a:lnTo>
                    <a:pt x="8808" y="6314"/>
                  </a:lnTo>
                  <a:cubicBezTo>
                    <a:pt x="8808" y="6542"/>
                    <a:pt x="8783" y="6770"/>
                    <a:pt x="8732" y="6985"/>
                  </a:cubicBezTo>
                  <a:cubicBezTo>
                    <a:pt x="8669" y="7200"/>
                    <a:pt x="8580" y="7403"/>
                    <a:pt x="8479" y="7605"/>
                  </a:cubicBezTo>
                  <a:cubicBezTo>
                    <a:pt x="8365" y="7795"/>
                    <a:pt x="8239" y="7959"/>
                    <a:pt x="8087" y="8111"/>
                  </a:cubicBezTo>
                  <a:cubicBezTo>
                    <a:pt x="7935" y="8276"/>
                    <a:pt x="7745" y="8428"/>
                    <a:pt x="7555" y="8542"/>
                  </a:cubicBezTo>
                  <a:lnTo>
                    <a:pt x="7543" y="8542"/>
                  </a:lnTo>
                  <a:cubicBezTo>
                    <a:pt x="7441" y="8605"/>
                    <a:pt x="7340" y="8655"/>
                    <a:pt x="7239" y="8693"/>
                  </a:cubicBezTo>
                  <a:cubicBezTo>
                    <a:pt x="7138" y="8744"/>
                    <a:pt x="7024" y="8782"/>
                    <a:pt x="6910" y="8807"/>
                  </a:cubicBezTo>
                  <a:cubicBezTo>
                    <a:pt x="6682" y="8871"/>
                    <a:pt x="6454" y="8896"/>
                    <a:pt x="6227" y="8896"/>
                  </a:cubicBezTo>
                  <a:cubicBezTo>
                    <a:pt x="6012" y="8896"/>
                    <a:pt x="5796" y="8871"/>
                    <a:pt x="5581" y="8820"/>
                  </a:cubicBezTo>
                  <a:cubicBezTo>
                    <a:pt x="5379" y="8757"/>
                    <a:pt x="5164" y="8668"/>
                    <a:pt x="4974" y="8567"/>
                  </a:cubicBezTo>
                  <a:cubicBezTo>
                    <a:pt x="4787" y="8454"/>
                    <a:pt x="4599" y="8317"/>
                    <a:pt x="4436" y="8168"/>
                  </a:cubicBezTo>
                  <a:lnTo>
                    <a:pt x="4436" y="8168"/>
                  </a:lnTo>
                  <a:cubicBezTo>
                    <a:pt x="4287" y="8005"/>
                    <a:pt x="4150" y="7830"/>
                    <a:pt x="4038" y="7643"/>
                  </a:cubicBezTo>
                  <a:cubicBezTo>
                    <a:pt x="3911" y="7441"/>
                    <a:pt x="3822" y="7226"/>
                    <a:pt x="3759" y="6998"/>
                  </a:cubicBezTo>
                  <a:cubicBezTo>
                    <a:pt x="3709" y="6783"/>
                    <a:pt x="3671" y="6555"/>
                    <a:pt x="3671" y="6327"/>
                  </a:cubicBezTo>
                  <a:cubicBezTo>
                    <a:pt x="3671" y="6112"/>
                    <a:pt x="3709" y="5884"/>
                    <a:pt x="3759" y="5682"/>
                  </a:cubicBezTo>
                  <a:cubicBezTo>
                    <a:pt x="3810" y="5467"/>
                    <a:pt x="3898" y="5252"/>
                    <a:pt x="4012" y="5062"/>
                  </a:cubicBezTo>
                  <a:cubicBezTo>
                    <a:pt x="4113" y="4872"/>
                    <a:pt x="4253" y="4682"/>
                    <a:pt x="4417" y="4530"/>
                  </a:cubicBezTo>
                  <a:cubicBezTo>
                    <a:pt x="4556" y="4391"/>
                    <a:pt x="4708" y="4265"/>
                    <a:pt x="4873" y="4151"/>
                  </a:cubicBezTo>
                  <a:cubicBezTo>
                    <a:pt x="4898" y="4138"/>
                    <a:pt x="4911" y="4125"/>
                    <a:pt x="4936" y="4113"/>
                  </a:cubicBezTo>
                  <a:cubicBezTo>
                    <a:pt x="5037" y="4062"/>
                    <a:pt x="5138" y="4011"/>
                    <a:pt x="5240" y="3961"/>
                  </a:cubicBezTo>
                  <a:cubicBezTo>
                    <a:pt x="5354" y="3923"/>
                    <a:pt x="5467" y="3872"/>
                    <a:pt x="5581" y="3847"/>
                  </a:cubicBezTo>
                  <a:cubicBezTo>
                    <a:pt x="5758" y="3796"/>
                    <a:pt x="5961" y="3771"/>
                    <a:pt x="6151" y="3758"/>
                  </a:cubicBezTo>
                  <a:close/>
                  <a:moveTo>
                    <a:pt x="5581" y="0"/>
                  </a:moveTo>
                  <a:lnTo>
                    <a:pt x="4936" y="152"/>
                  </a:lnTo>
                  <a:lnTo>
                    <a:pt x="4291" y="291"/>
                  </a:lnTo>
                  <a:lnTo>
                    <a:pt x="4278" y="291"/>
                  </a:lnTo>
                  <a:cubicBezTo>
                    <a:pt x="4253" y="304"/>
                    <a:pt x="4240" y="317"/>
                    <a:pt x="4240" y="342"/>
                  </a:cubicBezTo>
                  <a:lnTo>
                    <a:pt x="4101" y="1481"/>
                  </a:lnTo>
                  <a:lnTo>
                    <a:pt x="4088" y="1544"/>
                  </a:lnTo>
                  <a:cubicBezTo>
                    <a:pt x="3924" y="1620"/>
                    <a:pt x="3759" y="1696"/>
                    <a:pt x="3607" y="1784"/>
                  </a:cubicBezTo>
                  <a:lnTo>
                    <a:pt x="3278" y="1607"/>
                  </a:lnTo>
                  <a:lnTo>
                    <a:pt x="2570" y="1215"/>
                  </a:lnTo>
                  <a:cubicBezTo>
                    <a:pt x="2564" y="1210"/>
                    <a:pt x="2555" y="1207"/>
                    <a:pt x="2545" y="1207"/>
                  </a:cubicBezTo>
                  <a:cubicBezTo>
                    <a:pt x="2530" y="1207"/>
                    <a:pt x="2514" y="1213"/>
                    <a:pt x="2506" y="1228"/>
                  </a:cubicBezTo>
                  <a:lnTo>
                    <a:pt x="2013" y="1670"/>
                  </a:lnTo>
                  <a:lnTo>
                    <a:pt x="1519" y="2113"/>
                  </a:lnTo>
                  <a:lnTo>
                    <a:pt x="1507" y="2113"/>
                  </a:lnTo>
                  <a:cubicBezTo>
                    <a:pt x="1494" y="2139"/>
                    <a:pt x="1494" y="2164"/>
                    <a:pt x="1494" y="2177"/>
                  </a:cubicBezTo>
                  <a:lnTo>
                    <a:pt x="1937" y="3240"/>
                  </a:lnTo>
                  <a:lnTo>
                    <a:pt x="1962" y="3315"/>
                  </a:lnTo>
                  <a:cubicBezTo>
                    <a:pt x="1886" y="3429"/>
                    <a:pt x="1810" y="3556"/>
                    <a:pt x="1735" y="3682"/>
                  </a:cubicBezTo>
                  <a:lnTo>
                    <a:pt x="1368" y="3682"/>
                  </a:lnTo>
                  <a:lnTo>
                    <a:pt x="570" y="3708"/>
                  </a:lnTo>
                  <a:cubicBezTo>
                    <a:pt x="545" y="3708"/>
                    <a:pt x="520" y="3720"/>
                    <a:pt x="520" y="3746"/>
                  </a:cubicBezTo>
                  <a:lnTo>
                    <a:pt x="317" y="4378"/>
                  </a:lnTo>
                  <a:lnTo>
                    <a:pt x="102" y="5011"/>
                  </a:lnTo>
                  <a:cubicBezTo>
                    <a:pt x="102" y="5011"/>
                    <a:pt x="102" y="5011"/>
                    <a:pt x="102" y="5024"/>
                  </a:cubicBezTo>
                  <a:cubicBezTo>
                    <a:pt x="102" y="5049"/>
                    <a:pt x="115" y="5062"/>
                    <a:pt x="127" y="5074"/>
                  </a:cubicBezTo>
                  <a:lnTo>
                    <a:pt x="1039" y="5770"/>
                  </a:lnTo>
                  <a:cubicBezTo>
                    <a:pt x="1026" y="5947"/>
                    <a:pt x="1013" y="6112"/>
                    <a:pt x="1013" y="6276"/>
                  </a:cubicBezTo>
                  <a:lnTo>
                    <a:pt x="697" y="6479"/>
                  </a:lnTo>
                  <a:lnTo>
                    <a:pt x="26" y="6909"/>
                  </a:lnTo>
                  <a:cubicBezTo>
                    <a:pt x="14" y="6909"/>
                    <a:pt x="1" y="6934"/>
                    <a:pt x="1" y="6960"/>
                  </a:cubicBezTo>
                  <a:lnTo>
                    <a:pt x="153" y="7605"/>
                  </a:lnTo>
                  <a:lnTo>
                    <a:pt x="305" y="8250"/>
                  </a:lnTo>
                  <a:cubicBezTo>
                    <a:pt x="305" y="8263"/>
                    <a:pt x="305" y="8263"/>
                    <a:pt x="305" y="8263"/>
                  </a:cubicBezTo>
                  <a:cubicBezTo>
                    <a:pt x="317" y="8288"/>
                    <a:pt x="330" y="8301"/>
                    <a:pt x="355" y="8301"/>
                  </a:cubicBezTo>
                  <a:lnTo>
                    <a:pt x="1431" y="8428"/>
                  </a:lnTo>
                  <a:cubicBezTo>
                    <a:pt x="1456" y="8478"/>
                    <a:pt x="1481" y="8542"/>
                    <a:pt x="1507" y="8592"/>
                  </a:cubicBezTo>
                  <a:cubicBezTo>
                    <a:pt x="1570" y="8719"/>
                    <a:pt x="1633" y="8845"/>
                    <a:pt x="1697" y="8972"/>
                  </a:cubicBezTo>
                  <a:lnTo>
                    <a:pt x="1545" y="9250"/>
                  </a:lnTo>
                  <a:lnTo>
                    <a:pt x="1152" y="9959"/>
                  </a:lnTo>
                  <a:cubicBezTo>
                    <a:pt x="1140" y="9971"/>
                    <a:pt x="1152" y="9997"/>
                    <a:pt x="1165" y="10009"/>
                  </a:cubicBezTo>
                  <a:lnTo>
                    <a:pt x="1595" y="10516"/>
                  </a:lnTo>
                  <a:lnTo>
                    <a:pt x="2038" y="11009"/>
                  </a:lnTo>
                  <a:cubicBezTo>
                    <a:pt x="2038" y="11009"/>
                    <a:pt x="2051" y="11022"/>
                    <a:pt x="2051" y="11022"/>
                  </a:cubicBezTo>
                  <a:cubicBezTo>
                    <a:pt x="2076" y="11034"/>
                    <a:pt x="2089" y="11034"/>
                    <a:pt x="2114" y="11034"/>
                  </a:cubicBezTo>
                  <a:lnTo>
                    <a:pt x="3152" y="10604"/>
                  </a:lnTo>
                  <a:cubicBezTo>
                    <a:pt x="3240" y="10667"/>
                    <a:pt x="3316" y="10731"/>
                    <a:pt x="3405" y="10781"/>
                  </a:cubicBezTo>
                  <a:cubicBezTo>
                    <a:pt x="3493" y="10845"/>
                    <a:pt x="3595" y="10895"/>
                    <a:pt x="3683" y="10946"/>
                  </a:cubicBezTo>
                  <a:lnTo>
                    <a:pt x="3683" y="11224"/>
                  </a:lnTo>
                  <a:lnTo>
                    <a:pt x="3696" y="12021"/>
                  </a:lnTo>
                  <a:cubicBezTo>
                    <a:pt x="3696" y="12034"/>
                    <a:pt x="3709" y="12059"/>
                    <a:pt x="3734" y="12072"/>
                  </a:cubicBezTo>
                  <a:lnTo>
                    <a:pt x="4367" y="12287"/>
                  </a:lnTo>
                  <a:lnTo>
                    <a:pt x="4987" y="12502"/>
                  </a:lnTo>
                  <a:lnTo>
                    <a:pt x="5012" y="12502"/>
                  </a:lnTo>
                  <a:cubicBezTo>
                    <a:pt x="5025" y="12502"/>
                    <a:pt x="5050" y="12502"/>
                    <a:pt x="5063" y="12477"/>
                  </a:cubicBezTo>
                  <a:lnTo>
                    <a:pt x="5746" y="11616"/>
                  </a:lnTo>
                  <a:cubicBezTo>
                    <a:pt x="5936" y="11629"/>
                    <a:pt x="6125" y="11642"/>
                    <a:pt x="6315" y="11642"/>
                  </a:cubicBezTo>
                  <a:lnTo>
                    <a:pt x="6442" y="11857"/>
                  </a:lnTo>
                  <a:lnTo>
                    <a:pt x="6847" y="12540"/>
                  </a:lnTo>
                  <a:cubicBezTo>
                    <a:pt x="6859" y="12565"/>
                    <a:pt x="6885" y="12565"/>
                    <a:pt x="6910" y="12565"/>
                  </a:cubicBezTo>
                  <a:lnTo>
                    <a:pt x="7555" y="12439"/>
                  </a:lnTo>
                  <a:lnTo>
                    <a:pt x="8213" y="12300"/>
                  </a:lnTo>
                  <a:lnTo>
                    <a:pt x="8226" y="12300"/>
                  </a:lnTo>
                  <a:cubicBezTo>
                    <a:pt x="8251" y="12287"/>
                    <a:pt x="8264" y="12274"/>
                    <a:pt x="8264" y="12249"/>
                  </a:cubicBezTo>
                  <a:lnTo>
                    <a:pt x="8416" y="11211"/>
                  </a:lnTo>
                  <a:cubicBezTo>
                    <a:pt x="8593" y="11123"/>
                    <a:pt x="8770" y="11034"/>
                    <a:pt x="8947" y="10946"/>
                  </a:cubicBezTo>
                  <a:cubicBezTo>
                    <a:pt x="8947" y="10933"/>
                    <a:pt x="8947" y="10933"/>
                    <a:pt x="8947" y="10933"/>
                  </a:cubicBezTo>
                  <a:lnTo>
                    <a:pt x="9200" y="11072"/>
                  </a:lnTo>
                  <a:lnTo>
                    <a:pt x="9909" y="11452"/>
                  </a:lnTo>
                  <a:cubicBezTo>
                    <a:pt x="9922" y="11452"/>
                    <a:pt x="9947" y="11452"/>
                    <a:pt x="9960" y="11439"/>
                  </a:cubicBezTo>
                  <a:lnTo>
                    <a:pt x="10453" y="10984"/>
                  </a:lnTo>
                  <a:lnTo>
                    <a:pt x="10947" y="10541"/>
                  </a:lnTo>
                  <a:cubicBezTo>
                    <a:pt x="10947" y="10541"/>
                    <a:pt x="10947" y="10528"/>
                    <a:pt x="10959" y="10528"/>
                  </a:cubicBezTo>
                  <a:cubicBezTo>
                    <a:pt x="10972" y="10516"/>
                    <a:pt x="10972" y="10490"/>
                    <a:pt x="10959" y="10465"/>
                  </a:cubicBezTo>
                  <a:lnTo>
                    <a:pt x="10554" y="9503"/>
                  </a:lnTo>
                  <a:cubicBezTo>
                    <a:pt x="10681" y="9339"/>
                    <a:pt x="10795" y="9149"/>
                    <a:pt x="10909" y="8972"/>
                  </a:cubicBezTo>
                  <a:lnTo>
                    <a:pt x="11200" y="8972"/>
                  </a:lnTo>
                  <a:lnTo>
                    <a:pt x="12009" y="8959"/>
                  </a:lnTo>
                  <a:cubicBezTo>
                    <a:pt x="12022" y="8959"/>
                    <a:pt x="12047" y="8946"/>
                    <a:pt x="12060" y="8934"/>
                  </a:cubicBezTo>
                  <a:lnTo>
                    <a:pt x="12275" y="8301"/>
                  </a:lnTo>
                  <a:lnTo>
                    <a:pt x="12490" y="7668"/>
                  </a:lnTo>
                  <a:cubicBezTo>
                    <a:pt x="12490" y="7668"/>
                    <a:pt x="12490" y="7668"/>
                    <a:pt x="12490" y="7656"/>
                  </a:cubicBezTo>
                  <a:cubicBezTo>
                    <a:pt x="12503" y="7630"/>
                    <a:pt x="12490" y="7618"/>
                    <a:pt x="12478" y="7605"/>
                  </a:cubicBezTo>
                  <a:lnTo>
                    <a:pt x="11579" y="6884"/>
                  </a:lnTo>
                  <a:lnTo>
                    <a:pt x="11567" y="6884"/>
                  </a:lnTo>
                  <a:cubicBezTo>
                    <a:pt x="11592" y="6694"/>
                    <a:pt x="11605" y="6504"/>
                    <a:pt x="11605" y="6314"/>
                  </a:cubicBezTo>
                  <a:lnTo>
                    <a:pt x="11832" y="6163"/>
                  </a:lnTo>
                  <a:lnTo>
                    <a:pt x="12503" y="5720"/>
                  </a:lnTo>
                  <a:cubicBezTo>
                    <a:pt x="12516" y="5707"/>
                    <a:pt x="12528" y="5682"/>
                    <a:pt x="12516" y="5669"/>
                  </a:cubicBezTo>
                  <a:lnTo>
                    <a:pt x="12364" y="5024"/>
                  </a:lnTo>
                  <a:lnTo>
                    <a:pt x="12199" y="4378"/>
                  </a:lnTo>
                  <a:cubicBezTo>
                    <a:pt x="12199" y="4366"/>
                    <a:pt x="12199" y="4366"/>
                    <a:pt x="12187" y="4366"/>
                  </a:cubicBezTo>
                  <a:cubicBezTo>
                    <a:pt x="12187" y="4340"/>
                    <a:pt x="12161" y="4328"/>
                    <a:pt x="12149" y="4328"/>
                  </a:cubicBezTo>
                  <a:lnTo>
                    <a:pt x="11162" y="4227"/>
                  </a:lnTo>
                  <a:cubicBezTo>
                    <a:pt x="11149" y="4201"/>
                    <a:pt x="11136" y="4176"/>
                    <a:pt x="11124" y="4138"/>
                  </a:cubicBezTo>
                  <a:cubicBezTo>
                    <a:pt x="11073" y="4049"/>
                    <a:pt x="11035" y="3961"/>
                    <a:pt x="10985" y="3872"/>
                  </a:cubicBezTo>
                  <a:lnTo>
                    <a:pt x="10972" y="3847"/>
                  </a:lnTo>
                  <a:lnTo>
                    <a:pt x="10972" y="3834"/>
                  </a:lnTo>
                  <a:cubicBezTo>
                    <a:pt x="10934" y="3771"/>
                    <a:pt x="10883" y="3695"/>
                    <a:pt x="10845" y="3632"/>
                  </a:cubicBezTo>
                  <a:lnTo>
                    <a:pt x="10985" y="3366"/>
                  </a:lnTo>
                  <a:lnTo>
                    <a:pt x="11339" y="2657"/>
                  </a:lnTo>
                  <a:cubicBezTo>
                    <a:pt x="11351" y="2632"/>
                    <a:pt x="11351" y="2607"/>
                    <a:pt x="11339" y="2594"/>
                  </a:cubicBezTo>
                  <a:lnTo>
                    <a:pt x="10871" y="2113"/>
                  </a:lnTo>
                  <a:lnTo>
                    <a:pt x="10415" y="1633"/>
                  </a:lnTo>
                  <a:cubicBezTo>
                    <a:pt x="10415" y="1633"/>
                    <a:pt x="10402" y="1633"/>
                    <a:pt x="10402" y="1620"/>
                  </a:cubicBezTo>
                  <a:cubicBezTo>
                    <a:pt x="10390" y="1614"/>
                    <a:pt x="10380" y="1610"/>
                    <a:pt x="10371" y="1610"/>
                  </a:cubicBezTo>
                  <a:cubicBezTo>
                    <a:pt x="10361" y="1610"/>
                    <a:pt x="10352" y="1614"/>
                    <a:pt x="10339" y="1620"/>
                  </a:cubicBezTo>
                  <a:lnTo>
                    <a:pt x="9390" y="2050"/>
                  </a:lnTo>
                  <a:cubicBezTo>
                    <a:pt x="9365" y="2037"/>
                    <a:pt x="9352" y="2012"/>
                    <a:pt x="9327" y="1999"/>
                  </a:cubicBezTo>
                  <a:cubicBezTo>
                    <a:pt x="9302" y="1987"/>
                    <a:pt x="9289" y="1974"/>
                    <a:pt x="9264" y="1962"/>
                  </a:cubicBezTo>
                  <a:cubicBezTo>
                    <a:pt x="9150" y="1873"/>
                    <a:pt x="9023" y="1810"/>
                    <a:pt x="8897" y="1734"/>
                  </a:cubicBezTo>
                  <a:lnTo>
                    <a:pt x="8897" y="1443"/>
                  </a:lnTo>
                  <a:lnTo>
                    <a:pt x="8859" y="646"/>
                  </a:lnTo>
                  <a:cubicBezTo>
                    <a:pt x="8859" y="620"/>
                    <a:pt x="8846" y="608"/>
                    <a:pt x="8821" y="595"/>
                  </a:cubicBezTo>
                  <a:lnTo>
                    <a:pt x="8188" y="392"/>
                  </a:lnTo>
                  <a:lnTo>
                    <a:pt x="7555" y="203"/>
                  </a:lnTo>
                  <a:lnTo>
                    <a:pt x="7543" y="203"/>
                  </a:lnTo>
                  <a:cubicBezTo>
                    <a:pt x="7535" y="199"/>
                    <a:pt x="7528" y="197"/>
                    <a:pt x="7521" y="197"/>
                  </a:cubicBezTo>
                  <a:cubicBezTo>
                    <a:pt x="7504" y="197"/>
                    <a:pt x="7488" y="206"/>
                    <a:pt x="7479" y="215"/>
                  </a:cubicBezTo>
                  <a:lnTo>
                    <a:pt x="6847" y="1076"/>
                  </a:lnTo>
                  <a:lnTo>
                    <a:pt x="6834" y="1076"/>
                  </a:lnTo>
                  <a:cubicBezTo>
                    <a:pt x="6695" y="1063"/>
                    <a:pt x="6556" y="1050"/>
                    <a:pt x="6416" y="1050"/>
                  </a:cubicBezTo>
                  <a:lnTo>
                    <a:pt x="6277" y="1050"/>
                  </a:lnTo>
                  <a:lnTo>
                    <a:pt x="6062" y="709"/>
                  </a:lnTo>
                  <a:lnTo>
                    <a:pt x="5645" y="25"/>
                  </a:lnTo>
                  <a:cubicBezTo>
                    <a:pt x="5632" y="13"/>
                    <a:pt x="5607" y="0"/>
                    <a:pt x="5581" y="0"/>
                  </a:cubicBezTo>
                  <a:close/>
                </a:path>
              </a:pathLst>
            </a:custGeom>
            <a:solidFill>
              <a:srgbClr val="FF9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66" name="Google Shape;1066;p54"/>
            <p:cNvSpPr/>
            <p:nvPr/>
          </p:nvSpPr>
          <p:spPr>
            <a:xfrm>
              <a:off x="1277300" y="2835625"/>
              <a:ext cx="188875" cy="187025"/>
            </a:xfrm>
            <a:custGeom>
              <a:avLst/>
              <a:gdLst/>
              <a:ahLst/>
              <a:cxnLst/>
              <a:rect l="l" t="t" r="r" b="b"/>
              <a:pathLst>
                <a:path w="7555" h="7481" extrusionOk="0">
                  <a:moveTo>
                    <a:pt x="3746" y="229"/>
                  </a:moveTo>
                  <a:cubicBezTo>
                    <a:pt x="3986" y="241"/>
                    <a:pt x="4227" y="267"/>
                    <a:pt x="4455" y="305"/>
                  </a:cubicBezTo>
                  <a:cubicBezTo>
                    <a:pt x="4467" y="317"/>
                    <a:pt x="4480" y="317"/>
                    <a:pt x="4493" y="317"/>
                  </a:cubicBezTo>
                  <a:lnTo>
                    <a:pt x="4518" y="317"/>
                  </a:lnTo>
                  <a:cubicBezTo>
                    <a:pt x="4531" y="330"/>
                    <a:pt x="4531" y="330"/>
                    <a:pt x="4543" y="330"/>
                  </a:cubicBezTo>
                  <a:lnTo>
                    <a:pt x="4568" y="330"/>
                  </a:lnTo>
                  <a:cubicBezTo>
                    <a:pt x="4568" y="330"/>
                    <a:pt x="4581" y="343"/>
                    <a:pt x="4581" y="343"/>
                  </a:cubicBezTo>
                  <a:lnTo>
                    <a:pt x="4619" y="343"/>
                  </a:lnTo>
                  <a:cubicBezTo>
                    <a:pt x="4632" y="343"/>
                    <a:pt x="4632" y="355"/>
                    <a:pt x="4632" y="355"/>
                  </a:cubicBezTo>
                  <a:cubicBezTo>
                    <a:pt x="4657" y="355"/>
                    <a:pt x="4682" y="368"/>
                    <a:pt x="4708" y="368"/>
                  </a:cubicBezTo>
                  <a:cubicBezTo>
                    <a:pt x="4708" y="368"/>
                    <a:pt x="4720" y="380"/>
                    <a:pt x="4720" y="380"/>
                  </a:cubicBezTo>
                  <a:lnTo>
                    <a:pt x="4746" y="380"/>
                  </a:lnTo>
                  <a:cubicBezTo>
                    <a:pt x="4758" y="380"/>
                    <a:pt x="4758" y="393"/>
                    <a:pt x="4771" y="393"/>
                  </a:cubicBezTo>
                  <a:cubicBezTo>
                    <a:pt x="4897" y="431"/>
                    <a:pt x="5024" y="469"/>
                    <a:pt x="5138" y="532"/>
                  </a:cubicBezTo>
                  <a:lnTo>
                    <a:pt x="5151" y="532"/>
                  </a:lnTo>
                  <a:cubicBezTo>
                    <a:pt x="5163" y="532"/>
                    <a:pt x="5163" y="545"/>
                    <a:pt x="5176" y="545"/>
                  </a:cubicBezTo>
                  <a:cubicBezTo>
                    <a:pt x="5264" y="583"/>
                    <a:pt x="5366" y="634"/>
                    <a:pt x="5454" y="684"/>
                  </a:cubicBezTo>
                  <a:cubicBezTo>
                    <a:pt x="5720" y="836"/>
                    <a:pt x="5973" y="1026"/>
                    <a:pt x="6201" y="1241"/>
                  </a:cubicBezTo>
                  <a:cubicBezTo>
                    <a:pt x="6416" y="1456"/>
                    <a:pt x="6606" y="1696"/>
                    <a:pt x="6758" y="1962"/>
                  </a:cubicBezTo>
                  <a:cubicBezTo>
                    <a:pt x="6909" y="2228"/>
                    <a:pt x="7036" y="2506"/>
                    <a:pt x="7125" y="2810"/>
                  </a:cubicBezTo>
                  <a:cubicBezTo>
                    <a:pt x="7200" y="3114"/>
                    <a:pt x="7251" y="3430"/>
                    <a:pt x="7251" y="3746"/>
                  </a:cubicBezTo>
                  <a:cubicBezTo>
                    <a:pt x="7238" y="4050"/>
                    <a:pt x="7200" y="4354"/>
                    <a:pt x="7125" y="4645"/>
                  </a:cubicBezTo>
                  <a:cubicBezTo>
                    <a:pt x="7049" y="4936"/>
                    <a:pt x="6935" y="5214"/>
                    <a:pt x="6796" y="5467"/>
                  </a:cubicBezTo>
                  <a:cubicBezTo>
                    <a:pt x="6633" y="5729"/>
                    <a:pt x="6459" y="5967"/>
                    <a:pt x="6248" y="6191"/>
                  </a:cubicBezTo>
                  <a:lnTo>
                    <a:pt x="6248" y="6191"/>
                  </a:lnTo>
                  <a:cubicBezTo>
                    <a:pt x="6251" y="6187"/>
                    <a:pt x="6251" y="6184"/>
                    <a:pt x="6251" y="6176"/>
                  </a:cubicBezTo>
                  <a:lnTo>
                    <a:pt x="6251" y="6176"/>
                  </a:lnTo>
                  <a:cubicBezTo>
                    <a:pt x="6036" y="6404"/>
                    <a:pt x="5796" y="6594"/>
                    <a:pt x="5530" y="6758"/>
                  </a:cubicBezTo>
                  <a:cubicBezTo>
                    <a:pt x="5252" y="6910"/>
                    <a:pt x="4961" y="7036"/>
                    <a:pt x="4657" y="7125"/>
                  </a:cubicBezTo>
                  <a:cubicBezTo>
                    <a:pt x="4353" y="7201"/>
                    <a:pt x="4050" y="7239"/>
                    <a:pt x="3746" y="7239"/>
                  </a:cubicBezTo>
                  <a:cubicBezTo>
                    <a:pt x="3442" y="7239"/>
                    <a:pt x="3139" y="7201"/>
                    <a:pt x="2848" y="7125"/>
                  </a:cubicBezTo>
                  <a:cubicBezTo>
                    <a:pt x="2557" y="7049"/>
                    <a:pt x="2278" y="6935"/>
                    <a:pt x="2012" y="6783"/>
                  </a:cubicBezTo>
                  <a:cubicBezTo>
                    <a:pt x="1747" y="6631"/>
                    <a:pt x="1519" y="6454"/>
                    <a:pt x="1291" y="6252"/>
                  </a:cubicBezTo>
                  <a:cubicBezTo>
                    <a:pt x="1076" y="6037"/>
                    <a:pt x="886" y="5796"/>
                    <a:pt x="722" y="5531"/>
                  </a:cubicBezTo>
                  <a:cubicBezTo>
                    <a:pt x="570" y="5252"/>
                    <a:pt x="443" y="4949"/>
                    <a:pt x="355" y="4645"/>
                  </a:cubicBezTo>
                  <a:cubicBezTo>
                    <a:pt x="279" y="4354"/>
                    <a:pt x="241" y="4063"/>
                    <a:pt x="241" y="3759"/>
                  </a:cubicBezTo>
                  <a:cubicBezTo>
                    <a:pt x="241" y="3755"/>
                    <a:pt x="241" y="3750"/>
                    <a:pt x="241" y="3746"/>
                  </a:cubicBezTo>
                  <a:cubicBezTo>
                    <a:pt x="241" y="3443"/>
                    <a:pt x="279" y="3139"/>
                    <a:pt x="355" y="2835"/>
                  </a:cubicBezTo>
                  <a:cubicBezTo>
                    <a:pt x="431" y="2544"/>
                    <a:pt x="545" y="2266"/>
                    <a:pt x="696" y="2000"/>
                  </a:cubicBezTo>
                  <a:cubicBezTo>
                    <a:pt x="848" y="1747"/>
                    <a:pt x="1038" y="1494"/>
                    <a:pt x="1241" y="1279"/>
                  </a:cubicBezTo>
                  <a:cubicBezTo>
                    <a:pt x="1456" y="1064"/>
                    <a:pt x="1696" y="874"/>
                    <a:pt x="1962" y="722"/>
                  </a:cubicBezTo>
                  <a:cubicBezTo>
                    <a:pt x="2228" y="558"/>
                    <a:pt x="2531" y="444"/>
                    <a:pt x="2835" y="355"/>
                  </a:cubicBezTo>
                  <a:cubicBezTo>
                    <a:pt x="3139" y="279"/>
                    <a:pt x="3442" y="241"/>
                    <a:pt x="3746" y="229"/>
                  </a:cubicBezTo>
                  <a:close/>
                  <a:moveTo>
                    <a:pt x="3607" y="1"/>
                  </a:moveTo>
                  <a:cubicBezTo>
                    <a:pt x="3227" y="14"/>
                    <a:pt x="2860" y="77"/>
                    <a:pt x="2493" y="203"/>
                  </a:cubicBezTo>
                  <a:cubicBezTo>
                    <a:pt x="2430" y="229"/>
                    <a:pt x="2367" y="254"/>
                    <a:pt x="2291" y="292"/>
                  </a:cubicBezTo>
                  <a:cubicBezTo>
                    <a:pt x="1658" y="558"/>
                    <a:pt x="1101" y="988"/>
                    <a:pt x="709" y="1545"/>
                  </a:cubicBezTo>
                  <a:cubicBezTo>
                    <a:pt x="279" y="2152"/>
                    <a:pt x="13" y="2886"/>
                    <a:pt x="0" y="3633"/>
                  </a:cubicBezTo>
                  <a:cubicBezTo>
                    <a:pt x="0" y="3822"/>
                    <a:pt x="0" y="4025"/>
                    <a:pt x="26" y="4215"/>
                  </a:cubicBezTo>
                  <a:cubicBezTo>
                    <a:pt x="51" y="4404"/>
                    <a:pt x="89" y="4582"/>
                    <a:pt x="140" y="4771"/>
                  </a:cubicBezTo>
                  <a:cubicBezTo>
                    <a:pt x="241" y="5126"/>
                    <a:pt x="405" y="5480"/>
                    <a:pt x="608" y="5796"/>
                  </a:cubicBezTo>
                  <a:cubicBezTo>
                    <a:pt x="1025" y="6416"/>
                    <a:pt x="1620" y="6910"/>
                    <a:pt x="2316" y="7201"/>
                  </a:cubicBezTo>
                  <a:cubicBezTo>
                    <a:pt x="2767" y="7385"/>
                    <a:pt x="3257" y="7480"/>
                    <a:pt x="3749" y="7480"/>
                  </a:cubicBezTo>
                  <a:cubicBezTo>
                    <a:pt x="4002" y="7480"/>
                    <a:pt x="4256" y="7455"/>
                    <a:pt x="4505" y="7403"/>
                  </a:cubicBezTo>
                  <a:cubicBezTo>
                    <a:pt x="4885" y="7327"/>
                    <a:pt x="5252" y="7188"/>
                    <a:pt x="5593" y="6998"/>
                  </a:cubicBezTo>
                  <a:cubicBezTo>
                    <a:pt x="5745" y="6897"/>
                    <a:pt x="5910" y="6796"/>
                    <a:pt x="6049" y="6682"/>
                  </a:cubicBezTo>
                  <a:cubicBezTo>
                    <a:pt x="6201" y="6568"/>
                    <a:pt x="6340" y="6429"/>
                    <a:pt x="6479" y="6290"/>
                  </a:cubicBezTo>
                  <a:cubicBezTo>
                    <a:pt x="6985" y="5758"/>
                    <a:pt x="7314" y="5062"/>
                    <a:pt x="7441" y="4341"/>
                  </a:cubicBezTo>
                  <a:cubicBezTo>
                    <a:pt x="7555" y="3607"/>
                    <a:pt x="7454" y="2848"/>
                    <a:pt x="7150" y="2177"/>
                  </a:cubicBezTo>
                  <a:cubicBezTo>
                    <a:pt x="6985" y="1848"/>
                    <a:pt x="6796" y="1532"/>
                    <a:pt x="6542" y="1254"/>
                  </a:cubicBezTo>
                  <a:cubicBezTo>
                    <a:pt x="6302" y="988"/>
                    <a:pt x="6024" y="747"/>
                    <a:pt x="5707" y="558"/>
                  </a:cubicBezTo>
                  <a:cubicBezTo>
                    <a:pt x="5695" y="545"/>
                    <a:pt x="5669" y="532"/>
                    <a:pt x="5657" y="520"/>
                  </a:cubicBezTo>
                  <a:lnTo>
                    <a:pt x="5644" y="520"/>
                  </a:lnTo>
                  <a:cubicBezTo>
                    <a:pt x="5644" y="520"/>
                    <a:pt x="5644" y="507"/>
                    <a:pt x="5631" y="507"/>
                  </a:cubicBezTo>
                  <a:lnTo>
                    <a:pt x="5619" y="507"/>
                  </a:lnTo>
                  <a:cubicBezTo>
                    <a:pt x="5619" y="494"/>
                    <a:pt x="5606" y="494"/>
                    <a:pt x="5606" y="494"/>
                  </a:cubicBezTo>
                  <a:cubicBezTo>
                    <a:pt x="5593" y="494"/>
                    <a:pt x="5593" y="482"/>
                    <a:pt x="5581" y="482"/>
                  </a:cubicBezTo>
                  <a:cubicBezTo>
                    <a:pt x="5568" y="469"/>
                    <a:pt x="5555" y="469"/>
                    <a:pt x="5555" y="469"/>
                  </a:cubicBezTo>
                  <a:cubicBezTo>
                    <a:pt x="5555" y="469"/>
                    <a:pt x="5543" y="456"/>
                    <a:pt x="5543" y="456"/>
                  </a:cubicBezTo>
                  <a:lnTo>
                    <a:pt x="5518" y="444"/>
                  </a:lnTo>
                  <a:cubicBezTo>
                    <a:pt x="5505" y="444"/>
                    <a:pt x="5492" y="431"/>
                    <a:pt x="5492" y="431"/>
                  </a:cubicBezTo>
                  <a:lnTo>
                    <a:pt x="5480" y="431"/>
                  </a:lnTo>
                  <a:lnTo>
                    <a:pt x="5454" y="418"/>
                  </a:lnTo>
                  <a:cubicBezTo>
                    <a:pt x="5454" y="418"/>
                    <a:pt x="5454" y="406"/>
                    <a:pt x="5442" y="406"/>
                  </a:cubicBezTo>
                  <a:cubicBezTo>
                    <a:pt x="5442" y="406"/>
                    <a:pt x="5442" y="406"/>
                    <a:pt x="5429" y="393"/>
                  </a:cubicBezTo>
                  <a:lnTo>
                    <a:pt x="5416" y="393"/>
                  </a:lnTo>
                  <a:cubicBezTo>
                    <a:pt x="5404" y="393"/>
                    <a:pt x="5404" y="393"/>
                    <a:pt x="5404" y="380"/>
                  </a:cubicBezTo>
                  <a:cubicBezTo>
                    <a:pt x="5391" y="380"/>
                    <a:pt x="5391" y="380"/>
                    <a:pt x="5378" y="368"/>
                  </a:cubicBezTo>
                  <a:cubicBezTo>
                    <a:pt x="5315" y="343"/>
                    <a:pt x="5252" y="317"/>
                    <a:pt x="5189" y="292"/>
                  </a:cubicBezTo>
                  <a:cubicBezTo>
                    <a:pt x="5011" y="216"/>
                    <a:pt x="4834" y="153"/>
                    <a:pt x="4657" y="115"/>
                  </a:cubicBezTo>
                  <a:cubicBezTo>
                    <a:pt x="4657" y="115"/>
                    <a:pt x="4644" y="115"/>
                    <a:pt x="4644" y="102"/>
                  </a:cubicBezTo>
                  <a:lnTo>
                    <a:pt x="4606" y="102"/>
                  </a:lnTo>
                  <a:cubicBezTo>
                    <a:pt x="4594" y="102"/>
                    <a:pt x="4594" y="89"/>
                    <a:pt x="4594" y="89"/>
                  </a:cubicBezTo>
                  <a:lnTo>
                    <a:pt x="4556" y="89"/>
                  </a:lnTo>
                  <a:lnTo>
                    <a:pt x="4531" y="77"/>
                  </a:lnTo>
                  <a:cubicBezTo>
                    <a:pt x="4277" y="26"/>
                    <a:pt x="4012" y="1"/>
                    <a:pt x="3746" y="1"/>
                  </a:cubicBezTo>
                  <a:close/>
                </a:path>
              </a:pathLst>
            </a:custGeom>
            <a:solidFill>
              <a:srgbClr val="F86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067" name="Google Shape;1067;p54"/>
          <p:cNvGrpSpPr/>
          <p:nvPr/>
        </p:nvGrpSpPr>
        <p:grpSpPr>
          <a:xfrm rot="-4331938">
            <a:off x="1384565" y="1067275"/>
            <a:ext cx="301447" cy="902688"/>
            <a:chOff x="2729475" y="3579600"/>
            <a:chExt cx="460550" cy="1379125"/>
          </a:xfrm>
        </p:grpSpPr>
        <p:sp>
          <p:nvSpPr>
            <p:cNvPr id="1068" name="Google Shape;1068;p54"/>
            <p:cNvSpPr/>
            <p:nvPr/>
          </p:nvSpPr>
          <p:spPr>
            <a:xfrm>
              <a:off x="2729475" y="3579600"/>
              <a:ext cx="460550" cy="984375"/>
            </a:xfrm>
            <a:custGeom>
              <a:avLst/>
              <a:gdLst/>
              <a:ahLst/>
              <a:cxnLst/>
              <a:rect l="l" t="t" r="r" b="b"/>
              <a:pathLst>
                <a:path w="18422" h="39375" extrusionOk="0">
                  <a:moveTo>
                    <a:pt x="6667" y="2131"/>
                  </a:moveTo>
                  <a:lnTo>
                    <a:pt x="6667" y="2131"/>
                  </a:lnTo>
                  <a:cubicBezTo>
                    <a:pt x="4862" y="5289"/>
                    <a:pt x="4060" y="11956"/>
                    <a:pt x="4862" y="17921"/>
                  </a:cubicBezTo>
                  <a:lnTo>
                    <a:pt x="6993" y="33585"/>
                  </a:lnTo>
                  <a:lnTo>
                    <a:pt x="6993" y="33585"/>
                  </a:lnTo>
                  <a:lnTo>
                    <a:pt x="2707" y="17445"/>
                  </a:lnTo>
                  <a:cubicBezTo>
                    <a:pt x="1429" y="12633"/>
                    <a:pt x="2281" y="7169"/>
                    <a:pt x="4837" y="3861"/>
                  </a:cubicBezTo>
                  <a:cubicBezTo>
                    <a:pt x="5288" y="3284"/>
                    <a:pt x="5890" y="2632"/>
                    <a:pt x="6667" y="2131"/>
                  </a:cubicBezTo>
                  <a:close/>
                  <a:moveTo>
                    <a:pt x="11755" y="2131"/>
                  </a:moveTo>
                  <a:cubicBezTo>
                    <a:pt x="12532" y="2632"/>
                    <a:pt x="13133" y="3284"/>
                    <a:pt x="13584" y="3861"/>
                  </a:cubicBezTo>
                  <a:cubicBezTo>
                    <a:pt x="16141" y="7169"/>
                    <a:pt x="16993" y="12633"/>
                    <a:pt x="15715" y="17445"/>
                  </a:cubicBezTo>
                  <a:lnTo>
                    <a:pt x="11429" y="33585"/>
                  </a:lnTo>
                  <a:lnTo>
                    <a:pt x="13559" y="17921"/>
                  </a:lnTo>
                  <a:cubicBezTo>
                    <a:pt x="14386" y="11956"/>
                    <a:pt x="13559" y="5289"/>
                    <a:pt x="11755" y="2131"/>
                  </a:cubicBezTo>
                  <a:close/>
                  <a:moveTo>
                    <a:pt x="9950" y="1981"/>
                  </a:moveTo>
                  <a:cubicBezTo>
                    <a:pt x="10000" y="2031"/>
                    <a:pt x="10050" y="2056"/>
                    <a:pt x="10101" y="2131"/>
                  </a:cubicBezTo>
                  <a:cubicBezTo>
                    <a:pt x="11855" y="4161"/>
                    <a:pt x="13133" y="10903"/>
                    <a:pt x="12206" y="17745"/>
                  </a:cubicBezTo>
                  <a:lnTo>
                    <a:pt x="9950" y="34387"/>
                  </a:lnTo>
                  <a:lnTo>
                    <a:pt x="9950" y="1981"/>
                  </a:lnTo>
                  <a:close/>
                  <a:moveTo>
                    <a:pt x="8572" y="1881"/>
                  </a:moveTo>
                  <a:lnTo>
                    <a:pt x="8572" y="35189"/>
                  </a:lnTo>
                  <a:lnTo>
                    <a:pt x="6216" y="17745"/>
                  </a:lnTo>
                  <a:cubicBezTo>
                    <a:pt x="5288" y="10903"/>
                    <a:pt x="6567" y="4161"/>
                    <a:pt x="8321" y="2131"/>
                  </a:cubicBezTo>
                  <a:cubicBezTo>
                    <a:pt x="8421" y="2031"/>
                    <a:pt x="8497" y="1956"/>
                    <a:pt x="8572" y="1881"/>
                  </a:cubicBezTo>
                  <a:close/>
                  <a:moveTo>
                    <a:pt x="9223" y="1"/>
                  </a:moveTo>
                  <a:cubicBezTo>
                    <a:pt x="7168" y="1"/>
                    <a:pt x="5263" y="1054"/>
                    <a:pt x="3735" y="3033"/>
                  </a:cubicBezTo>
                  <a:cubicBezTo>
                    <a:pt x="953" y="6643"/>
                    <a:pt x="0" y="12582"/>
                    <a:pt x="1379" y="17795"/>
                  </a:cubicBezTo>
                  <a:lnTo>
                    <a:pt x="6742" y="37996"/>
                  </a:lnTo>
                  <a:lnTo>
                    <a:pt x="7594" y="37996"/>
                  </a:lnTo>
                  <a:lnTo>
                    <a:pt x="7619" y="38222"/>
                  </a:lnTo>
                  <a:lnTo>
                    <a:pt x="8572" y="38222"/>
                  </a:lnTo>
                  <a:lnTo>
                    <a:pt x="8572" y="39375"/>
                  </a:lnTo>
                  <a:lnTo>
                    <a:pt x="9950" y="39375"/>
                  </a:lnTo>
                  <a:lnTo>
                    <a:pt x="9950" y="38222"/>
                  </a:lnTo>
                  <a:lnTo>
                    <a:pt x="10802" y="38222"/>
                  </a:lnTo>
                  <a:lnTo>
                    <a:pt x="10827" y="37996"/>
                  </a:lnTo>
                  <a:lnTo>
                    <a:pt x="11679" y="37996"/>
                  </a:lnTo>
                  <a:lnTo>
                    <a:pt x="17043" y="17795"/>
                  </a:lnTo>
                  <a:cubicBezTo>
                    <a:pt x="18421" y="12582"/>
                    <a:pt x="17469" y="6643"/>
                    <a:pt x="14687" y="3033"/>
                  </a:cubicBezTo>
                  <a:cubicBezTo>
                    <a:pt x="13158" y="1054"/>
                    <a:pt x="11253" y="1"/>
                    <a:pt x="92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69" name="Google Shape;1069;p54"/>
            <p:cNvSpPr/>
            <p:nvPr/>
          </p:nvSpPr>
          <p:spPr>
            <a:xfrm>
              <a:off x="2886725" y="4476850"/>
              <a:ext cx="147900" cy="481875"/>
            </a:xfrm>
            <a:custGeom>
              <a:avLst/>
              <a:gdLst/>
              <a:ahLst/>
              <a:cxnLst/>
              <a:rect l="l" t="t" r="r" b="b"/>
              <a:pathLst>
                <a:path w="5916" h="19275" extrusionOk="0">
                  <a:moveTo>
                    <a:pt x="1" y="1"/>
                  </a:moveTo>
                  <a:lnTo>
                    <a:pt x="1" y="17795"/>
                  </a:lnTo>
                  <a:cubicBezTo>
                    <a:pt x="1" y="18622"/>
                    <a:pt x="653" y="19274"/>
                    <a:pt x="1480" y="19274"/>
                  </a:cubicBezTo>
                  <a:lnTo>
                    <a:pt x="4437" y="19274"/>
                  </a:lnTo>
                  <a:cubicBezTo>
                    <a:pt x="5264" y="19274"/>
                    <a:pt x="5916" y="18622"/>
                    <a:pt x="5916" y="17795"/>
                  </a:cubicBezTo>
                  <a:lnTo>
                    <a:pt x="59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70" name="Google Shape;1070;p54"/>
            <p:cNvSpPr/>
            <p:nvPr/>
          </p:nvSpPr>
          <p:spPr>
            <a:xfrm>
              <a:off x="2963175" y="4476850"/>
              <a:ext cx="71450" cy="481875"/>
            </a:xfrm>
            <a:custGeom>
              <a:avLst/>
              <a:gdLst/>
              <a:ahLst/>
              <a:cxnLst/>
              <a:rect l="l" t="t" r="r" b="b"/>
              <a:pathLst>
                <a:path w="2858" h="19275" extrusionOk="0">
                  <a:moveTo>
                    <a:pt x="1" y="1"/>
                  </a:moveTo>
                  <a:lnTo>
                    <a:pt x="1" y="19274"/>
                  </a:lnTo>
                  <a:lnTo>
                    <a:pt x="1379" y="19274"/>
                  </a:lnTo>
                  <a:cubicBezTo>
                    <a:pt x="2206" y="19274"/>
                    <a:pt x="2858" y="18622"/>
                    <a:pt x="2858" y="17795"/>
                  </a:cubicBezTo>
                  <a:lnTo>
                    <a:pt x="28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0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0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0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" grpId="0"/>
      <p:bldP spid="1054" grpId="0"/>
      <p:bldP spid="1055" grpId="0" build="p"/>
      <p:bldP spid="1056" grpId="0"/>
      <p:bldP spid="1057" grpId="0" build="p"/>
      <p:bldP spid="105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5" name="Google Shape;1115;p56"/>
          <p:cNvGrpSpPr/>
          <p:nvPr/>
        </p:nvGrpSpPr>
        <p:grpSpPr>
          <a:xfrm>
            <a:off x="1488639" y="2988777"/>
            <a:ext cx="2377794" cy="2325447"/>
            <a:chOff x="6008675" y="1654075"/>
            <a:chExt cx="999325" cy="977325"/>
          </a:xfrm>
        </p:grpSpPr>
        <p:sp>
          <p:nvSpPr>
            <p:cNvPr id="1116" name="Google Shape;1116;p56"/>
            <p:cNvSpPr/>
            <p:nvPr/>
          </p:nvSpPr>
          <p:spPr>
            <a:xfrm>
              <a:off x="6008700" y="2100575"/>
              <a:ext cx="309850" cy="526200"/>
            </a:xfrm>
            <a:custGeom>
              <a:avLst/>
              <a:gdLst/>
              <a:ahLst/>
              <a:cxnLst/>
              <a:rect l="l" t="t" r="r" b="b"/>
              <a:pathLst>
                <a:path w="12394" h="21048" extrusionOk="0">
                  <a:moveTo>
                    <a:pt x="3934" y="0"/>
                  </a:moveTo>
                  <a:cubicBezTo>
                    <a:pt x="1443" y="0"/>
                    <a:pt x="1" y="1939"/>
                    <a:pt x="388" y="4254"/>
                  </a:cubicBezTo>
                  <a:cubicBezTo>
                    <a:pt x="766" y="6575"/>
                    <a:pt x="2755" y="6049"/>
                    <a:pt x="2309" y="7592"/>
                  </a:cubicBezTo>
                  <a:cubicBezTo>
                    <a:pt x="1875" y="9136"/>
                    <a:pt x="1703" y="9833"/>
                    <a:pt x="3133" y="11239"/>
                  </a:cubicBezTo>
                  <a:cubicBezTo>
                    <a:pt x="4573" y="12657"/>
                    <a:pt x="6060" y="12966"/>
                    <a:pt x="5476" y="15756"/>
                  </a:cubicBezTo>
                  <a:cubicBezTo>
                    <a:pt x="4495" y="20459"/>
                    <a:pt x="9120" y="21047"/>
                    <a:pt x="11460" y="21047"/>
                  </a:cubicBezTo>
                  <a:cubicBezTo>
                    <a:pt x="11845" y="21047"/>
                    <a:pt x="12168" y="21031"/>
                    <a:pt x="12394" y="21015"/>
                  </a:cubicBezTo>
                  <a:lnTo>
                    <a:pt x="11765" y="11148"/>
                  </a:lnTo>
                  <a:cubicBezTo>
                    <a:pt x="11456" y="10874"/>
                    <a:pt x="11148" y="10656"/>
                    <a:pt x="10862" y="10496"/>
                  </a:cubicBezTo>
                  <a:cubicBezTo>
                    <a:pt x="9261" y="9593"/>
                    <a:pt x="10484" y="8232"/>
                    <a:pt x="9638" y="5934"/>
                  </a:cubicBezTo>
                  <a:cubicBezTo>
                    <a:pt x="8804" y="3648"/>
                    <a:pt x="7546" y="4539"/>
                    <a:pt x="6723" y="3579"/>
                  </a:cubicBezTo>
                  <a:cubicBezTo>
                    <a:pt x="5911" y="2607"/>
                    <a:pt x="6471" y="12"/>
                    <a:pt x="3956" y="0"/>
                  </a:cubicBezTo>
                  <a:cubicBezTo>
                    <a:pt x="3948" y="0"/>
                    <a:pt x="3941" y="0"/>
                    <a:pt x="3934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17" name="Google Shape;1117;p56"/>
            <p:cNvSpPr/>
            <p:nvPr/>
          </p:nvSpPr>
          <p:spPr>
            <a:xfrm>
              <a:off x="6008675" y="2100275"/>
              <a:ext cx="309875" cy="531125"/>
            </a:xfrm>
            <a:custGeom>
              <a:avLst/>
              <a:gdLst/>
              <a:ahLst/>
              <a:cxnLst/>
              <a:rect l="l" t="t" r="r" b="b"/>
              <a:pathLst>
                <a:path w="12395" h="21245" fill="none" extrusionOk="0">
                  <a:moveTo>
                    <a:pt x="12395" y="21027"/>
                  </a:moveTo>
                  <a:cubicBezTo>
                    <a:pt x="10794" y="21142"/>
                    <a:pt x="4334" y="21244"/>
                    <a:pt x="5477" y="15768"/>
                  </a:cubicBezTo>
                  <a:cubicBezTo>
                    <a:pt x="6061" y="12978"/>
                    <a:pt x="4574" y="12669"/>
                    <a:pt x="3134" y="11251"/>
                  </a:cubicBezTo>
                  <a:cubicBezTo>
                    <a:pt x="1704" y="9845"/>
                    <a:pt x="1876" y="9148"/>
                    <a:pt x="2310" y="7604"/>
                  </a:cubicBezTo>
                  <a:cubicBezTo>
                    <a:pt x="2756" y="6061"/>
                    <a:pt x="767" y="6587"/>
                    <a:pt x="389" y="4266"/>
                  </a:cubicBezTo>
                  <a:cubicBezTo>
                    <a:pt x="1" y="1944"/>
                    <a:pt x="1453" y="1"/>
                    <a:pt x="3957" y="12"/>
                  </a:cubicBezTo>
                  <a:cubicBezTo>
                    <a:pt x="6472" y="24"/>
                    <a:pt x="5912" y="2619"/>
                    <a:pt x="6724" y="3591"/>
                  </a:cubicBezTo>
                  <a:cubicBezTo>
                    <a:pt x="7547" y="4551"/>
                    <a:pt x="8805" y="3660"/>
                    <a:pt x="9639" y="5946"/>
                  </a:cubicBezTo>
                  <a:cubicBezTo>
                    <a:pt x="10485" y="8244"/>
                    <a:pt x="9262" y="9605"/>
                    <a:pt x="10863" y="10508"/>
                  </a:cubicBezTo>
                  <a:cubicBezTo>
                    <a:pt x="11149" y="10668"/>
                    <a:pt x="11457" y="10886"/>
                    <a:pt x="11766" y="11160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14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18" name="Google Shape;1118;p56"/>
            <p:cNvSpPr/>
            <p:nvPr/>
          </p:nvSpPr>
          <p:spPr>
            <a:xfrm>
              <a:off x="6109725" y="2220275"/>
              <a:ext cx="143025" cy="255525"/>
            </a:xfrm>
            <a:custGeom>
              <a:avLst/>
              <a:gdLst/>
              <a:ahLst/>
              <a:cxnLst/>
              <a:rect l="l" t="t" r="r" b="b"/>
              <a:pathLst>
                <a:path w="5721" h="10221" extrusionOk="0">
                  <a:moveTo>
                    <a:pt x="197" y="0"/>
                  </a:moveTo>
                  <a:cubicBezTo>
                    <a:pt x="99" y="0"/>
                    <a:pt x="1" y="99"/>
                    <a:pt x="63" y="209"/>
                  </a:cubicBezTo>
                  <a:cubicBezTo>
                    <a:pt x="1618" y="2850"/>
                    <a:pt x="3082" y="5537"/>
                    <a:pt x="4477" y="8258"/>
                  </a:cubicBezTo>
                  <a:cubicBezTo>
                    <a:pt x="4797" y="8887"/>
                    <a:pt x="5106" y="9516"/>
                    <a:pt x="5414" y="10145"/>
                  </a:cubicBezTo>
                  <a:cubicBezTo>
                    <a:pt x="5440" y="10199"/>
                    <a:pt x="5482" y="10221"/>
                    <a:pt x="5526" y="10221"/>
                  </a:cubicBezTo>
                  <a:cubicBezTo>
                    <a:pt x="5620" y="10221"/>
                    <a:pt x="5721" y="10117"/>
                    <a:pt x="5666" y="10007"/>
                  </a:cubicBezTo>
                  <a:cubicBezTo>
                    <a:pt x="4431" y="7481"/>
                    <a:pt x="3116" y="4999"/>
                    <a:pt x="1733" y="2541"/>
                  </a:cubicBezTo>
                  <a:cubicBezTo>
                    <a:pt x="1275" y="1718"/>
                    <a:pt x="795" y="895"/>
                    <a:pt x="315" y="72"/>
                  </a:cubicBezTo>
                  <a:cubicBezTo>
                    <a:pt x="286" y="21"/>
                    <a:pt x="241" y="0"/>
                    <a:pt x="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19" name="Google Shape;1119;p56"/>
            <p:cNvSpPr/>
            <p:nvPr/>
          </p:nvSpPr>
          <p:spPr>
            <a:xfrm>
              <a:off x="6086725" y="2331800"/>
              <a:ext cx="100625" cy="16900"/>
            </a:xfrm>
            <a:custGeom>
              <a:avLst/>
              <a:gdLst/>
              <a:ahLst/>
              <a:cxnLst/>
              <a:rect l="l" t="t" r="r" b="b"/>
              <a:pathLst>
                <a:path w="4025" h="676" extrusionOk="0">
                  <a:moveTo>
                    <a:pt x="172" y="1"/>
                  </a:moveTo>
                  <a:cubicBezTo>
                    <a:pt x="0" y="1"/>
                    <a:pt x="4" y="276"/>
                    <a:pt x="183" y="287"/>
                  </a:cubicBezTo>
                  <a:cubicBezTo>
                    <a:pt x="1246" y="401"/>
                    <a:pt x="2310" y="516"/>
                    <a:pt x="3384" y="618"/>
                  </a:cubicBezTo>
                  <a:cubicBezTo>
                    <a:pt x="3533" y="641"/>
                    <a:pt x="3682" y="653"/>
                    <a:pt x="3842" y="676"/>
                  </a:cubicBezTo>
                  <a:cubicBezTo>
                    <a:pt x="3845" y="676"/>
                    <a:pt x="3849" y="676"/>
                    <a:pt x="3852" y="676"/>
                  </a:cubicBezTo>
                  <a:cubicBezTo>
                    <a:pt x="4025" y="676"/>
                    <a:pt x="4021" y="401"/>
                    <a:pt x="3842" y="390"/>
                  </a:cubicBezTo>
                  <a:cubicBezTo>
                    <a:pt x="2778" y="275"/>
                    <a:pt x="1704" y="161"/>
                    <a:pt x="640" y="58"/>
                  </a:cubicBezTo>
                  <a:cubicBezTo>
                    <a:pt x="492" y="35"/>
                    <a:pt x="332" y="24"/>
                    <a:pt x="183" y="1"/>
                  </a:cubicBezTo>
                  <a:cubicBezTo>
                    <a:pt x="179" y="1"/>
                    <a:pt x="176" y="1"/>
                    <a:pt x="1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20" name="Google Shape;1120;p56"/>
            <p:cNvSpPr/>
            <p:nvPr/>
          </p:nvSpPr>
          <p:spPr>
            <a:xfrm>
              <a:off x="6126150" y="2162600"/>
              <a:ext cx="31775" cy="31450"/>
            </a:xfrm>
            <a:custGeom>
              <a:avLst/>
              <a:gdLst/>
              <a:ahLst/>
              <a:cxnLst/>
              <a:rect l="l" t="t" r="r" b="b"/>
              <a:pathLst>
                <a:path w="1271" h="1258" fill="none" extrusionOk="0">
                  <a:moveTo>
                    <a:pt x="1110" y="904"/>
                  </a:moveTo>
                  <a:cubicBezTo>
                    <a:pt x="961" y="1167"/>
                    <a:pt x="630" y="1258"/>
                    <a:pt x="355" y="1109"/>
                  </a:cubicBezTo>
                  <a:cubicBezTo>
                    <a:pt x="92" y="949"/>
                    <a:pt x="1" y="618"/>
                    <a:pt x="161" y="355"/>
                  </a:cubicBezTo>
                  <a:cubicBezTo>
                    <a:pt x="310" y="80"/>
                    <a:pt x="653" y="0"/>
                    <a:pt x="916" y="149"/>
                  </a:cubicBezTo>
                  <a:cubicBezTo>
                    <a:pt x="1179" y="298"/>
                    <a:pt x="1270" y="641"/>
                    <a:pt x="1110" y="904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14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21" name="Google Shape;1121;p56"/>
            <p:cNvSpPr/>
            <p:nvPr/>
          </p:nvSpPr>
          <p:spPr>
            <a:xfrm>
              <a:off x="6117025" y="2143725"/>
              <a:ext cx="12300" cy="12325"/>
            </a:xfrm>
            <a:custGeom>
              <a:avLst/>
              <a:gdLst/>
              <a:ahLst/>
              <a:cxnLst/>
              <a:rect l="l" t="t" r="r" b="b"/>
              <a:pathLst>
                <a:path w="492" h="493" fill="none" extrusionOk="0">
                  <a:moveTo>
                    <a:pt x="492" y="241"/>
                  </a:moveTo>
                  <a:cubicBezTo>
                    <a:pt x="492" y="378"/>
                    <a:pt x="389" y="492"/>
                    <a:pt x="252" y="492"/>
                  </a:cubicBezTo>
                  <a:cubicBezTo>
                    <a:pt x="114" y="492"/>
                    <a:pt x="0" y="378"/>
                    <a:pt x="0" y="241"/>
                  </a:cubicBezTo>
                  <a:cubicBezTo>
                    <a:pt x="0" y="104"/>
                    <a:pt x="114" y="1"/>
                    <a:pt x="252" y="1"/>
                  </a:cubicBezTo>
                  <a:cubicBezTo>
                    <a:pt x="389" y="1"/>
                    <a:pt x="492" y="104"/>
                    <a:pt x="492" y="24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14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22" name="Google Shape;1122;p56"/>
            <p:cNvSpPr/>
            <p:nvPr/>
          </p:nvSpPr>
          <p:spPr>
            <a:xfrm>
              <a:off x="6214475" y="1689175"/>
              <a:ext cx="663475" cy="933375"/>
            </a:xfrm>
            <a:custGeom>
              <a:avLst/>
              <a:gdLst/>
              <a:ahLst/>
              <a:cxnLst/>
              <a:rect l="l" t="t" r="r" b="b"/>
              <a:pathLst>
                <a:path w="26539" h="37335" extrusionOk="0">
                  <a:moveTo>
                    <a:pt x="20087" y="0"/>
                  </a:moveTo>
                  <a:cubicBezTo>
                    <a:pt x="16999" y="0"/>
                    <a:pt x="14613" y="2683"/>
                    <a:pt x="14179" y="5594"/>
                  </a:cubicBezTo>
                  <a:cubicBezTo>
                    <a:pt x="13767" y="8430"/>
                    <a:pt x="15128" y="10385"/>
                    <a:pt x="10177" y="12466"/>
                  </a:cubicBezTo>
                  <a:cubicBezTo>
                    <a:pt x="5215" y="14547"/>
                    <a:pt x="5981" y="17131"/>
                    <a:pt x="6998" y="22082"/>
                  </a:cubicBezTo>
                  <a:cubicBezTo>
                    <a:pt x="8027" y="27021"/>
                    <a:pt x="4677" y="25214"/>
                    <a:pt x="2070" y="29388"/>
                  </a:cubicBezTo>
                  <a:cubicBezTo>
                    <a:pt x="1" y="32692"/>
                    <a:pt x="2905" y="36065"/>
                    <a:pt x="4197" y="37323"/>
                  </a:cubicBezTo>
                  <a:lnTo>
                    <a:pt x="14224" y="37334"/>
                  </a:lnTo>
                  <a:lnTo>
                    <a:pt x="17277" y="28862"/>
                  </a:lnTo>
                  <a:cubicBezTo>
                    <a:pt x="17163" y="27856"/>
                    <a:pt x="17003" y="26872"/>
                    <a:pt x="16911" y="25958"/>
                  </a:cubicBezTo>
                  <a:cubicBezTo>
                    <a:pt x="16545" y="22242"/>
                    <a:pt x="21668" y="23900"/>
                    <a:pt x="23703" y="19132"/>
                  </a:cubicBezTo>
                  <a:cubicBezTo>
                    <a:pt x="25738" y="14364"/>
                    <a:pt x="20753" y="12637"/>
                    <a:pt x="23097" y="10636"/>
                  </a:cubicBezTo>
                  <a:cubicBezTo>
                    <a:pt x="25441" y="8647"/>
                    <a:pt x="26538" y="2439"/>
                    <a:pt x="22662" y="609"/>
                  </a:cubicBezTo>
                  <a:cubicBezTo>
                    <a:pt x="21770" y="188"/>
                    <a:pt x="20904" y="0"/>
                    <a:pt x="20087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23" name="Google Shape;1123;p56"/>
            <p:cNvSpPr/>
            <p:nvPr/>
          </p:nvSpPr>
          <p:spPr>
            <a:xfrm>
              <a:off x="6214475" y="1654075"/>
              <a:ext cx="663475" cy="968475"/>
            </a:xfrm>
            <a:custGeom>
              <a:avLst/>
              <a:gdLst/>
              <a:ahLst/>
              <a:cxnLst/>
              <a:rect l="l" t="t" r="r" b="b"/>
              <a:pathLst>
                <a:path w="26539" h="38739" fill="none" extrusionOk="0">
                  <a:moveTo>
                    <a:pt x="17277" y="30266"/>
                  </a:moveTo>
                  <a:cubicBezTo>
                    <a:pt x="17163" y="29260"/>
                    <a:pt x="17003" y="28276"/>
                    <a:pt x="16911" y="27362"/>
                  </a:cubicBezTo>
                  <a:cubicBezTo>
                    <a:pt x="16545" y="23646"/>
                    <a:pt x="21668" y="25304"/>
                    <a:pt x="23703" y="20536"/>
                  </a:cubicBezTo>
                  <a:cubicBezTo>
                    <a:pt x="25738" y="15768"/>
                    <a:pt x="20753" y="14041"/>
                    <a:pt x="23097" y="12040"/>
                  </a:cubicBezTo>
                  <a:cubicBezTo>
                    <a:pt x="25441" y="10051"/>
                    <a:pt x="26538" y="3843"/>
                    <a:pt x="22662" y="2013"/>
                  </a:cubicBezTo>
                  <a:cubicBezTo>
                    <a:pt x="18398" y="1"/>
                    <a:pt x="14728" y="3317"/>
                    <a:pt x="14179" y="6998"/>
                  </a:cubicBezTo>
                  <a:cubicBezTo>
                    <a:pt x="13767" y="9834"/>
                    <a:pt x="15128" y="11789"/>
                    <a:pt x="10177" y="13870"/>
                  </a:cubicBezTo>
                  <a:cubicBezTo>
                    <a:pt x="5215" y="15951"/>
                    <a:pt x="5981" y="18535"/>
                    <a:pt x="6998" y="23486"/>
                  </a:cubicBezTo>
                  <a:cubicBezTo>
                    <a:pt x="8027" y="28425"/>
                    <a:pt x="4677" y="26618"/>
                    <a:pt x="2070" y="30792"/>
                  </a:cubicBezTo>
                  <a:cubicBezTo>
                    <a:pt x="1" y="34096"/>
                    <a:pt x="2905" y="37469"/>
                    <a:pt x="4197" y="38727"/>
                  </a:cubicBezTo>
                  <a:lnTo>
                    <a:pt x="14224" y="38738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14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24" name="Google Shape;1124;p56"/>
            <p:cNvSpPr/>
            <p:nvPr/>
          </p:nvSpPr>
          <p:spPr>
            <a:xfrm>
              <a:off x="6363100" y="1779950"/>
              <a:ext cx="386075" cy="844225"/>
            </a:xfrm>
            <a:custGeom>
              <a:avLst/>
              <a:gdLst/>
              <a:ahLst/>
              <a:cxnLst/>
              <a:rect l="l" t="t" r="r" b="b"/>
              <a:pathLst>
                <a:path w="15443" h="33769" extrusionOk="0">
                  <a:moveTo>
                    <a:pt x="15251" y="0"/>
                  </a:moveTo>
                  <a:cubicBezTo>
                    <a:pt x="15207" y="0"/>
                    <a:pt x="15165" y="22"/>
                    <a:pt x="15140" y="77"/>
                  </a:cubicBezTo>
                  <a:cubicBezTo>
                    <a:pt x="14179" y="1860"/>
                    <a:pt x="13333" y="3713"/>
                    <a:pt x="12476" y="5553"/>
                  </a:cubicBezTo>
                  <a:cubicBezTo>
                    <a:pt x="11206" y="8320"/>
                    <a:pt x="9949" y="11087"/>
                    <a:pt x="8714" y="13866"/>
                  </a:cubicBezTo>
                  <a:cubicBezTo>
                    <a:pt x="7388" y="16827"/>
                    <a:pt x="6073" y="19800"/>
                    <a:pt x="4758" y="22772"/>
                  </a:cubicBezTo>
                  <a:cubicBezTo>
                    <a:pt x="3683" y="25208"/>
                    <a:pt x="2620" y="27643"/>
                    <a:pt x="1556" y="30079"/>
                  </a:cubicBezTo>
                  <a:cubicBezTo>
                    <a:pt x="1065" y="31222"/>
                    <a:pt x="539" y="32354"/>
                    <a:pt x="70" y="33509"/>
                  </a:cubicBezTo>
                  <a:cubicBezTo>
                    <a:pt x="59" y="33520"/>
                    <a:pt x="59" y="33532"/>
                    <a:pt x="47" y="33554"/>
                  </a:cubicBezTo>
                  <a:cubicBezTo>
                    <a:pt x="0" y="33664"/>
                    <a:pt x="98" y="33768"/>
                    <a:pt x="190" y="33768"/>
                  </a:cubicBezTo>
                  <a:cubicBezTo>
                    <a:pt x="232" y="33768"/>
                    <a:pt x="273" y="33746"/>
                    <a:pt x="299" y="33692"/>
                  </a:cubicBezTo>
                  <a:cubicBezTo>
                    <a:pt x="699" y="32754"/>
                    <a:pt x="1111" y="31816"/>
                    <a:pt x="1522" y="30879"/>
                  </a:cubicBezTo>
                  <a:cubicBezTo>
                    <a:pt x="2528" y="28558"/>
                    <a:pt x="3546" y="26248"/>
                    <a:pt x="4563" y="23927"/>
                  </a:cubicBezTo>
                  <a:cubicBezTo>
                    <a:pt x="5855" y="20977"/>
                    <a:pt x="7159" y="18039"/>
                    <a:pt x="8474" y="15100"/>
                  </a:cubicBezTo>
                  <a:cubicBezTo>
                    <a:pt x="9743" y="12254"/>
                    <a:pt x="11024" y="9407"/>
                    <a:pt x="12327" y="6571"/>
                  </a:cubicBezTo>
                  <a:cubicBezTo>
                    <a:pt x="13242" y="4593"/>
                    <a:pt x="14145" y="2604"/>
                    <a:pt x="15151" y="660"/>
                  </a:cubicBezTo>
                  <a:cubicBezTo>
                    <a:pt x="15231" y="511"/>
                    <a:pt x="15300" y="363"/>
                    <a:pt x="15380" y="214"/>
                  </a:cubicBezTo>
                  <a:cubicBezTo>
                    <a:pt x="15442" y="104"/>
                    <a:pt x="15344" y="0"/>
                    <a:pt x="152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25" name="Google Shape;1125;p56"/>
            <p:cNvSpPr/>
            <p:nvPr/>
          </p:nvSpPr>
          <p:spPr>
            <a:xfrm>
              <a:off x="6594375" y="2083700"/>
              <a:ext cx="177525" cy="16325"/>
            </a:xfrm>
            <a:custGeom>
              <a:avLst/>
              <a:gdLst/>
              <a:ahLst/>
              <a:cxnLst/>
              <a:rect l="l" t="t" r="r" b="b"/>
              <a:pathLst>
                <a:path w="7101" h="653" extrusionOk="0">
                  <a:moveTo>
                    <a:pt x="6928" y="0"/>
                  </a:moveTo>
                  <a:cubicBezTo>
                    <a:pt x="6925" y="0"/>
                    <a:pt x="6921" y="0"/>
                    <a:pt x="6918" y="1"/>
                  </a:cubicBezTo>
                  <a:cubicBezTo>
                    <a:pt x="4951" y="104"/>
                    <a:pt x="2984" y="218"/>
                    <a:pt x="1029" y="321"/>
                  </a:cubicBezTo>
                  <a:lnTo>
                    <a:pt x="183" y="366"/>
                  </a:lnTo>
                  <a:cubicBezTo>
                    <a:pt x="4" y="378"/>
                    <a:pt x="0" y="653"/>
                    <a:pt x="173" y="653"/>
                  </a:cubicBezTo>
                  <a:cubicBezTo>
                    <a:pt x="176" y="653"/>
                    <a:pt x="180" y="653"/>
                    <a:pt x="183" y="652"/>
                  </a:cubicBezTo>
                  <a:cubicBezTo>
                    <a:pt x="2150" y="549"/>
                    <a:pt x="4116" y="435"/>
                    <a:pt x="6072" y="332"/>
                  </a:cubicBezTo>
                  <a:cubicBezTo>
                    <a:pt x="6357" y="309"/>
                    <a:pt x="6632" y="298"/>
                    <a:pt x="6918" y="286"/>
                  </a:cubicBezTo>
                  <a:cubicBezTo>
                    <a:pt x="7097" y="275"/>
                    <a:pt x="7101" y="0"/>
                    <a:pt x="69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26" name="Google Shape;1126;p56"/>
            <p:cNvSpPr/>
            <p:nvPr/>
          </p:nvSpPr>
          <p:spPr>
            <a:xfrm>
              <a:off x="6424600" y="2460975"/>
              <a:ext cx="141775" cy="22100"/>
            </a:xfrm>
            <a:custGeom>
              <a:avLst/>
              <a:gdLst/>
              <a:ahLst/>
              <a:cxnLst/>
              <a:rect l="l" t="t" r="r" b="b"/>
              <a:pathLst>
                <a:path w="5671" h="884" extrusionOk="0">
                  <a:moveTo>
                    <a:pt x="5508" y="1"/>
                  </a:moveTo>
                  <a:cubicBezTo>
                    <a:pt x="5502" y="1"/>
                    <a:pt x="5495" y="1"/>
                    <a:pt x="5488" y="2"/>
                  </a:cubicBezTo>
                  <a:cubicBezTo>
                    <a:pt x="3944" y="174"/>
                    <a:pt x="2389" y="356"/>
                    <a:pt x="834" y="528"/>
                  </a:cubicBezTo>
                  <a:cubicBezTo>
                    <a:pt x="617" y="551"/>
                    <a:pt x="400" y="574"/>
                    <a:pt x="183" y="597"/>
                  </a:cubicBezTo>
                  <a:cubicBezTo>
                    <a:pt x="18" y="619"/>
                    <a:pt x="1" y="884"/>
                    <a:pt x="162" y="884"/>
                  </a:cubicBezTo>
                  <a:cubicBezTo>
                    <a:pt x="169" y="884"/>
                    <a:pt x="176" y="883"/>
                    <a:pt x="183" y="882"/>
                  </a:cubicBezTo>
                  <a:cubicBezTo>
                    <a:pt x="1738" y="711"/>
                    <a:pt x="3293" y="539"/>
                    <a:pt x="4836" y="356"/>
                  </a:cubicBezTo>
                  <a:cubicBezTo>
                    <a:pt x="5053" y="334"/>
                    <a:pt x="5271" y="311"/>
                    <a:pt x="5488" y="288"/>
                  </a:cubicBezTo>
                  <a:cubicBezTo>
                    <a:pt x="5664" y="266"/>
                    <a:pt x="5671" y="1"/>
                    <a:pt x="55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27" name="Google Shape;1127;p56"/>
            <p:cNvSpPr/>
            <p:nvPr/>
          </p:nvSpPr>
          <p:spPr>
            <a:xfrm>
              <a:off x="6412250" y="2057050"/>
              <a:ext cx="107575" cy="229250"/>
            </a:xfrm>
            <a:custGeom>
              <a:avLst/>
              <a:gdLst/>
              <a:ahLst/>
              <a:cxnLst/>
              <a:rect l="l" t="t" r="r" b="b"/>
              <a:pathLst>
                <a:path w="4303" h="9170" extrusionOk="0">
                  <a:moveTo>
                    <a:pt x="192" y="1"/>
                  </a:moveTo>
                  <a:cubicBezTo>
                    <a:pt x="99" y="1"/>
                    <a:pt x="1" y="103"/>
                    <a:pt x="48" y="221"/>
                  </a:cubicBezTo>
                  <a:cubicBezTo>
                    <a:pt x="494" y="1227"/>
                    <a:pt x="940" y="2221"/>
                    <a:pt x="1386" y="3228"/>
                  </a:cubicBezTo>
                  <a:lnTo>
                    <a:pt x="3512" y="7984"/>
                  </a:lnTo>
                  <a:cubicBezTo>
                    <a:pt x="3672" y="8361"/>
                    <a:pt x="3844" y="8727"/>
                    <a:pt x="4004" y="9093"/>
                  </a:cubicBezTo>
                  <a:cubicBezTo>
                    <a:pt x="4025" y="9147"/>
                    <a:pt x="4065" y="9169"/>
                    <a:pt x="4107" y="9169"/>
                  </a:cubicBezTo>
                  <a:cubicBezTo>
                    <a:pt x="4199" y="9169"/>
                    <a:pt x="4302" y="9062"/>
                    <a:pt x="4255" y="8944"/>
                  </a:cubicBezTo>
                  <a:cubicBezTo>
                    <a:pt x="3809" y="7950"/>
                    <a:pt x="3364" y="6944"/>
                    <a:pt x="2918" y="5949"/>
                  </a:cubicBezTo>
                  <a:cubicBezTo>
                    <a:pt x="2209" y="4360"/>
                    <a:pt x="1500" y="2770"/>
                    <a:pt x="791" y="1181"/>
                  </a:cubicBezTo>
                  <a:cubicBezTo>
                    <a:pt x="631" y="815"/>
                    <a:pt x="459" y="449"/>
                    <a:pt x="299" y="72"/>
                  </a:cubicBezTo>
                  <a:cubicBezTo>
                    <a:pt x="274" y="22"/>
                    <a:pt x="234" y="1"/>
                    <a:pt x="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28" name="Google Shape;1128;p56"/>
            <p:cNvSpPr/>
            <p:nvPr/>
          </p:nvSpPr>
          <p:spPr>
            <a:xfrm>
              <a:off x="6616950" y="1745550"/>
              <a:ext cx="58900" cy="65775"/>
            </a:xfrm>
            <a:custGeom>
              <a:avLst/>
              <a:gdLst/>
              <a:ahLst/>
              <a:cxnLst/>
              <a:rect l="l" t="t" r="r" b="b"/>
              <a:pathLst>
                <a:path w="2356" h="2631" fill="none" extrusionOk="0">
                  <a:moveTo>
                    <a:pt x="1979" y="1853"/>
                  </a:moveTo>
                  <a:cubicBezTo>
                    <a:pt x="1590" y="2413"/>
                    <a:pt x="927" y="2630"/>
                    <a:pt x="492" y="2333"/>
                  </a:cubicBezTo>
                  <a:cubicBezTo>
                    <a:pt x="46" y="2036"/>
                    <a:pt x="1" y="1338"/>
                    <a:pt x="389" y="767"/>
                  </a:cubicBezTo>
                  <a:cubicBezTo>
                    <a:pt x="767" y="206"/>
                    <a:pt x="1430" y="1"/>
                    <a:pt x="1876" y="298"/>
                  </a:cubicBezTo>
                  <a:cubicBezTo>
                    <a:pt x="2310" y="595"/>
                    <a:pt x="2356" y="1293"/>
                    <a:pt x="1979" y="1853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14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29" name="Google Shape;1129;p56"/>
            <p:cNvSpPr/>
            <p:nvPr/>
          </p:nvSpPr>
          <p:spPr>
            <a:xfrm>
              <a:off x="6716150" y="2127150"/>
              <a:ext cx="45175" cy="45200"/>
            </a:xfrm>
            <a:custGeom>
              <a:avLst/>
              <a:gdLst/>
              <a:ahLst/>
              <a:cxnLst/>
              <a:rect l="l" t="t" r="r" b="b"/>
              <a:pathLst>
                <a:path w="1807" h="1808" fill="none" extrusionOk="0">
                  <a:moveTo>
                    <a:pt x="1807" y="904"/>
                  </a:moveTo>
                  <a:cubicBezTo>
                    <a:pt x="1807" y="1395"/>
                    <a:pt x="1395" y="1807"/>
                    <a:pt x="903" y="1807"/>
                  </a:cubicBezTo>
                  <a:cubicBezTo>
                    <a:pt x="412" y="1807"/>
                    <a:pt x="0" y="1395"/>
                    <a:pt x="0" y="904"/>
                  </a:cubicBezTo>
                  <a:cubicBezTo>
                    <a:pt x="0" y="412"/>
                    <a:pt x="412" y="1"/>
                    <a:pt x="903" y="1"/>
                  </a:cubicBezTo>
                  <a:cubicBezTo>
                    <a:pt x="1395" y="1"/>
                    <a:pt x="1807" y="412"/>
                    <a:pt x="1807" y="904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14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30" name="Google Shape;1130;p56"/>
            <p:cNvSpPr/>
            <p:nvPr/>
          </p:nvSpPr>
          <p:spPr>
            <a:xfrm>
              <a:off x="6517775" y="2134575"/>
              <a:ext cx="490225" cy="496825"/>
            </a:xfrm>
            <a:custGeom>
              <a:avLst/>
              <a:gdLst/>
              <a:ahLst/>
              <a:cxnLst/>
              <a:rect l="l" t="t" r="r" b="b"/>
              <a:pathLst>
                <a:path w="19609" h="19873" fill="none" extrusionOk="0">
                  <a:moveTo>
                    <a:pt x="1452" y="19129"/>
                  </a:moveTo>
                  <a:cubicBezTo>
                    <a:pt x="126" y="18180"/>
                    <a:pt x="0" y="12189"/>
                    <a:pt x="5431" y="10977"/>
                  </a:cubicBezTo>
                  <a:cubicBezTo>
                    <a:pt x="8209" y="10348"/>
                    <a:pt x="7764" y="8965"/>
                    <a:pt x="8324" y="7181"/>
                  </a:cubicBezTo>
                  <a:cubicBezTo>
                    <a:pt x="8884" y="5386"/>
                    <a:pt x="9593" y="5260"/>
                    <a:pt x="11171" y="5020"/>
                  </a:cubicBezTo>
                  <a:cubicBezTo>
                    <a:pt x="12760" y="4769"/>
                    <a:pt x="11571" y="2608"/>
                    <a:pt x="13457" y="1350"/>
                  </a:cubicBezTo>
                  <a:cubicBezTo>
                    <a:pt x="15344" y="104"/>
                    <a:pt x="17871" y="1"/>
                    <a:pt x="18820" y="2745"/>
                  </a:cubicBezTo>
                  <a:cubicBezTo>
                    <a:pt x="19609" y="5066"/>
                    <a:pt x="17356" y="6084"/>
                    <a:pt x="16888" y="7170"/>
                  </a:cubicBezTo>
                  <a:cubicBezTo>
                    <a:pt x="16430" y="8244"/>
                    <a:pt x="17768" y="9697"/>
                    <a:pt x="16133" y="11332"/>
                  </a:cubicBezTo>
                  <a:cubicBezTo>
                    <a:pt x="14498" y="12955"/>
                    <a:pt x="12749" y="11732"/>
                    <a:pt x="12726" y="13458"/>
                  </a:cubicBezTo>
                  <a:cubicBezTo>
                    <a:pt x="12703" y="15173"/>
                    <a:pt x="11937" y="18318"/>
                    <a:pt x="10279" y="18958"/>
                  </a:cubicBezTo>
                  <a:cubicBezTo>
                    <a:pt x="8232" y="19758"/>
                    <a:pt x="2504" y="19872"/>
                    <a:pt x="1452" y="19129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14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31" name="Google Shape;1131;p56"/>
            <p:cNvSpPr/>
            <p:nvPr/>
          </p:nvSpPr>
          <p:spPr>
            <a:xfrm>
              <a:off x="6597650" y="2270825"/>
              <a:ext cx="287175" cy="354425"/>
            </a:xfrm>
            <a:custGeom>
              <a:avLst/>
              <a:gdLst/>
              <a:ahLst/>
              <a:cxnLst/>
              <a:rect l="l" t="t" r="r" b="b"/>
              <a:pathLst>
                <a:path w="11487" h="14177" extrusionOk="0">
                  <a:moveTo>
                    <a:pt x="11277" y="0"/>
                  </a:moveTo>
                  <a:cubicBezTo>
                    <a:pt x="11233" y="0"/>
                    <a:pt x="11188" y="18"/>
                    <a:pt x="11154" y="62"/>
                  </a:cubicBezTo>
                  <a:cubicBezTo>
                    <a:pt x="9131" y="2840"/>
                    <a:pt x="7038" y="5550"/>
                    <a:pt x="4877" y="8225"/>
                  </a:cubicBezTo>
                  <a:cubicBezTo>
                    <a:pt x="3551" y="9860"/>
                    <a:pt x="2202" y="11484"/>
                    <a:pt x="830" y="13073"/>
                  </a:cubicBezTo>
                  <a:cubicBezTo>
                    <a:pt x="578" y="13359"/>
                    <a:pt x="327" y="13645"/>
                    <a:pt x="87" y="13931"/>
                  </a:cubicBezTo>
                  <a:cubicBezTo>
                    <a:pt x="0" y="14034"/>
                    <a:pt x="90" y="14177"/>
                    <a:pt x="193" y="14177"/>
                  </a:cubicBezTo>
                  <a:cubicBezTo>
                    <a:pt x="226" y="14177"/>
                    <a:pt x="261" y="14162"/>
                    <a:pt x="292" y="14125"/>
                  </a:cubicBezTo>
                  <a:cubicBezTo>
                    <a:pt x="1001" y="13279"/>
                    <a:pt x="1744" y="12456"/>
                    <a:pt x="2453" y="11610"/>
                  </a:cubicBezTo>
                  <a:cubicBezTo>
                    <a:pt x="4248" y="9483"/>
                    <a:pt x="5998" y="7311"/>
                    <a:pt x="7713" y="5115"/>
                  </a:cubicBezTo>
                  <a:cubicBezTo>
                    <a:pt x="8959" y="3492"/>
                    <a:pt x="10194" y="1857"/>
                    <a:pt x="11406" y="210"/>
                  </a:cubicBezTo>
                  <a:cubicBezTo>
                    <a:pt x="11487" y="105"/>
                    <a:pt x="11385" y="0"/>
                    <a:pt x="11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133" name="Google Shape;1133;p56"/>
          <p:cNvSpPr/>
          <p:nvPr/>
        </p:nvSpPr>
        <p:spPr>
          <a:xfrm>
            <a:off x="5675681" y="1046594"/>
            <a:ext cx="1145392" cy="1145427"/>
          </a:xfrm>
          <a:custGeom>
            <a:avLst/>
            <a:gdLst/>
            <a:ahLst/>
            <a:cxnLst/>
            <a:rect l="l" t="t" r="r" b="b"/>
            <a:pathLst>
              <a:path w="13837" h="13837" extrusionOk="0">
                <a:moveTo>
                  <a:pt x="6924" y="0"/>
                </a:moveTo>
                <a:cubicBezTo>
                  <a:pt x="3094" y="0"/>
                  <a:pt x="1" y="3105"/>
                  <a:pt x="1" y="6924"/>
                </a:cubicBezTo>
                <a:cubicBezTo>
                  <a:pt x="1" y="10743"/>
                  <a:pt x="3094" y="13836"/>
                  <a:pt x="6924" y="13836"/>
                </a:cubicBezTo>
                <a:cubicBezTo>
                  <a:pt x="10743" y="13836"/>
                  <a:pt x="13836" y="10743"/>
                  <a:pt x="13836" y="6924"/>
                </a:cubicBezTo>
                <a:cubicBezTo>
                  <a:pt x="13836" y="3105"/>
                  <a:pt x="10743" y="0"/>
                  <a:pt x="6924" y="0"/>
                </a:cubicBezTo>
                <a:close/>
              </a:path>
            </a:pathLst>
          </a:custGeom>
          <a:solidFill>
            <a:srgbClr val="C1D6E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34" name="Google Shape;1134;p56"/>
          <p:cNvSpPr txBox="1">
            <a:spLocks noGrp="1"/>
          </p:cNvSpPr>
          <p:nvPr>
            <p:ph type="ctrTitle"/>
          </p:nvPr>
        </p:nvSpPr>
        <p:spPr>
          <a:xfrm>
            <a:off x="2993535" y="2191989"/>
            <a:ext cx="5937105" cy="16134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mbria" panose="02040503050406030204" pitchFamily="18" charset="0"/>
                <a:ea typeface="Cambria" panose="02040503050406030204" pitchFamily="18" charset="0"/>
              </a:rPr>
              <a:t>TRÍCH DẪN TÀI LIỆU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35" name="Google Shape;1135;p56"/>
          <p:cNvSpPr txBox="1">
            <a:spLocks noGrp="1"/>
          </p:cNvSpPr>
          <p:nvPr>
            <p:ph type="title" idx="2"/>
          </p:nvPr>
        </p:nvSpPr>
        <p:spPr>
          <a:xfrm>
            <a:off x="5235900" y="1296192"/>
            <a:ext cx="2025000" cy="6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b="1" dirty="0">
                <a:latin typeface="Cambria" panose="02040503050406030204" pitchFamily="18" charset="0"/>
                <a:ea typeface="Cambria" panose="02040503050406030204" pitchFamily="18" charset="0"/>
              </a:rPr>
              <a:t>II.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137" name="Google Shape;1137;p56"/>
          <p:cNvGrpSpPr/>
          <p:nvPr/>
        </p:nvGrpSpPr>
        <p:grpSpPr>
          <a:xfrm>
            <a:off x="322940" y="1403783"/>
            <a:ext cx="3001729" cy="4076329"/>
            <a:chOff x="650200" y="3637682"/>
            <a:chExt cx="923950" cy="1254718"/>
          </a:xfrm>
        </p:grpSpPr>
        <p:sp>
          <p:nvSpPr>
            <p:cNvPr id="1138" name="Google Shape;1138;p56"/>
            <p:cNvSpPr/>
            <p:nvPr/>
          </p:nvSpPr>
          <p:spPr>
            <a:xfrm>
              <a:off x="1121894" y="3639652"/>
              <a:ext cx="196287" cy="156917"/>
            </a:xfrm>
            <a:custGeom>
              <a:avLst/>
              <a:gdLst/>
              <a:ahLst/>
              <a:cxnLst/>
              <a:rect l="l" t="t" r="r" b="b"/>
              <a:pathLst>
                <a:path w="11457" h="9159" extrusionOk="0">
                  <a:moveTo>
                    <a:pt x="1807" y="1"/>
                  </a:moveTo>
                  <a:cubicBezTo>
                    <a:pt x="812" y="1"/>
                    <a:pt x="0" y="767"/>
                    <a:pt x="0" y="1727"/>
                  </a:cubicBezTo>
                  <a:lnTo>
                    <a:pt x="0" y="4757"/>
                  </a:lnTo>
                  <a:lnTo>
                    <a:pt x="0" y="5820"/>
                  </a:lnTo>
                  <a:lnTo>
                    <a:pt x="0" y="9159"/>
                  </a:lnTo>
                  <a:lnTo>
                    <a:pt x="1841" y="7547"/>
                  </a:lnTo>
                  <a:lnTo>
                    <a:pt x="9639" y="7547"/>
                  </a:lnTo>
                  <a:cubicBezTo>
                    <a:pt x="10645" y="7547"/>
                    <a:pt x="11457" y="6781"/>
                    <a:pt x="11457" y="5820"/>
                  </a:cubicBezTo>
                  <a:lnTo>
                    <a:pt x="11457" y="1727"/>
                  </a:lnTo>
                  <a:cubicBezTo>
                    <a:pt x="11457" y="767"/>
                    <a:pt x="10645" y="1"/>
                    <a:pt x="96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39" name="Google Shape;1139;p56"/>
            <p:cNvSpPr/>
            <p:nvPr/>
          </p:nvSpPr>
          <p:spPr>
            <a:xfrm>
              <a:off x="1119941" y="3637682"/>
              <a:ext cx="200399" cy="160823"/>
            </a:xfrm>
            <a:custGeom>
              <a:avLst/>
              <a:gdLst/>
              <a:ahLst/>
              <a:cxnLst/>
              <a:rect l="l" t="t" r="r" b="b"/>
              <a:pathLst>
                <a:path w="11697" h="9387" extrusionOk="0">
                  <a:moveTo>
                    <a:pt x="9753" y="230"/>
                  </a:moveTo>
                  <a:cubicBezTo>
                    <a:pt x="10359" y="241"/>
                    <a:pt x="10931" y="539"/>
                    <a:pt x="11239" y="1065"/>
                  </a:cubicBezTo>
                  <a:cubicBezTo>
                    <a:pt x="11399" y="1350"/>
                    <a:pt x="11445" y="1648"/>
                    <a:pt x="11445" y="1968"/>
                  </a:cubicBezTo>
                  <a:lnTo>
                    <a:pt x="11445" y="3934"/>
                  </a:lnTo>
                  <a:lnTo>
                    <a:pt x="11445" y="5832"/>
                  </a:lnTo>
                  <a:cubicBezTo>
                    <a:pt x="11445" y="6793"/>
                    <a:pt x="10725" y="7525"/>
                    <a:pt x="9753" y="7547"/>
                  </a:cubicBezTo>
                  <a:cubicBezTo>
                    <a:pt x="9414" y="7551"/>
                    <a:pt x="9073" y="7553"/>
                    <a:pt x="8732" y="7553"/>
                  </a:cubicBezTo>
                  <a:cubicBezTo>
                    <a:pt x="8051" y="7553"/>
                    <a:pt x="7367" y="7547"/>
                    <a:pt x="6689" y="7547"/>
                  </a:cubicBezTo>
                  <a:lnTo>
                    <a:pt x="2435" y="7547"/>
                  </a:lnTo>
                  <a:cubicBezTo>
                    <a:pt x="2336" y="7547"/>
                    <a:pt x="2242" y="7542"/>
                    <a:pt x="2147" y="7542"/>
                  </a:cubicBezTo>
                  <a:cubicBezTo>
                    <a:pt x="2099" y="7542"/>
                    <a:pt x="2050" y="7544"/>
                    <a:pt x="2001" y="7547"/>
                  </a:cubicBezTo>
                  <a:cubicBezTo>
                    <a:pt x="1887" y="7547"/>
                    <a:pt x="1841" y="7605"/>
                    <a:pt x="1749" y="7685"/>
                  </a:cubicBezTo>
                  <a:lnTo>
                    <a:pt x="229" y="9018"/>
                  </a:lnTo>
                  <a:lnTo>
                    <a:pt x="229" y="5947"/>
                  </a:lnTo>
                  <a:lnTo>
                    <a:pt x="229" y="2631"/>
                  </a:lnTo>
                  <a:cubicBezTo>
                    <a:pt x="229" y="1945"/>
                    <a:pt x="172" y="1259"/>
                    <a:pt x="709" y="722"/>
                  </a:cubicBezTo>
                  <a:cubicBezTo>
                    <a:pt x="1143" y="287"/>
                    <a:pt x="1704" y="230"/>
                    <a:pt x="2275" y="230"/>
                  </a:cubicBezTo>
                  <a:lnTo>
                    <a:pt x="8472" y="230"/>
                  </a:lnTo>
                  <a:cubicBezTo>
                    <a:pt x="8747" y="230"/>
                    <a:pt x="9021" y="240"/>
                    <a:pt x="9292" y="240"/>
                  </a:cubicBezTo>
                  <a:cubicBezTo>
                    <a:pt x="9428" y="240"/>
                    <a:pt x="9562" y="238"/>
                    <a:pt x="9696" y="230"/>
                  </a:cubicBezTo>
                  <a:close/>
                  <a:moveTo>
                    <a:pt x="2169" y="0"/>
                  </a:moveTo>
                  <a:cubicBezTo>
                    <a:pt x="1832" y="0"/>
                    <a:pt x="1498" y="14"/>
                    <a:pt x="1178" y="138"/>
                  </a:cubicBezTo>
                  <a:cubicBezTo>
                    <a:pt x="709" y="333"/>
                    <a:pt x="320" y="710"/>
                    <a:pt x="126" y="1179"/>
                  </a:cubicBezTo>
                  <a:cubicBezTo>
                    <a:pt x="11" y="1453"/>
                    <a:pt x="0" y="1739"/>
                    <a:pt x="0" y="2025"/>
                  </a:cubicBezTo>
                  <a:lnTo>
                    <a:pt x="0" y="5638"/>
                  </a:lnTo>
                  <a:lnTo>
                    <a:pt x="0" y="9125"/>
                  </a:lnTo>
                  <a:lnTo>
                    <a:pt x="0" y="9274"/>
                  </a:lnTo>
                  <a:cubicBezTo>
                    <a:pt x="0" y="9343"/>
                    <a:pt x="57" y="9387"/>
                    <a:pt x="115" y="9387"/>
                  </a:cubicBezTo>
                  <a:cubicBezTo>
                    <a:pt x="143" y="9387"/>
                    <a:pt x="172" y="9376"/>
                    <a:pt x="194" y="9354"/>
                  </a:cubicBezTo>
                  <a:lnTo>
                    <a:pt x="1646" y="8085"/>
                  </a:lnTo>
                  <a:cubicBezTo>
                    <a:pt x="1749" y="7993"/>
                    <a:pt x="1852" y="7902"/>
                    <a:pt x="1967" y="7810"/>
                  </a:cubicBezTo>
                  <a:cubicBezTo>
                    <a:pt x="1967" y="7810"/>
                    <a:pt x="1982" y="7800"/>
                    <a:pt x="1998" y="7788"/>
                  </a:cubicBezTo>
                  <a:lnTo>
                    <a:pt x="1998" y="7788"/>
                  </a:lnTo>
                  <a:cubicBezTo>
                    <a:pt x="2014" y="7790"/>
                    <a:pt x="2035" y="7791"/>
                    <a:pt x="2059" y="7791"/>
                  </a:cubicBezTo>
                  <a:cubicBezTo>
                    <a:pt x="2153" y="7791"/>
                    <a:pt x="2291" y="7776"/>
                    <a:pt x="2321" y="7776"/>
                  </a:cubicBezTo>
                  <a:lnTo>
                    <a:pt x="6632" y="7776"/>
                  </a:lnTo>
                  <a:cubicBezTo>
                    <a:pt x="7340" y="7776"/>
                    <a:pt x="8054" y="7796"/>
                    <a:pt x="8763" y="7796"/>
                  </a:cubicBezTo>
                  <a:cubicBezTo>
                    <a:pt x="9118" y="7796"/>
                    <a:pt x="9471" y="7791"/>
                    <a:pt x="9822" y="7776"/>
                  </a:cubicBezTo>
                  <a:cubicBezTo>
                    <a:pt x="10839" y="7742"/>
                    <a:pt x="11674" y="6941"/>
                    <a:pt x="11685" y="5924"/>
                  </a:cubicBezTo>
                  <a:cubicBezTo>
                    <a:pt x="11697" y="5341"/>
                    <a:pt x="11685" y="4758"/>
                    <a:pt x="11685" y="4175"/>
                  </a:cubicBezTo>
                  <a:lnTo>
                    <a:pt x="11685" y="2036"/>
                  </a:lnTo>
                  <a:cubicBezTo>
                    <a:pt x="11685" y="1785"/>
                    <a:pt x="11685" y="1533"/>
                    <a:pt x="11594" y="1282"/>
                  </a:cubicBezTo>
                  <a:cubicBezTo>
                    <a:pt x="11422" y="779"/>
                    <a:pt x="11034" y="367"/>
                    <a:pt x="10553" y="161"/>
                  </a:cubicBezTo>
                  <a:cubicBezTo>
                    <a:pt x="10302" y="47"/>
                    <a:pt x="10027" y="1"/>
                    <a:pt x="9753" y="1"/>
                  </a:cubicBezTo>
                  <a:cubicBezTo>
                    <a:pt x="9749" y="1"/>
                    <a:pt x="9746" y="1"/>
                    <a:pt x="9743" y="1"/>
                  </a:cubicBezTo>
                  <a:cubicBezTo>
                    <a:pt x="9739" y="1"/>
                    <a:pt x="9736" y="1"/>
                    <a:pt x="9733" y="1"/>
                  </a:cubicBezTo>
                  <a:lnTo>
                    <a:pt x="2458" y="1"/>
                  </a:lnTo>
                  <a:cubicBezTo>
                    <a:pt x="2362" y="1"/>
                    <a:pt x="2265" y="0"/>
                    <a:pt x="2169" y="0"/>
                  </a:cubicBezTo>
                  <a:close/>
                </a:path>
              </a:pathLst>
            </a:custGeom>
            <a:solidFill>
              <a:srgbClr val="364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40" name="Google Shape;1140;p56"/>
            <p:cNvSpPr/>
            <p:nvPr/>
          </p:nvSpPr>
          <p:spPr>
            <a:xfrm>
              <a:off x="1162240" y="3693723"/>
              <a:ext cx="27052" cy="25682"/>
            </a:xfrm>
            <a:custGeom>
              <a:avLst/>
              <a:gdLst/>
              <a:ahLst/>
              <a:cxnLst/>
              <a:rect l="l" t="t" r="r" b="b"/>
              <a:pathLst>
                <a:path w="1579" h="1499" extrusionOk="0">
                  <a:moveTo>
                    <a:pt x="790" y="0"/>
                  </a:moveTo>
                  <a:cubicBezTo>
                    <a:pt x="355" y="0"/>
                    <a:pt x="1" y="343"/>
                    <a:pt x="1" y="755"/>
                  </a:cubicBezTo>
                  <a:cubicBezTo>
                    <a:pt x="1" y="1166"/>
                    <a:pt x="355" y="1498"/>
                    <a:pt x="790" y="1498"/>
                  </a:cubicBezTo>
                  <a:cubicBezTo>
                    <a:pt x="1224" y="1498"/>
                    <a:pt x="1579" y="1166"/>
                    <a:pt x="1579" y="755"/>
                  </a:cubicBezTo>
                  <a:cubicBezTo>
                    <a:pt x="1579" y="343"/>
                    <a:pt x="1224" y="0"/>
                    <a:pt x="790" y="0"/>
                  </a:cubicBezTo>
                  <a:close/>
                </a:path>
              </a:pathLst>
            </a:custGeom>
            <a:solidFill>
              <a:srgbClr val="364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41" name="Google Shape;1141;p56"/>
            <p:cNvSpPr/>
            <p:nvPr/>
          </p:nvSpPr>
          <p:spPr>
            <a:xfrm>
              <a:off x="1209251" y="3693723"/>
              <a:ext cx="27052" cy="25682"/>
            </a:xfrm>
            <a:custGeom>
              <a:avLst/>
              <a:gdLst/>
              <a:ahLst/>
              <a:cxnLst/>
              <a:rect l="l" t="t" r="r" b="b"/>
              <a:pathLst>
                <a:path w="1579" h="1499" extrusionOk="0">
                  <a:moveTo>
                    <a:pt x="790" y="0"/>
                  </a:moveTo>
                  <a:cubicBezTo>
                    <a:pt x="355" y="0"/>
                    <a:pt x="1" y="343"/>
                    <a:pt x="1" y="755"/>
                  </a:cubicBezTo>
                  <a:cubicBezTo>
                    <a:pt x="1" y="1166"/>
                    <a:pt x="355" y="1498"/>
                    <a:pt x="790" y="1498"/>
                  </a:cubicBezTo>
                  <a:cubicBezTo>
                    <a:pt x="1224" y="1498"/>
                    <a:pt x="1579" y="1166"/>
                    <a:pt x="1579" y="755"/>
                  </a:cubicBezTo>
                  <a:cubicBezTo>
                    <a:pt x="1579" y="343"/>
                    <a:pt x="1224" y="0"/>
                    <a:pt x="790" y="0"/>
                  </a:cubicBezTo>
                  <a:close/>
                </a:path>
              </a:pathLst>
            </a:custGeom>
            <a:solidFill>
              <a:srgbClr val="364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42" name="Google Shape;1142;p56"/>
            <p:cNvSpPr/>
            <p:nvPr/>
          </p:nvSpPr>
          <p:spPr>
            <a:xfrm>
              <a:off x="1256263" y="3693723"/>
              <a:ext cx="26864" cy="25682"/>
            </a:xfrm>
            <a:custGeom>
              <a:avLst/>
              <a:gdLst/>
              <a:ahLst/>
              <a:cxnLst/>
              <a:rect l="l" t="t" r="r" b="b"/>
              <a:pathLst>
                <a:path w="1568" h="1499" extrusionOk="0">
                  <a:moveTo>
                    <a:pt x="790" y="0"/>
                  </a:moveTo>
                  <a:cubicBezTo>
                    <a:pt x="355" y="0"/>
                    <a:pt x="1" y="343"/>
                    <a:pt x="1" y="755"/>
                  </a:cubicBezTo>
                  <a:cubicBezTo>
                    <a:pt x="1" y="1166"/>
                    <a:pt x="355" y="1498"/>
                    <a:pt x="790" y="1498"/>
                  </a:cubicBezTo>
                  <a:cubicBezTo>
                    <a:pt x="1224" y="1498"/>
                    <a:pt x="1567" y="1166"/>
                    <a:pt x="1567" y="755"/>
                  </a:cubicBezTo>
                  <a:cubicBezTo>
                    <a:pt x="1567" y="343"/>
                    <a:pt x="1224" y="0"/>
                    <a:pt x="790" y="0"/>
                  </a:cubicBezTo>
                  <a:close/>
                </a:path>
              </a:pathLst>
            </a:custGeom>
            <a:solidFill>
              <a:srgbClr val="364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43" name="Google Shape;1143;p56"/>
            <p:cNvSpPr/>
            <p:nvPr/>
          </p:nvSpPr>
          <p:spPr>
            <a:xfrm>
              <a:off x="1283725" y="4587100"/>
              <a:ext cx="134375" cy="123800"/>
            </a:xfrm>
            <a:custGeom>
              <a:avLst/>
              <a:gdLst/>
              <a:ahLst/>
              <a:cxnLst/>
              <a:rect l="l" t="t" r="r" b="b"/>
              <a:pathLst>
                <a:path w="5375" h="4952" extrusionOk="0">
                  <a:moveTo>
                    <a:pt x="3442" y="1"/>
                  </a:moveTo>
                  <a:lnTo>
                    <a:pt x="0" y="1533"/>
                  </a:lnTo>
                  <a:lnTo>
                    <a:pt x="2264" y="4951"/>
                  </a:lnTo>
                  <a:lnTo>
                    <a:pt x="5374" y="3556"/>
                  </a:lnTo>
                  <a:lnTo>
                    <a:pt x="3442" y="1"/>
                  </a:lnTo>
                  <a:close/>
                </a:path>
              </a:pathLst>
            </a:custGeom>
            <a:solidFill>
              <a:srgbClr val="A85B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44" name="Google Shape;1144;p56"/>
            <p:cNvSpPr/>
            <p:nvPr/>
          </p:nvSpPr>
          <p:spPr>
            <a:xfrm>
              <a:off x="1312300" y="4643975"/>
              <a:ext cx="261850" cy="188975"/>
            </a:xfrm>
            <a:custGeom>
              <a:avLst/>
              <a:gdLst/>
              <a:ahLst/>
              <a:cxnLst/>
              <a:rect l="l" t="t" r="r" b="b"/>
              <a:pathLst>
                <a:path w="10474" h="7559" extrusionOk="0">
                  <a:moveTo>
                    <a:pt x="4769" y="1"/>
                  </a:moveTo>
                  <a:lnTo>
                    <a:pt x="1" y="2127"/>
                  </a:lnTo>
                  <a:cubicBezTo>
                    <a:pt x="1" y="2127"/>
                    <a:pt x="2299" y="7273"/>
                    <a:pt x="2756" y="7558"/>
                  </a:cubicBezTo>
                  <a:lnTo>
                    <a:pt x="4574" y="6747"/>
                  </a:lnTo>
                  <a:lnTo>
                    <a:pt x="3968" y="5409"/>
                  </a:lnTo>
                  <a:lnTo>
                    <a:pt x="3968" y="5409"/>
                  </a:lnTo>
                  <a:cubicBezTo>
                    <a:pt x="3968" y="5409"/>
                    <a:pt x="4448" y="5660"/>
                    <a:pt x="5134" y="5935"/>
                  </a:cubicBezTo>
                  <a:cubicBezTo>
                    <a:pt x="5288" y="6001"/>
                    <a:pt x="5590" y="6130"/>
                    <a:pt x="5755" y="6130"/>
                  </a:cubicBezTo>
                  <a:cubicBezTo>
                    <a:pt x="5762" y="6130"/>
                    <a:pt x="5768" y="6130"/>
                    <a:pt x="5775" y="6129"/>
                  </a:cubicBezTo>
                  <a:cubicBezTo>
                    <a:pt x="5900" y="6129"/>
                    <a:pt x="6243" y="5992"/>
                    <a:pt x="6243" y="5992"/>
                  </a:cubicBezTo>
                  <a:lnTo>
                    <a:pt x="9433" y="4563"/>
                  </a:lnTo>
                  <a:cubicBezTo>
                    <a:pt x="9433" y="4563"/>
                    <a:pt x="10428" y="4117"/>
                    <a:pt x="10451" y="3682"/>
                  </a:cubicBezTo>
                  <a:cubicBezTo>
                    <a:pt x="10474" y="3305"/>
                    <a:pt x="10222" y="2859"/>
                    <a:pt x="9616" y="2699"/>
                  </a:cubicBezTo>
                  <a:cubicBezTo>
                    <a:pt x="9525" y="2673"/>
                    <a:pt x="9411" y="2664"/>
                    <a:pt x="9284" y="2664"/>
                  </a:cubicBezTo>
                  <a:cubicBezTo>
                    <a:pt x="9011" y="2664"/>
                    <a:pt x="8679" y="2705"/>
                    <a:pt x="8387" y="2705"/>
                  </a:cubicBezTo>
                  <a:cubicBezTo>
                    <a:pt x="8288" y="2705"/>
                    <a:pt x="8193" y="2701"/>
                    <a:pt x="8107" y="2688"/>
                  </a:cubicBezTo>
                  <a:cubicBezTo>
                    <a:pt x="5740" y="2368"/>
                    <a:pt x="4769" y="1"/>
                    <a:pt x="4769" y="1"/>
                  </a:cubicBezTo>
                  <a:close/>
                </a:path>
              </a:pathLst>
            </a:custGeom>
            <a:solidFill>
              <a:srgbClr val="825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45" name="Google Shape;1145;p56"/>
            <p:cNvSpPr/>
            <p:nvPr/>
          </p:nvSpPr>
          <p:spPr>
            <a:xfrm>
              <a:off x="1320425" y="4668325"/>
              <a:ext cx="130400" cy="59975"/>
            </a:xfrm>
            <a:custGeom>
              <a:avLst/>
              <a:gdLst/>
              <a:ahLst/>
              <a:cxnLst/>
              <a:rect l="l" t="t" r="r" b="b"/>
              <a:pathLst>
                <a:path w="5216" h="2399" extrusionOk="0">
                  <a:moveTo>
                    <a:pt x="5018" y="0"/>
                  </a:moveTo>
                  <a:cubicBezTo>
                    <a:pt x="5002" y="0"/>
                    <a:pt x="4986" y="3"/>
                    <a:pt x="4969" y="10"/>
                  </a:cubicBezTo>
                  <a:cubicBezTo>
                    <a:pt x="3552" y="639"/>
                    <a:pt x="2145" y="1279"/>
                    <a:pt x="728" y="1908"/>
                  </a:cubicBezTo>
                  <a:cubicBezTo>
                    <a:pt x="522" y="2000"/>
                    <a:pt x="327" y="2091"/>
                    <a:pt x="122" y="2182"/>
                  </a:cubicBezTo>
                  <a:cubicBezTo>
                    <a:pt x="1" y="2233"/>
                    <a:pt x="84" y="2398"/>
                    <a:pt x="199" y="2398"/>
                  </a:cubicBezTo>
                  <a:cubicBezTo>
                    <a:pt x="215" y="2398"/>
                    <a:pt x="231" y="2395"/>
                    <a:pt x="247" y="2388"/>
                  </a:cubicBezTo>
                  <a:lnTo>
                    <a:pt x="4489" y="490"/>
                  </a:lnTo>
                  <a:cubicBezTo>
                    <a:pt x="4684" y="399"/>
                    <a:pt x="4889" y="307"/>
                    <a:pt x="5095" y="216"/>
                  </a:cubicBezTo>
                  <a:cubicBezTo>
                    <a:pt x="5216" y="166"/>
                    <a:pt x="5133" y="0"/>
                    <a:pt x="5018" y="0"/>
                  </a:cubicBezTo>
                  <a:close/>
                </a:path>
              </a:pathLst>
            </a:custGeom>
            <a:solidFill>
              <a:srgbClr val="3B2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46" name="Google Shape;1146;p56"/>
            <p:cNvSpPr/>
            <p:nvPr/>
          </p:nvSpPr>
          <p:spPr>
            <a:xfrm>
              <a:off x="906125" y="4295500"/>
              <a:ext cx="520550" cy="384250"/>
            </a:xfrm>
            <a:custGeom>
              <a:avLst/>
              <a:gdLst/>
              <a:ahLst/>
              <a:cxnLst/>
              <a:rect l="l" t="t" r="r" b="b"/>
              <a:pathLst>
                <a:path w="20822" h="15370" extrusionOk="0">
                  <a:moveTo>
                    <a:pt x="9603" y="0"/>
                  </a:moveTo>
                  <a:cubicBezTo>
                    <a:pt x="6653" y="0"/>
                    <a:pt x="1729" y="202"/>
                    <a:pt x="0" y="997"/>
                  </a:cubicBezTo>
                  <a:cubicBezTo>
                    <a:pt x="652" y="2415"/>
                    <a:pt x="7387" y="7171"/>
                    <a:pt x="7935" y="8532"/>
                  </a:cubicBezTo>
                  <a:cubicBezTo>
                    <a:pt x="7936" y="8532"/>
                    <a:pt x="7936" y="8531"/>
                    <a:pt x="7936" y="8531"/>
                  </a:cubicBezTo>
                  <a:cubicBezTo>
                    <a:pt x="7954" y="8531"/>
                    <a:pt x="8210" y="8932"/>
                    <a:pt x="8210" y="8932"/>
                  </a:cubicBezTo>
                  <a:lnTo>
                    <a:pt x="12852" y="15369"/>
                  </a:lnTo>
                  <a:lnTo>
                    <a:pt x="20821" y="11207"/>
                  </a:lnTo>
                  <a:cubicBezTo>
                    <a:pt x="20821" y="11207"/>
                    <a:pt x="13812" y="391"/>
                    <a:pt x="11857" y="71"/>
                  </a:cubicBezTo>
                  <a:cubicBezTo>
                    <a:pt x="11627" y="32"/>
                    <a:pt x="10769" y="0"/>
                    <a:pt x="9603" y="0"/>
                  </a:cubicBezTo>
                  <a:close/>
                </a:path>
              </a:pathLst>
            </a:custGeom>
            <a:solidFill>
              <a:srgbClr val="F86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47" name="Google Shape;1147;p56"/>
            <p:cNvSpPr/>
            <p:nvPr/>
          </p:nvSpPr>
          <p:spPr>
            <a:xfrm>
              <a:off x="1073375" y="4461575"/>
              <a:ext cx="357675" cy="221150"/>
            </a:xfrm>
            <a:custGeom>
              <a:avLst/>
              <a:gdLst/>
              <a:ahLst/>
              <a:cxnLst/>
              <a:rect l="l" t="t" r="r" b="b"/>
              <a:pathLst>
                <a:path w="14307" h="8846" extrusionOk="0">
                  <a:moveTo>
                    <a:pt x="165" y="0"/>
                  </a:moveTo>
                  <a:cubicBezTo>
                    <a:pt x="83" y="0"/>
                    <a:pt x="1" y="90"/>
                    <a:pt x="56" y="185"/>
                  </a:cubicBezTo>
                  <a:cubicBezTo>
                    <a:pt x="868" y="1614"/>
                    <a:pt x="1829" y="2963"/>
                    <a:pt x="2778" y="4313"/>
                  </a:cubicBezTo>
                  <a:cubicBezTo>
                    <a:pt x="3658" y="5570"/>
                    <a:pt x="4573" y="6805"/>
                    <a:pt x="5487" y="8029"/>
                  </a:cubicBezTo>
                  <a:cubicBezTo>
                    <a:pt x="5682" y="8292"/>
                    <a:pt x="5865" y="8532"/>
                    <a:pt x="6059" y="8783"/>
                  </a:cubicBezTo>
                  <a:cubicBezTo>
                    <a:pt x="6082" y="8822"/>
                    <a:pt x="6116" y="8845"/>
                    <a:pt x="6157" y="8845"/>
                  </a:cubicBezTo>
                  <a:cubicBezTo>
                    <a:pt x="6176" y="8845"/>
                    <a:pt x="6197" y="8840"/>
                    <a:pt x="6219" y="8829"/>
                  </a:cubicBezTo>
                  <a:cubicBezTo>
                    <a:pt x="7122" y="8360"/>
                    <a:pt x="8014" y="7891"/>
                    <a:pt x="8917" y="7423"/>
                  </a:cubicBezTo>
                  <a:cubicBezTo>
                    <a:pt x="10347" y="6679"/>
                    <a:pt x="11776" y="5936"/>
                    <a:pt x="13194" y="5182"/>
                  </a:cubicBezTo>
                  <a:lnTo>
                    <a:pt x="14188" y="4667"/>
                  </a:lnTo>
                  <a:cubicBezTo>
                    <a:pt x="14306" y="4608"/>
                    <a:pt x="14230" y="4447"/>
                    <a:pt x="14119" y="4447"/>
                  </a:cubicBezTo>
                  <a:cubicBezTo>
                    <a:pt x="14101" y="4447"/>
                    <a:pt x="14082" y="4452"/>
                    <a:pt x="14063" y="4461"/>
                  </a:cubicBezTo>
                  <a:lnTo>
                    <a:pt x="11364" y="5879"/>
                  </a:lnTo>
                  <a:cubicBezTo>
                    <a:pt x="9935" y="6622"/>
                    <a:pt x="8517" y="7365"/>
                    <a:pt x="7088" y="8109"/>
                  </a:cubicBezTo>
                  <a:lnTo>
                    <a:pt x="6191" y="8572"/>
                  </a:lnTo>
                  <a:lnTo>
                    <a:pt x="6191" y="8572"/>
                  </a:lnTo>
                  <a:cubicBezTo>
                    <a:pt x="4616" y="6500"/>
                    <a:pt x="3075" y="4393"/>
                    <a:pt x="1623" y="2232"/>
                  </a:cubicBezTo>
                  <a:cubicBezTo>
                    <a:pt x="1154" y="1523"/>
                    <a:pt x="674" y="802"/>
                    <a:pt x="262" y="59"/>
                  </a:cubicBezTo>
                  <a:cubicBezTo>
                    <a:pt x="238" y="17"/>
                    <a:pt x="201" y="0"/>
                    <a:pt x="165" y="0"/>
                  </a:cubicBezTo>
                  <a:close/>
                </a:path>
              </a:pathLst>
            </a:custGeom>
            <a:solidFill>
              <a:srgbClr val="D943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48" name="Google Shape;1148;p56"/>
            <p:cNvSpPr/>
            <p:nvPr/>
          </p:nvSpPr>
          <p:spPr>
            <a:xfrm>
              <a:off x="660875" y="4501625"/>
              <a:ext cx="357325" cy="387625"/>
            </a:xfrm>
            <a:custGeom>
              <a:avLst/>
              <a:gdLst/>
              <a:ahLst/>
              <a:cxnLst/>
              <a:rect l="l" t="t" r="r" b="b"/>
              <a:pathLst>
                <a:path w="14293" h="15505" extrusionOk="0">
                  <a:moveTo>
                    <a:pt x="0" y="1"/>
                  </a:moveTo>
                  <a:lnTo>
                    <a:pt x="0" y="15505"/>
                  </a:lnTo>
                  <a:lnTo>
                    <a:pt x="14292" y="15505"/>
                  </a:lnTo>
                  <a:lnTo>
                    <a:pt x="14292" y="1"/>
                  </a:lnTo>
                  <a:close/>
                </a:path>
              </a:pathLst>
            </a:custGeom>
            <a:solidFill>
              <a:srgbClr val="BB969D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49" name="Google Shape;1149;p56"/>
            <p:cNvSpPr/>
            <p:nvPr/>
          </p:nvSpPr>
          <p:spPr>
            <a:xfrm>
              <a:off x="658025" y="4498500"/>
              <a:ext cx="363325" cy="393900"/>
            </a:xfrm>
            <a:custGeom>
              <a:avLst/>
              <a:gdLst/>
              <a:ahLst/>
              <a:cxnLst/>
              <a:rect l="l" t="t" r="r" b="b"/>
              <a:pathLst>
                <a:path w="14533" h="15756" extrusionOk="0">
                  <a:moveTo>
                    <a:pt x="14292" y="240"/>
                  </a:moveTo>
                  <a:lnTo>
                    <a:pt x="14292" y="5374"/>
                  </a:lnTo>
                  <a:lnTo>
                    <a:pt x="14292" y="13732"/>
                  </a:lnTo>
                  <a:lnTo>
                    <a:pt x="14292" y="15516"/>
                  </a:lnTo>
                  <a:lnTo>
                    <a:pt x="240" y="15516"/>
                  </a:lnTo>
                  <a:lnTo>
                    <a:pt x="240" y="10382"/>
                  </a:lnTo>
                  <a:lnTo>
                    <a:pt x="240" y="2024"/>
                  </a:lnTo>
                  <a:lnTo>
                    <a:pt x="240" y="240"/>
                  </a:lnTo>
                  <a:close/>
                  <a:moveTo>
                    <a:pt x="114" y="0"/>
                  </a:moveTo>
                  <a:cubicBezTo>
                    <a:pt x="57" y="0"/>
                    <a:pt x="0" y="57"/>
                    <a:pt x="0" y="126"/>
                  </a:cubicBezTo>
                  <a:lnTo>
                    <a:pt x="0" y="5374"/>
                  </a:lnTo>
                  <a:lnTo>
                    <a:pt x="0" y="13732"/>
                  </a:lnTo>
                  <a:lnTo>
                    <a:pt x="0" y="15630"/>
                  </a:lnTo>
                  <a:cubicBezTo>
                    <a:pt x="0" y="15698"/>
                    <a:pt x="57" y="15756"/>
                    <a:pt x="114" y="15756"/>
                  </a:cubicBezTo>
                  <a:lnTo>
                    <a:pt x="14406" y="15756"/>
                  </a:lnTo>
                  <a:cubicBezTo>
                    <a:pt x="14446" y="15756"/>
                    <a:pt x="14476" y="15741"/>
                    <a:pt x="14496" y="15719"/>
                  </a:cubicBezTo>
                  <a:lnTo>
                    <a:pt x="14496" y="15719"/>
                  </a:lnTo>
                  <a:cubicBezTo>
                    <a:pt x="14518" y="15699"/>
                    <a:pt x="14532" y="15669"/>
                    <a:pt x="14532" y="15630"/>
                  </a:cubicBezTo>
                  <a:lnTo>
                    <a:pt x="14532" y="10382"/>
                  </a:lnTo>
                  <a:lnTo>
                    <a:pt x="14532" y="2024"/>
                  </a:lnTo>
                  <a:lnTo>
                    <a:pt x="14532" y="126"/>
                  </a:lnTo>
                  <a:cubicBezTo>
                    <a:pt x="14532" y="57"/>
                    <a:pt x="14475" y="0"/>
                    <a:pt x="144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50" name="Google Shape;1150;p56"/>
            <p:cNvSpPr/>
            <p:nvPr/>
          </p:nvSpPr>
          <p:spPr>
            <a:xfrm>
              <a:off x="756625" y="4256675"/>
              <a:ext cx="346475" cy="241275"/>
            </a:xfrm>
            <a:custGeom>
              <a:avLst/>
              <a:gdLst/>
              <a:ahLst/>
              <a:cxnLst/>
              <a:rect l="l" t="t" r="r" b="b"/>
              <a:pathLst>
                <a:path w="13859" h="9651" extrusionOk="0">
                  <a:moveTo>
                    <a:pt x="7421" y="0"/>
                  </a:moveTo>
                  <a:lnTo>
                    <a:pt x="1281" y="1315"/>
                  </a:lnTo>
                  <a:cubicBezTo>
                    <a:pt x="1281" y="1315"/>
                    <a:pt x="1" y="4642"/>
                    <a:pt x="1693" y="7604"/>
                  </a:cubicBezTo>
                  <a:cubicBezTo>
                    <a:pt x="2173" y="8438"/>
                    <a:pt x="2973" y="9330"/>
                    <a:pt x="4071" y="9456"/>
                  </a:cubicBezTo>
                  <a:cubicBezTo>
                    <a:pt x="5157" y="9593"/>
                    <a:pt x="6792" y="9650"/>
                    <a:pt x="8564" y="9650"/>
                  </a:cubicBezTo>
                  <a:cubicBezTo>
                    <a:pt x="8607" y="9650"/>
                    <a:pt x="8649" y="9651"/>
                    <a:pt x="8691" y="9651"/>
                  </a:cubicBezTo>
                  <a:cubicBezTo>
                    <a:pt x="10490" y="9651"/>
                    <a:pt x="12283" y="9415"/>
                    <a:pt x="13858" y="9124"/>
                  </a:cubicBezTo>
                  <a:lnTo>
                    <a:pt x="13858" y="2367"/>
                  </a:lnTo>
                  <a:cubicBezTo>
                    <a:pt x="10748" y="2436"/>
                    <a:pt x="7810" y="2641"/>
                    <a:pt x="7810" y="2641"/>
                  </a:cubicBezTo>
                  <a:lnTo>
                    <a:pt x="7421" y="0"/>
                  </a:lnTo>
                  <a:close/>
                </a:path>
              </a:pathLst>
            </a:custGeom>
            <a:solidFill>
              <a:srgbClr val="F86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51" name="Google Shape;1151;p56"/>
            <p:cNvSpPr/>
            <p:nvPr/>
          </p:nvSpPr>
          <p:spPr>
            <a:xfrm>
              <a:off x="774350" y="4311050"/>
              <a:ext cx="361725" cy="190325"/>
            </a:xfrm>
            <a:custGeom>
              <a:avLst/>
              <a:gdLst/>
              <a:ahLst/>
              <a:cxnLst/>
              <a:rect l="l" t="t" r="r" b="b"/>
              <a:pathLst>
                <a:path w="14469" h="7613" extrusionOk="0">
                  <a:moveTo>
                    <a:pt x="264" y="0"/>
                  </a:moveTo>
                  <a:cubicBezTo>
                    <a:pt x="203" y="0"/>
                    <a:pt x="138" y="38"/>
                    <a:pt x="126" y="112"/>
                  </a:cubicBezTo>
                  <a:cubicBezTo>
                    <a:pt x="1" y="1095"/>
                    <a:pt x="23" y="2101"/>
                    <a:pt x="126" y="3085"/>
                  </a:cubicBezTo>
                  <a:cubicBezTo>
                    <a:pt x="183" y="3576"/>
                    <a:pt x="264" y="4079"/>
                    <a:pt x="412" y="4560"/>
                  </a:cubicBezTo>
                  <a:cubicBezTo>
                    <a:pt x="789" y="5703"/>
                    <a:pt x="1544" y="6721"/>
                    <a:pt x="2653" y="7224"/>
                  </a:cubicBezTo>
                  <a:cubicBezTo>
                    <a:pt x="3122" y="7429"/>
                    <a:pt x="3534" y="7487"/>
                    <a:pt x="4037" y="7510"/>
                  </a:cubicBezTo>
                  <a:cubicBezTo>
                    <a:pt x="5065" y="7573"/>
                    <a:pt x="6096" y="7612"/>
                    <a:pt x="7127" y="7612"/>
                  </a:cubicBezTo>
                  <a:cubicBezTo>
                    <a:pt x="7942" y="7612"/>
                    <a:pt x="8758" y="7588"/>
                    <a:pt x="9571" y="7532"/>
                  </a:cubicBezTo>
                  <a:cubicBezTo>
                    <a:pt x="11160" y="7429"/>
                    <a:pt x="12761" y="7235"/>
                    <a:pt x="14327" y="6915"/>
                  </a:cubicBezTo>
                  <a:cubicBezTo>
                    <a:pt x="14468" y="6893"/>
                    <a:pt x="14413" y="6685"/>
                    <a:pt x="14279" y="6685"/>
                  </a:cubicBezTo>
                  <a:cubicBezTo>
                    <a:pt x="14272" y="6685"/>
                    <a:pt x="14265" y="6685"/>
                    <a:pt x="14258" y="6686"/>
                  </a:cubicBezTo>
                  <a:cubicBezTo>
                    <a:pt x="11849" y="7165"/>
                    <a:pt x="9407" y="7358"/>
                    <a:pt x="6957" y="7358"/>
                  </a:cubicBezTo>
                  <a:cubicBezTo>
                    <a:pt x="6186" y="7358"/>
                    <a:pt x="5414" y="7339"/>
                    <a:pt x="4643" y="7304"/>
                  </a:cubicBezTo>
                  <a:cubicBezTo>
                    <a:pt x="4277" y="7292"/>
                    <a:pt x="3888" y="7281"/>
                    <a:pt x="3522" y="7247"/>
                  </a:cubicBezTo>
                  <a:cubicBezTo>
                    <a:pt x="3488" y="7235"/>
                    <a:pt x="3454" y="7235"/>
                    <a:pt x="3419" y="7224"/>
                  </a:cubicBezTo>
                  <a:cubicBezTo>
                    <a:pt x="3305" y="7201"/>
                    <a:pt x="3202" y="7178"/>
                    <a:pt x="3088" y="7144"/>
                  </a:cubicBezTo>
                  <a:cubicBezTo>
                    <a:pt x="2070" y="6801"/>
                    <a:pt x="1293" y="5989"/>
                    <a:pt x="847" y="5028"/>
                  </a:cubicBezTo>
                  <a:cubicBezTo>
                    <a:pt x="595" y="4457"/>
                    <a:pt x="469" y="3874"/>
                    <a:pt x="389" y="3256"/>
                  </a:cubicBezTo>
                  <a:cubicBezTo>
                    <a:pt x="264" y="2216"/>
                    <a:pt x="229" y="1152"/>
                    <a:pt x="366" y="112"/>
                  </a:cubicBezTo>
                  <a:cubicBezTo>
                    <a:pt x="378" y="38"/>
                    <a:pt x="324" y="0"/>
                    <a:pt x="264" y="0"/>
                  </a:cubicBezTo>
                  <a:close/>
                </a:path>
              </a:pathLst>
            </a:custGeom>
            <a:solidFill>
              <a:srgbClr val="D943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52" name="Google Shape;1152;p56"/>
            <p:cNvSpPr/>
            <p:nvPr/>
          </p:nvSpPr>
          <p:spPr>
            <a:xfrm>
              <a:off x="1161100" y="4661425"/>
              <a:ext cx="101775" cy="101200"/>
            </a:xfrm>
            <a:custGeom>
              <a:avLst/>
              <a:gdLst/>
              <a:ahLst/>
              <a:cxnLst/>
              <a:rect l="l" t="t" r="r" b="b"/>
              <a:pathLst>
                <a:path w="4071" h="4048" extrusionOk="0">
                  <a:moveTo>
                    <a:pt x="0" y="0"/>
                  </a:moveTo>
                  <a:lnTo>
                    <a:pt x="675" y="4048"/>
                  </a:lnTo>
                  <a:lnTo>
                    <a:pt x="4071" y="4048"/>
                  </a:lnTo>
                  <a:lnTo>
                    <a:pt x="3762" y="0"/>
                  </a:lnTo>
                  <a:close/>
                </a:path>
              </a:pathLst>
            </a:custGeom>
            <a:solidFill>
              <a:srgbClr val="A85B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53" name="Google Shape;1153;p56"/>
            <p:cNvSpPr/>
            <p:nvPr/>
          </p:nvSpPr>
          <p:spPr>
            <a:xfrm>
              <a:off x="1157675" y="4738600"/>
              <a:ext cx="227250" cy="151800"/>
            </a:xfrm>
            <a:custGeom>
              <a:avLst/>
              <a:gdLst/>
              <a:ahLst/>
              <a:cxnLst/>
              <a:rect l="l" t="t" r="r" b="b"/>
              <a:pathLst>
                <a:path w="9090" h="6072" extrusionOk="0">
                  <a:moveTo>
                    <a:pt x="0" y="0"/>
                  </a:moveTo>
                  <a:cubicBezTo>
                    <a:pt x="0" y="0"/>
                    <a:pt x="0" y="5637"/>
                    <a:pt x="297" y="6072"/>
                  </a:cubicBezTo>
                  <a:lnTo>
                    <a:pt x="2298" y="6072"/>
                  </a:lnTo>
                  <a:lnTo>
                    <a:pt x="2287" y="4620"/>
                  </a:lnTo>
                  <a:lnTo>
                    <a:pt x="2287" y="4620"/>
                  </a:lnTo>
                  <a:cubicBezTo>
                    <a:pt x="2287" y="4620"/>
                    <a:pt x="2618" y="5043"/>
                    <a:pt x="3133" y="5569"/>
                  </a:cubicBezTo>
                  <a:cubicBezTo>
                    <a:pt x="3259" y="5694"/>
                    <a:pt x="3487" y="5957"/>
                    <a:pt x="3647" y="6014"/>
                  </a:cubicBezTo>
                  <a:cubicBezTo>
                    <a:pt x="3750" y="6060"/>
                    <a:pt x="4128" y="6072"/>
                    <a:pt x="4128" y="6072"/>
                  </a:cubicBezTo>
                  <a:lnTo>
                    <a:pt x="7615" y="6072"/>
                  </a:lnTo>
                  <a:cubicBezTo>
                    <a:pt x="7615" y="6072"/>
                    <a:pt x="8701" y="6072"/>
                    <a:pt x="8907" y="5683"/>
                  </a:cubicBezTo>
                  <a:cubicBezTo>
                    <a:pt x="9090" y="5351"/>
                    <a:pt x="9044" y="4837"/>
                    <a:pt x="8552" y="4437"/>
                  </a:cubicBezTo>
                  <a:cubicBezTo>
                    <a:pt x="8267" y="4208"/>
                    <a:pt x="7569" y="4059"/>
                    <a:pt x="7169" y="3819"/>
                  </a:cubicBezTo>
                  <a:cubicBezTo>
                    <a:pt x="5145" y="2561"/>
                    <a:pt x="5214" y="0"/>
                    <a:pt x="5214" y="0"/>
                  </a:cubicBezTo>
                  <a:close/>
                </a:path>
              </a:pathLst>
            </a:custGeom>
            <a:solidFill>
              <a:srgbClr val="825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54" name="Google Shape;1154;p56"/>
            <p:cNvSpPr/>
            <p:nvPr/>
          </p:nvSpPr>
          <p:spPr>
            <a:xfrm>
              <a:off x="1153950" y="4766325"/>
              <a:ext cx="140375" cy="6025"/>
            </a:xfrm>
            <a:custGeom>
              <a:avLst/>
              <a:gdLst/>
              <a:ahLst/>
              <a:cxnLst/>
              <a:rect l="l" t="t" r="r" b="b"/>
              <a:pathLst>
                <a:path w="5615" h="241" extrusionOk="0">
                  <a:moveTo>
                    <a:pt x="161" y="0"/>
                  </a:moveTo>
                  <a:cubicBezTo>
                    <a:pt x="0" y="0"/>
                    <a:pt x="0" y="241"/>
                    <a:pt x="161" y="241"/>
                  </a:cubicBezTo>
                  <a:lnTo>
                    <a:pt x="5466" y="241"/>
                  </a:lnTo>
                  <a:cubicBezTo>
                    <a:pt x="5614" y="241"/>
                    <a:pt x="5614" y="0"/>
                    <a:pt x="5466" y="0"/>
                  </a:cubicBezTo>
                  <a:close/>
                </a:path>
              </a:pathLst>
            </a:custGeom>
            <a:solidFill>
              <a:srgbClr val="3B2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55" name="Google Shape;1155;p56"/>
            <p:cNvSpPr/>
            <p:nvPr/>
          </p:nvSpPr>
          <p:spPr>
            <a:xfrm>
              <a:off x="1282925" y="4739575"/>
              <a:ext cx="106875" cy="149900"/>
            </a:xfrm>
            <a:custGeom>
              <a:avLst/>
              <a:gdLst/>
              <a:ahLst/>
              <a:cxnLst/>
              <a:rect l="l" t="t" r="r" b="b"/>
              <a:pathLst>
                <a:path w="4275" h="5996" extrusionOk="0">
                  <a:moveTo>
                    <a:pt x="142" y="0"/>
                  </a:moveTo>
                  <a:cubicBezTo>
                    <a:pt x="73" y="0"/>
                    <a:pt x="1" y="56"/>
                    <a:pt x="21" y="144"/>
                  </a:cubicBezTo>
                  <a:cubicBezTo>
                    <a:pt x="284" y="1345"/>
                    <a:pt x="604" y="2660"/>
                    <a:pt x="1610" y="3471"/>
                  </a:cubicBezTo>
                  <a:cubicBezTo>
                    <a:pt x="2090" y="3872"/>
                    <a:pt x="2674" y="3997"/>
                    <a:pt x="3211" y="4295"/>
                  </a:cubicBezTo>
                  <a:cubicBezTo>
                    <a:pt x="3703" y="4569"/>
                    <a:pt x="4274" y="5301"/>
                    <a:pt x="3703" y="5804"/>
                  </a:cubicBezTo>
                  <a:cubicBezTo>
                    <a:pt x="3604" y="5875"/>
                    <a:pt x="3688" y="5996"/>
                    <a:pt x="3783" y="5996"/>
                  </a:cubicBezTo>
                  <a:cubicBezTo>
                    <a:pt x="3810" y="5996"/>
                    <a:pt x="3838" y="5986"/>
                    <a:pt x="3863" y="5964"/>
                  </a:cubicBezTo>
                  <a:cubicBezTo>
                    <a:pt x="4274" y="5610"/>
                    <a:pt x="4240" y="4992"/>
                    <a:pt x="3931" y="4592"/>
                  </a:cubicBezTo>
                  <a:cubicBezTo>
                    <a:pt x="3542" y="4077"/>
                    <a:pt x="2891" y="3917"/>
                    <a:pt x="2330" y="3654"/>
                  </a:cubicBezTo>
                  <a:cubicBezTo>
                    <a:pt x="947" y="3003"/>
                    <a:pt x="547" y="1459"/>
                    <a:pt x="250" y="87"/>
                  </a:cubicBezTo>
                  <a:cubicBezTo>
                    <a:pt x="236" y="27"/>
                    <a:pt x="189" y="0"/>
                    <a:pt x="142" y="0"/>
                  </a:cubicBezTo>
                  <a:close/>
                </a:path>
              </a:pathLst>
            </a:custGeom>
            <a:solidFill>
              <a:srgbClr val="3B2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56" name="Google Shape;1156;p56"/>
            <p:cNvSpPr/>
            <p:nvPr/>
          </p:nvSpPr>
          <p:spPr>
            <a:xfrm>
              <a:off x="1045050" y="4315200"/>
              <a:ext cx="266425" cy="372825"/>
            </a:xfrm>
            <a:custGeom>
              <a:avLst/>
              <a:gdLst/>
              <a:ahLst/>
              <a:cxnLst/>
              <a:rect l="l" t="t" r="r" b="b"/>
              <a:pathLst>
                <a:path w="10657" h="14913" extrusionOk="0">
                  <a:moveTo>
                    <a:pt x="1815" y="0"/>
                  </a:moveTo>
                  <a:cubicBezTo>
                    <a:pt x="1593" y="0"/>
                    <a:pt x="1369" y="1"/>
                    <a:pt x="1144" y="3"/>
                  </a:cubicBezTo>
                  <a:cubicBezTo>
                    <a:pt x="1166" y="1558"/>
                    <a:pt x="46" y="5194"/>
                    <a:pt x="0" y="6657"/>
                  </a:cubicBezTo>
                  <a:cubicBezTo>
                    <a:pt x="12" y="6657"/>
                    <a:pt x="80" y="7138"/>
                    <a:pt x="80" y="7138"/>
                  </a:cubicBezTo>
                  <a:lnTo>
                    <a:pt x="1692" y="14913"/>
                  </a:lnTo>
                  <a:lnTo>
                    <a:pt x="10656" y="14364"/>
                  </a:lnTo>
                  <a:cubicBezTo>
                    <a:pt x="10656" y="14364"/>
                    <a:pt x="8690" y="1627"/>
                    <a:pt x="7032" y="540"/>
                  </a:cubicBezTo>
                  <a:cubicBezTo>
                    <a:pt x="6404" y="122"/>
                    <a:pt x="4223" y="0"/>
                    <a:pt x="1815" y="0"/>
                  </a:cubicBezTo>
                  <a:close/>
                </a:path>
              </a:pathLst>
            </a:custGeom>
            <a:solidFill>
              <a:srgbClr val="F86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57" name="Google Shape;1157;p56"/>
            <p:cNvSpPr/>
            <p:nvPr/>
          </p:nvSpPr>
          <p:spPr>
            <a:xfrm>
              <a:off x="972150" y="4307750"/>
              <a:ext cx="342750" cy="383125"/>
            </a:xfrm>
            <a:custGeom>
              <a:avLst/>
              <a:gdLst/>
              <a:ahLst/>
              <a:cxnLst/>
              <a:rect l="l" t="t" r="r" b="b"/>
              <a:pathLst>
                <a:path w="13710" h="15325" extrusionOk="0">
                  <a:moveTo>
                    <a:pt x="5608" y="0"/>
                  </a:moveTo>
                  <a:cubicBezTo>
                    <a:pt x="5416" y="0"/>
                    <a:pt x="5223" y="1"/>
                    <a:pt x="5031" y="4"/>
                  </a:cubicBezTo>
                  <a:cubicBezTo>
                    <a:pt x="3431" y="4"/>
                    <a:pt x="1830" y="27"/>
                    <a:pt x="241" y="118"/>
                  </a:cubicBezTo>
                  <a:cubicBezTo>
                    <a:pt x="206" y="118"/>
                    <a:pt x="184" y="118"/>
                    <a:pt x="149" y="130"/>
                  </a:cubicBezTo>
                  <a:cubicBezTo>
                    <a:pt x="4" y="130"/>
                    <a:pt x="1" y="359"/>
                    <a:pt x="139" y="359"/>
                  </a:cubicBezTo>
                  <a:cubicBezTo>
                    <a:pt x="142" y="359"/>
                    <a:pt x="146" y="359"/>
                    <a:pt x="149" y="358"/>
                  </a:cubicBezTo>
                  <a:cubicBezTo>
                    <a:pt x="1476" y="301"/>
                    <a:pt x="2802" y="255"/>
                    <a:pt x="4128" y="244"/>
                  </a:cubicBezTo>
                  <a:cubicBezTo>
                    <a:pt x="4456" y="240"/>
                    <a:pt x="4785" y="238"/>
                    <a:pt x="5114" y="238"/>
                  </a:cubicBezTo>
                  <a:cubicBezTo>
                    <a:pt x="5772" y="238"/>
                    <a:pt x="6430" y="248"/>
                    <a:pt x="7078" y="278"/>
                  </a:cubicBezTo>
                  <a:cubicBezTo>
                    <a:pt x="7455" y="301"/>
                    <a:pt x="7833" y="313"/>
                    <a:pt x="8210" y="370"/>
                  </a:cubicBezTo>
                  <a:cubicBezTo>
                    <a:pt x="8725" y="450"/>
                    <a:pt x="9193" y="678"/>
                    <a:pt x="9605" y="1010"/>
                  </a:cubicBezTo>
                  <a:cubicBezTo>
                    <a:pt x="11023" y="2176"/>
                    <a:pt x="11606" y="4063"/>
                    <a:pt x="11915" y="5812"/>
                  </a:cubicBezTo>
                  <a:cubicBezTo>
                    <a:pt x="12212" y="7481"/>
                    <a:pt x="12509" y="9162"/>
                    <a:pt x="12795" y="10832"/>
                  </a:cubicBezTo>
                  <a:cubicBezTo>
                    <a:pt x="12932" y="11655"/>
                    <a:pt x="13081" y="12467"/>
                    <a:pt x="13218" y="13278"/>
                  </a:cubicBezTo>
                  <a:cubicBezTo>
                    <a:pt x="13264" y="13576"/>
                    <a:pt x="13321" y="13861"/>
                    <a:pt x="13367" y="14147"/>
                  </a:cubicBezTo>
                  <a:cubicBezTo>
                    <a:pt x="13386" y="14282"/>
                    <a:pt x="13397" y="14425"/>
                    <a:pt x="13427" y="14556"/>
                  </a:cubicBezTo>
                  <a:lnTo>
                    <a:pt x="13427" y="14556"/>
                  </a:lnTo>
                  <a:cubicBezTo>
                    <a:pt x="12469" y="14610"/>
                    <a:pt x="11500" y="14665"/>
                    <a:pt x="10531" y="14730"/>
                  </a:cubicBezTo>
                  <a:lnTo>
                    <a:pt x="5717" y="15016"/>
                  </a:lnTo>
                  <a:lnTo>
                    <a:pt x="4700" y="15079"/>
                  </a:lnTo>
                  <a:lnTo>
                    <a:pt x="4700" y="15079"/>
                  </a:lnTo>
                  <a:cubicBezTo>
                    <a:pt x="4114" y="12550"/>
                    <a:pt x="3562" y="10021"/>
                    <a:pt x="3122" y="7470"/>
                  </a:cubicBezTo>
                  <a:cubicBezTo>
                    <a:pt x="2973" y="6612"/>
                    <a:pt x="2836" y="5755"/>
                    <a:pt x="2756" y="4897"/>
                  </a:cubicBezTo>
                  <a:cubicBezTo>
                    <a:pt x="2750" y="4823"/>
                    <a:pt x="2688" y="4786"/>
                    <a:pt x="2628" y="4786"/>
                  </a:cubicBezTo>
                  <a:cubicBezTo>
                    <a:pt x="2567" y="4786"/>
                    <a:pt x="2510" y="4823"/>
                    <a:pt x="2516" y="4897"/>
                  </a:cubicBezTo>
                  <a:cubicBezTo>
                    <a:pt x="2676" y="6532"/>
                    <a:pt x="2996" y="8145"/>
                    <a:pt x="3316" y="9757"/>
                  </a:cubicBezTo>
                  <a:cubicBezTo>
                    <a:pt x="3614" y="11277"/>
                    <a:pt x="3934" y="12798"/>
                    <a:pt x="4277" y="14319"/>
                  </a:cubicBezTo>
                  <a:cubicBezTo>
                    <a:pt x="4345" y="14627"/>
                    <a:pt x="4414" y="14936"/>
                    <a:pt x="4494" y="15233"/>
                  </a:cubicBezTo>
                  <a:cubicBezTo>
                    <a:pt x="4505" y="15291"/>
                    <a:pt x="4551" y="15325"/>
                    <a:pt x="4608" y="15325"/>
                  </a:cubicBezTo>
                  <a:lnTo>
                    <a:pt x="7650" y="15142"/>
                  </a:lnTo>
                  <a:cubicBezTo>
                    <a:pt x="9250" y="15039"/>
                    <a:pt x="10863" y="14948"/>
                    <a:pt x="12463" y="14845"/>
                  </a:cubicBezTo>
                  <a:cubicBezTo>
                    <a:pt x="12841" y="14822"/>
                    <a:pt x="13207" y="14799"/>
                    <a:pt x="13572" y="14776"/>
                  </a:cubicBezTo>
                  <a:cubicBezTo>
                    <a:pt x="13664" y="14776"/>
                    <a:pt x="13710" y="14708"/>
                    <a:pt x="13687" y="14627"/>
                  </a:cubicBezTo>
                  <a:cubicBezTo>
                    <a:pt x="13504" y="13530"/>
                    <a:pt x="13309" y="12432"/>
                    <a:pt x="13126" y="11335"/>
                  </a:cubicBezTo>
                  <a:cubicBezTo>
                    <a:pt x="12818" y="9574"/>
                    <a:pt x="12509" y="7813"/>
                    <a:pt x="12200" y="6052"/>
                  </a:cubicBezTo>
                  <a:cubicBezTo>
                    <a:pt x="12086" y="5389"/>
                    <a:pt x="11972" y="4715"/>
                    <a:pt x="11766" y="4063"/>
                  </a:cubicBezTo>
                  <a:cubicBezTo>
                    <a:pt x="11434" y="3068"/>
                    <a:pt x="10954" y="2085"/>
                    <a:pt x="10245" y="1296"/>
                  </a:cubicBezTo>
                  <a:cubicBezTo>
                    <a:pt x="9902" y="919"/>
                    <a:pt x="9502" y="587"/>
                    <a:pt x="9033" y="370"/>
                  </a:cubicBezTo>
                  <a:cubicBezTo>
                    <a:pt x="8656" y="198"/>
                    <a:pt x="8244" y="130"/>
                    <a:pt x="7821" y="84"/>
                  </a:cubicBezTo>
                  <a:cubicBezTo>
                    <a:pt x="7087" y="20"/>
                    <a:pt x="6345" y="0"/>
                    <a:pt x="5608" y="0"/>
                  </a:cubicBezTo>
                  <a:close/>
                </a:path>
              </a:pathLst>
            </a:custGeom>
            <a:solidFill>
              <a:srgbClr val="D943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58" name="Google Shape;1158;p56"/>
            <p:cNvSpPr/>
            <p:nvPr/>
          </p:nvSpPr>
          <p:spPr>
            <a:xfrm>
              <a:off x="1164800" y="3884400"/>
              <a:ext cx="133800" cy="137625"/>
            </a:xfrm>
            <a:custGeom>
              <a:avLst/>
              <a:gdLst/>
              <a:ahLst/>
              <a:cxnLst/>
              <a:rect l="l" t="t" r="r" b="b"/>
              <a:pathLst>
                <a:path w="5352" h="5505" extrusionOk="0">
                  <a:moveTo>
                    <a:pt x="3828" y="0"/>
                  </a:moveTo>
                  <a:cubicBezTo>
                    <a:pt x="3725" y="0"/>
                    <a:pt x="3584" y="69"/>
                    <a:pt x="3454" y="199"/>
                  </a:cubicBezTo>
                  <a:cubicBezTo>
                    <a:pt x="3145" y="496"/>
                    <a:pt x="2516" y="1388"/>
                    <a:pt x="2516" y="1388"/>
                  </a:cubicBezTo>
                  <a:cubicBezTo>
                    <a:pt x="2516" y="1388"/>
                    <a:pt x="2539" y="1285"/>
                    <a:pt x="2562" y="1125"/>
                  </a:cubicBezTo>
                  <a:cubicBezTo>
                    <a:pt x="2596" y="965"/>
                    <a:pt x="2665" y="679"/>
                    <a:pt x="2379" y="633"/>
                  </a:cubicBezTo>
                  <a:cubicBezTo>
                    <a:pt x="2364" y="631"/>
                    <a:pt x="2350" y="629"/>
                    <a:pt x="2335" y="629"/>
                  </a:cubicBezTo>
                  <a:cubicBezTo>
                    <a:pt x="2053" y="629"/>
                    <a:pt x="1785" y="1125"/>
                    <a:pt x="1785" y="1125"/>
                  </a:cubicBezTo>
                  <a:lnTo>
                    <a:pt x="1" y="4589"/>
                  </a:lnTo>
                  <a:lnTo>
                    <a:pt x="2448" y="5504"/>
                  </a:lnTo>
                  <a:cubicBezTo>
                    <a:pt x="2448" y="5504"/>
                    <a:pt x="2654" y="5264"/>
                    <a:pt x="3122" y="4384"/>
                  </a:cubicBezTo>
                  <a:cubicBezTo>
                    <a:pt x="3580" y="3526"/>
                    <a:pt x="4026" y="2943"/>
                    <a:pt x="4334" y="2429"/>
                  </a:cubicBezTo>
                  <a:cubicBezTo>
                    <a:pt x="4643" y="1914"/>
                    <a:pt x="5352" y="942"/>
                    <a:pt x="5203" y="816"/>
                  </a:cubicBezTo>
                  <a:cubicBezTo>
                    <a:pt x="5168" y="789"/>
                    <a:pt x="5132" y="779"/>
                    <a:pt x="5097" y="779"/>
                  </a:cubicBezTo>
                  <a:cubicBezTo>
                    <a:pt x="4987" y="779"/>
                    <a:pt x="4895" y="885"/>
                    <a:pt x="4895" y="885"/>
                  </a:cubicBezTo>
                  <a:cubicBezTo>
                    <a:pt x="5112" y="531"/>
                    <a:pt x="5032" y="279"/>
                    <a:pt x="4837" y="222"/>
                  </a:cubicBezTo>
                  <a:cubicBezTo>
                    <a:pt x="4823" y="218"/>
                    <a:pt x="4809" y="216"/>
                    <a:pt x="4794" y="216"/>
                  </a:cubicBezTo>
                  <a:cubicBezTo>
                    <a:pt x="4620" y="216"/>
                    <a:pt x="4483" y="519"/>
                    <a:pt x="4483" y="519"/>
                  </a:cubicBezTo>
                  <a:cubicBezTo>
                    <a:pt x="4597" y="222"/>
                    <a:pt x="4597" y="27"/>
                    <a:pt x="4403" y="5"/>
                  </a:cubicBezTo>
                  <a:cubicBezTo>
                    <a:pt x="4398" y="4"/>
                    <a:pt x="4392" y="4"/>
                    <a:pt x="4386" y="4"/>
                  </a:cubicBezTo>
                  <a:cubicBezTo>
                    <a:pt x="4203" y="4"/>
                    <a:pt x="3934" y="359"/>
                    <a:pt x="3934" y="359"/>
                  </a:cubicBezTo>
                  <a:cubicBezTo>
                    <a:pt x="4031" y="114"/>
                    <a:pt x="3961" y="0"/>
                    <a:pt x="3828" y="0"/>
                  </a:cubicBezTo>
                  <a:close/>
                </a:path>
              </a:pathLst>
            </a:custGeom>
            <a:solidFill>
              <a:srgbClr val="A85B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59" name="Google Shape;1159;p56"/>
            <p:cNvSpPr/>
            <p:nvPr/>
          </p:nvSpPr>
          <p:spPr>
            <a:xfrm>
              <a:off x="1220775" y="3902800"/>
              <a:ext cx="10950" cy="65600"/>
            </a:xfrm>
            <a:custGeom>
              <a:avLst/>
              <a:gdLst/>
              <a:ahLst/>
              <a:cxnLst/>
              <a:rect l="l" t="t" r="r" b="b"/>
              <a:pathLst>
                <a:path w="438" h="2624" extrusionOk="0">
                  <a:moveTo>
                    <a:pt x="309" y="0"/>
                  </a:moveTo>
                  <a:cubicBezTo>
                    <a:pt x="272" y="0"/>
                    <a:pt x="237" y="23"/>
                    <a:pt x="243" y="69"/>
                  </a:cubicBezTo>
                  <a:cubicBezTo>
                    <a:pt x="289" y="481"/>
                    <a:pt x="140" y="869"/>
                    <a:pt x="106" y="1269"/>
                  </a:cubicBezTo>
                  <a:cubicBezTo>
                    <a:pt x="83" y="1464"/>
                    <a:pt x="129" y="1658"/>
                    <a:pt x="129" y="1864"/>
                  </a:cubicBezTo>
                  <a:cubicBezTo>
                    <a:pt x="129" y="2093"/>
                    <a:pt x="72" y="2310"/>
                    <a:pt x="14" y="2539"/>
                  </a:cubicBezTo>
                  <a:cubicBezTo>
                    <a:pt x="0" y="2587"/>
                    <a:pt x="46" y="2623"/>
                    <a:pt x="89" y="2623"/>
                  </a:cubicBezTo>
                  <a:cubicBezTo>
                    <a:pt x="116" y="2623"/>
                    <a:pt x="143" y="2609"/>
                    <a:pt x="152" y="2573"/>
                  </a:cubicBezTo>
                  <a:cubicBezTo>
                    <a:pt x="209" y="2367"/>
                    <a:pt x="254" y="2161"/>
                    <a:pt x="277" y="1956"/>
                  </a:cubicBezTo>
                  <a:cubicBezTo>
                    <a:pt x="289" y="1738"/>
                    <a:pt x="232" y="1521"/>
                    <a:pt x="243" y="1304"/>
                  </a:cubicBezTo>
                  <a:cubicBezTo>
                    <a:pt x="277" y="892"/>
                    <a:pt x="437" y="492"/>
                    <a:pt x="392" y="69"/>
                  </a:cubicBezTo>
                  <a:cubicBezTo>
                    <a:pt x="386" y="23"/>
                    <a:pt x="346" y="0"/>
                    <a:pt x="309" y="0"/>
                  </a:cubicBezTo>
                  <a:close/>
                </a:path>
              </a:pathLst>
            </a:custGeom>
            <a:solidFill>
              <a:srgbClr val="70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60" name="Google Shape;1160;p56"/>
            <p:cNvSpPr/>
            <p:nvPr/>
          </p:nvSpPr>
          <p:spPr>
            <a:xfrm>
              <a:off x="1241175" y="3890250"/>
              <a:ext cx="25275" cy="35700"/>
            </a:xfrm>
            <a:custGeom>
              <a:avLst/>
              <a:gdLst/>
              <a:ahLst/>
              <a:cxnLst/>
              <a:rect l="l" t="t" r="r" b="b"/>
              <a:pathLst>
                <a:path w="1011" h="1428" extrusionOk="0">
                  <a:moveTo>
                    <a:pt x="911" y="0"/>
                  </a:moveTo>
                  <a:cubicBezTo>
                    <a:pt x="891" y="0"/>
                    <a:pt x="870" y="10"/>
                    <a:pt x="856" y="34"/>
                  </a:cubicBezTo>
                  <a:cubicBezTo>
                    <a:pt x="570" y="457"/>
                    <a:pt x="296" y="880"/>
                    <a:pt x="33" y="1314"/>
                  </a:cubicBezTo>
                  <a:cubicBezTo>
                    <a:pt x="1" y="1371"/>
                    <a:pt x="54" y="1427"/>
                    <a:pt x="104" y="1427"/>
                  </a:cubicBezTo>
                  <a:cubicBezTo>
                    <a:pt x="125" y="1427"/>
                    <a:pt x="145" y="1418"/>
                    <a:pt x="159" y="1394"/>
                  </a:cubicBezTo>
                  <a:cubicBezTo>
                    <a:pt x="422" y="960"/>
                    <a:pt x="685" y="525"/>
                    <a:pt x="971" y="102"/>
                  </a:cubicBezTo>
                  <a:cubicBezTo>
                    <a:pt x="1011" y="54"/>
                    <a:pt x="961" y="0"/>
                    <a:pt x="911" y="0"/>
                  </a:cubicBezTo>
                  <a:close/>
                </a:path>
              </a:pathLst>
            </a:custGeom>
            <a:solidFill>
              <a:srgbClr val="70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61" name="Google Shape;1161;p56"/>
            <p:cNvSpPr/>
            <p:nvPr/>
          </p:nvSpPr>
          <p:spPr>
            <a:xfrm>
              <a:off x="1253200" y="3893225"/>
              <a:ext cx="27850" cy="38500"/>
            </a:xfrm>
            <a:custGeom>
              <a:avLst/>
              <a:gdLst/>
              <a:ahLst/>
              <a:cxnLst/>
              <a:rect l="l" t="t" r="r" b="b"/>
              <a:pathLst>
                <a:path w="1114" h="1540" extrusionOk="0">
                  <a:moveTo>
                    <a:pt x="1012" y="1"/>
                  </a:moveTo>
                  <a:cubicBezTo>
                    <a:pt x="991" y="1"/>
                    <a:pt x="972" y="9"/>
                    <a:pt x="958" y="29"/>
                  </a:cubicBezTo>
                  <a:cubicBezTo>
                    <a:pt x="650" y="498"/>
                    <a:pt x="341" y="966"/>
                    <a:pt x="32" y="1435"/>
                  </a:cubicBezTo>
                  <a:cubicBezTo>
                    <a:pt x="1" y="1490"/>
                    <a:pt x="50" y="1540"/>
                    <a:pt x="99" y="1540"/>
                  </a:cubicBezTo>
                  <a:cubicBezTo>
                    <a:pt x="121" y="1540"/>
                    <a:pt x="144" y="1529"/>
                    <a:pt x="158" y="1504"/>
                  </a:cubicBezTo>
                  <a:cubicBezTo>
                    <a:pt x="467" y="1035"/>
                    <a:pt x="775" y="566"/>
                    <a:pt x="1073" y="109"/>
                  </a:cubicBezTo>
                  <a:cubicBezTo>
                    <a:pt x="1113" y="52"/>
                    <a:pt x="1061" y="1"/>
                    <a:pt x="1012" y="1"/>
                  </a:cubicBezTo>
                  <a:close/>
                </a:path>
              </a:pathLst>
            </a:custGeom>
            <a:solidFill>
              <a:srgbClr val="70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62" name="Google Shape;1162;p56"/>
            <p:cNvSpPr/>
            <p:nvPr/>
          </p:nvSpPr>
          <p:spPr>
            <a:xfrm>
              <a:off x="1262975" y="3903225"/>
              <a:ext cx="27800" cy="33750"/>
            </a:xfrm>
            <a:custGeom>
              <a:avLst/>
              <a:gdLst/>
              <a:ahLst/>
              <a:cxnLst/>
              <a:rect l="l" t="t" r="r" b="b"/>
              <a:pathLst>
                <a:path w="1112" h="1350" extrusionOk="0">
                  <a:moveTo>
                    <a:pt x="1009" y="1"/>
                  </a:moveTo>
                  <a:cubicBezTo>
                    <a:pt x="989" y="1"/>
                    <a:pt x="969" y="9"/>
                    <a:pt x="956" y="29"/>
                  </a:cubicBezTo>
                  <a:cubicBezTo>
                    <a:pt x="647" y="441"/>
                    <a:pt x="339" y="841"/>
                    <a:pt x="41" y="1241"/>
                  </a:cubicBezTo>
                  <a:cubicBezTo>
                    <a:pt x="1" y="1298"/>
                    <a:pt x="53" y="1349"/>
                    <a:pt x="107" y="1349"/>
                  </a:cubicBezTo>
                  <a:cubicBezTo>
                    <a:pt x="129" y="1349"/>
                    <a:pt x="151" y="1341"/>
                    <a:pt x="167" y="1321"/>
                  </a:cubicBezTo>
                  <a:cubicBezTo>
                    <a:pt x="464" y="909"/>
                    <a:pt x="773" y="509"/>
                    <a:pt x="1070" y="109"/>
                  </a:cubicBezTo>
                  <a:cubicBezTo>
                    <a:pt x="1111" y="52"/>
                    <a:pt x="1059" y="1"/>
                    <a:pt x="1009" y="1"/>
                  </a:cubicBezTo>
                  <a:close/>
                </a:path>
              </a:pathLst>
            </a:custGeom>
            <a:solidFill>
              <a:srgbClr val="70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63" name="Google Shape;1163;p56"/>
            <p:cNvSpPr/>
            <p:nvPr/>
          </p:nvSpPr>
          <p:spPr>
            <a:xfrm>
              <a:off x="812075" y="3924525"/>
              <a:ext cx="420800" cy="288000"/>
            </a:xfrm>
            <a:custGeom>
              <a:avLst/>
              <a:gdLst/>
              <a:ahLst/>
              <a:cxnLst/>
              <a:rect l="l" t="t" r="r" b="b"/>
              <a:pathLst>
                <a:path w="16832" h="11520" extrusionOk="0">
                  <a:moveTo>
                    <a:pt x="4700" y="0"/>
                  </a:moveTo>
                  <a:lnTo>
                    <a:pt x="3682" y="915"/>
                  </a:lnTo>
                  <a:cubicBezTo>
                    <a:pt x="3682" y="915"/>
                    <a:pt x="1" y="4437"/>
                    <a:pt x="2974" y="6769"/>
                  </a:cubicBezTo>
                  <a:cubicBezTo>
                    <a:pt x="5174" y="8494"/>
                    <a:pt x="8814" y="11519"/>
                    <a:pt x="11802" y="11519"/>
                  </a:cubicBezTo>
                  <a:cubicBezTo>
                    <a:pt x="12834" y="11519"/>
                    <a:pt x="13789" y="11158"/>
                    <a:pt x="14579" y="10256"/>
                  </a:cubicBezTo>
                  <a:cubicBezTo>
                    <a:pt x="16317" y="8267"/>
                    <a:pt x="16831" y="3785"/>
                    <a:pt x="16831" y="3785"/>
                  </a:cubicBezTo>
                  <a:lnTo>
                    <a:pt x="14110" y="2687"/>
                  </a:lnTo>
                  <a:cubicBezTo>
                    <a:pt x="14110" y="2687"/>
                    <a:pt x="12212" y="5065"/>
                    <a:pt x="11137" y="6255"/>
                  </a:cubicBezTo>
                  <a:lnTo>
                    <a:pt x="4700" y="0"/>
                  </a:lnTo>
                  <a:close/>
                </a:path>
              </a:pathLst>
            </a:custGeom>
            <a:solidFill>
              <a:srgbClr val="5A79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64" name="Google Shape;1164;p56"/>
            <p:cNvSpPr/>
            <p:nvPr/>
          </p:nvSpPr>
          <p:spPr>
            <a:xfrm>
              <a:off x="1071375" y="3988725"/>
              <a:ext cx="165400" cy="112275"/>
            </a:xfrm>
            <a:custGeom>
              <a:avLst/>
              <a:gdLst/>
              <a:ahLst/>
              <a:cxnLst/>
              <a:rect l="l" t="t" r="r" b="b"/>
              <a:pathLst>
                <a:path w="6616" h="4491" extrusionOk="0">
                  <a:moveTo>
                    <a:pt x="3732" y="1"/>
                  </a:moveTo>
                  <a:cubicBezTo>
                    <a:pt x="3700" y="1"/>
                    <a:pt x="3664" y="13"/>
                    <a:pt x="3646" y="39"/>
                  </a:cubicBezTo>
                  <a:cubicBezTo>
                    <a:pt x="2480" y="1468"/>
                    <a:pt x="1325" y="2920"/>
                    <a:pt x="79" y="4281"/>
                  </a:cubicBezTo>
                  <a:cubicBezTo>
                    <a:pt x="0" y="4369"/>
                    <a:pt x="83" y="4490"/>
                    <a:pt x="172" y="4490"/>
                  </a:cubicBezTo>
                  <a:cubicBezTo>
                    <a:pt x="199" y="4490"/>
                    <a:pt x="227" y="4479"/>
                    <a:pt x="251" y="4453"/>
                  </a:cubicBezTo>
                  <a:cubicBezTo>
                    <a:pt x="1471" y="3097"/>
                    <a:pt x="2623" y="1675"/>
                    <a:pt x="3776" y="263"/>
                  </a:cubicBezTo>
                  <a:lnTo>
                    <a:pt x="3776" y="263"/>
                  </a:lnTo>
                  <a:cubicBezTo>
                    <a:pt x="4655" y="619"/>
                    <a:pt x="5546" y="975"/>
                    <a:pt x="6425" y="1331"/>
                  </a:cubicBezTo>
                  <a:cubicBezTo>
                    <a:pt x="6441" y="1337"/>
                    <a:pt x="6456" y="1340"/>
                    <a:pt x="6470" y="1340"/>
                  </a:cubicBezTo>
                  <a:cubicBezTo>
                    <a:pt x="6584" y="1340"/>
                    <a:pt x="6616" y="1153"/>
                    <a:pt x="6493" y="1103"/>
                  </a:cubicBezTo>
                  <a:cubicBezTo>
                    <a:pt x="5579" y="737"/>
                    <a:pt x="4675" y="371"/>
                    <a:pt x="3761" y="5"/>
                  </a:cubicBezTo>
                  <a:cubicBezTo>
                    <a:pt x="3752" y="2"/>
                    <a:pt x="3742" y="1"/>
                    <a:pt x="3732" y="1"/>
                  </a:cubicBezTo>
                  <a:close/>
                </a:path>
              </a:pathLst>
            </a:custGeom>
            <a:solidFill>
              <a:srgbClr val="364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65" name="Google Shape;1165;p56"/>
            <p:cNvSpPr/>
            <p:nvPr/>
          </p:nvSpPr>
          <p:spPr>
            <a:xfrm>
              <a:off x="957050" y="3952300"/>
              <a:ext cx="137750" cy="131425"/>
            </a:xfrm>
            <a:custGeom>
              <a:avLst/>
              <a:gdLst/>
              <a:ahLst/>
              <a:cxnLst/>
              <a:rect l="l" t="t" r="r" b="b"/>
              <a:pathLst>
                <a:path w="5510" h="5257" extrusionOk="0">
                  <a:moveTo>
                    <a:pt x="183" y="1"/>
                  </a:moveTo>
                  <a:cubicBezTo>
                    <a:pt x="86" y="1"/>
                    <a:pt x="1" y="124"/>
                    <a:pt x="90" y="204"/>
                  </a:cubicBezTo>
                  <a:cubicBezTo>
                    <a:pt x="1599" y="1668"/>
                    <a:pt x="3109" y="3131"/>
                    <a:pt x="4618" y="4595"/>
                  </a:cubicBezTo>
                  <a:cubicBezTo>
                    <a:pt x="4824" y="4812"/>
                    <a:pt x="5041" y="5018"/>
                    <a:pt x="5258" y="5224"/>
                  </a:cubicBezTo>
                  <a:cubicBezTo>
                    <a:pt x="5284" y="5247"/>
                    <a:pt x="5312" y="5257"/>
                    <a:pt x="5339" y="5257"/>
                  </a:cubicBezTo>
                  <a:cubicBezTo>
                    <a:pt x="5431" y="5257"/>
                    <a:pt x="5509" y="5141"/>
                    <a:pt x="5430" y="5052"/>
                  </a:cubicBezTo>
                  <a:cubicBezTo>
                    <a:pt x="3920" y="3589"/>
                    <a:pt x="2411" y="2125"/>
                    <a:pt x="902" y="662"/>
                  </a:cubicBezTo>
                  <a:cubicBezTo>
                    <a:pt x="685" y="456"/>
                    <a:pt x="467" y="238"/>
                    <a:pt x="262" y="33"/>
                  </a:cubicBezTo>
                  <a:cubicBezTo>
                    <a:pt x="237" y="10"/>
                    <a:pt x="209" y="1"/>
                    <a:pt x="183" y="1"/>
                  </a:cubicBezTo>
                  <a:close/>
                </a:path>
              </a:pathLst>
            </a:custGeom>
            <a:solidFill>
              <a:srgbClr val="364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66" name="Google Shape;1166;p56"/>
            <p:cNvSpPr/>
            <p:nvPr/>
          </p:nvSpPr>
          <p:spPr>
            <a:xfrm>
              <a:off x="1140350" y="4016600"/>
              <a:ext cx="90700" cy="40525"/>
            </a:xfrm>
            <a:custGeom>
              <a:avLst/>
              <a:gdLst/>
              <a:ahLst/>
              <a:cxnLst/>
              <a:rect l="l" t="t" r="r" b="b"/>
              <a:pathLst>
                <a:path w="3628" h="1621" extrusionOk="0">
                  <a:moveTo>
                    <a:pt x="196" y="0"/>
                  </a:moveTo>
                  <a:cubicBezTo>
                    <a:pt x="75" y="0"/>
                    <a:pt x="1" y="166"/>
                    <a:pt x="121" y="216"/>
                  </a:cubicBezTo>
                  <a:cubicBezTo>
                    <a:pt x="1219" y="708"/>
                    <a:pt x="2328" y="1177"/>
                    <a:pt x="3437" y="1611"/>
                  </a:cubicBezTo>
                  <a:cubicBezTo>
                    <a:pt x="3453" y="1617"/>
                    <a:pt x="3469" y="1620"/>
                    <a:pt x="3483" y="1620"/>
                  </a:cubicBezTo>
                  <a:cubicBezTo>
                    <a:pt x="3596" y="1620"/>
                    <a:pt x="3628" y="1433"/>
                    <a:pt x="3506" y="1382"/>
                  </a:cubicBezTo>
                  <a:cubicBezTo>
                    <a:pt x="2408" y="948"/>
                    <a:pt x="1322" y="491"/>
                    <a:pt x="247" y="10"/>
                  </a:cubicBezTo>
                  <a:cubicBezTo>
                    <a:pt x="229" y="4"/>
                    <a:pt x="212" y="0"/>
                    <a:pt x="196" y="0"/>
                  </a:cubicBezTo>
                  <a:close/>
                </a:path>
              </a:pathLst>
            </a:custGeom>
            <a:solidFill>
              <a:srgbClr val="364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67" name="Google Shape;1167;p56"/>
            <p:cNvSpPr/>
            <p:nvPr/>
          </p:nvSpPr>
          <p:spPr>
            <a:xfrm>
              <a:off x="1213400" y="4028000"/>
              <a:ext cx="13475" cy="13750"/>
            </a:xfrm>
            <a:custGeom>
              <a:avLst/>
              <a:gdLst/>
              <a:ahLst/>
              <a:cxnLst/>
              <a:rect l="l" t="t" r="r" b="b"/>
              <a:pathLst>
                <a:path w="539" h="550" extrusionOk="0">
                  <a:moveTo>
                    <a:pt x="275" y="0"/>
                  </a:moveTo>
                  <a:cubicBezTo>
                    <a:pt x="115" y="0"/>
                    <a:pt x="1" y="126"/>
                    <a:pt x="1" y="275"/>
                  </a:cubicBezTo>
                  <a:cubicBezTo>
                    <a:pt x="1" y="423"/>
                    <a:pt x="115" y="549"/>
                    <a:pt x="275" y="549"/>
                  </a:cubicBezTo>
                  <a:cubicBezTo>
                    <a:pt x="424" y="549"/>
                    <a:pt x="538" y="423"/>
                    <a:pt x="538" y="275"/>
                  </a:cubicBezTo>
                  <a:cubicBezTo>
                    <a:pt x="538" y="126"/>
                    <a:pt x="424" y="0"/>
                    <a:pt x="275" y="0"/>
                  </a:cubicBezTo>
                  <a:close/>
                </a:path>
              </a:pathLst>
            </a:custGeom>
            <a:solidFill>
              <a:srgbClr val="364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68" name="Google Shape;1168;p56"/>
            <p:cNvSpPr/>
            <p:nvPr/>
          </p:nvSpPr>
          <p:spPr>
            <a:xfrm>
              <a:off x="886400" y="3832200"/>
              <a:ext cx="55775" cy="98925"/>
            </a:xfrm>
            <a:custGeom>
              <a:avLst/>
              <a:gdLst/>
              <a:ahLst/>
              <a:cxnLst/>
              <a:rect l="l" t="t" r="r" b="b"/>
              <a:pathLst>
                <a:path w="2231" h="3957" extrusionOk="0">
                  <a:moveTo>
                    <a:pt x="1" y="0"/>
                  </a:moveTo>
                  <a:lnTo>
                    <a:pt x="1" y="3956"/>
                  </a:lnTo>
                  <a:lnTo>
                    <a:pt x="2230" y="3956"/>
                  </a:lnTo>
                  <a:lnTo>
                    <a:pt x="2230" y="0"/>
                  </a:lnTo>
                  <a:close/>
                </a:path>
              </a:pathLst>
            </a:custGeom>
            <a:solidFill>
              <a:srgbClr val="A85B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69" name="Google Shape;1169;p56"/>
            <p:cNvSpPr/>
            <p:nvPr/>
          </p:nvSpPr>
          <p:spPr>
            <a:xfrm>
              <a:off x="749775" y="3914725"/>
              <a:ext cx="312725" cy="462200"/>
            </a:xfrm>
            <a:custGeom>
              <a:avLst/>
              <a:gdLst/>
              <a:ahLst/>
              <a:cxnLst/>
              <a:rect l="l" t="t" r="r" b="b"/>
              <a:pathLst>
                <a:path w="12509" h="18488" extrusionOk="0">
                  <a:moveTo>
                    <a:pt x="6411" y="1"/>
                  </a:moveTo>
                  <a:cubicBezTo>
                    <a:pt x="6253" y="1"/>
                    <a:pt x="6094" y="25"/>
                    <a:pt x="5934" y="72"/>
                  </a:cubicBezTo>
                  <a:cubicBezTo>
                    <a:pt x="5934" y="72"/>
                    <a:pt x="2539" y="2530"/>
                    <a:pt x="2413" y="3445"/>
                  </a:cubicBezTo>
                  <a:cubicBezTo>
                    <a:pt x="2287" y="4348"/>
                    <a:pt x="126" y="15085"/>
                    <a:pt x="126" y="15085"/>
                  </a:cubicBezTo>
                  <a:lnTo>
                    <a:pt x="0" y="17188"/>
                  </a:lnTo>
                  <a:cubicBezTo>
                    <a:pt x="2146" y="18275"/>
                    <a:pt x="6322" y="18488"/>
                    <a:pt x="9256" y="18488"/>
                  </a:cubicBezTo>
                  <a:cubicBezTo>
                    <a:pt x="11137" y="18488"/>
                    <a:pt x="12509" y="18400"/>
                    <a:pt x="12509" y="18400"/>
                  </a:cubicBezTo>
                  <a:cubicBezTo>
                    <a:pt x="12509" y="18400"/>
                    <a:pt x="11605" y="11483"/>
                    <a:pt x="11377" y="9962"/>
                  </a:cubicBezTo>
                  <a:cubicBezTo>
                    <a:pt x="10748" y="5858"/>
                    <a:pt x="9387" y="2359"/>
                    <a:pt x="7889" y="770"/>
                  </a:cubicBezTo>
                  <a:cubicBezTo>
                    <a:pt x="7395" y="241"/>
                    <a:pt x="6907" y="1"/>
                    <a:pt x="6411" y="1"/>
                  </a:cubicBezTo>
                  <a:close/>
                </a:path>
              </a:pathLst>
            </a:custGeom>
            <a:solidFill>
              <a:srgbClr val="5A79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70" name="Google Shape;1170;p56"/>
            <p:cNvSpPr/>
            <p:nvPr/>
          </p:nvSpPr>
          <p:spPr>
            <a:xfrm>
              <a:off x="746625" y="3912075"/>
              <a:ext cx="319025" cy="467975"/>
            </a:xfrm>
            <a:custGeom>
              <a:avLst/>
              <a:gdLst/>
              <a:ahLst/>
              <a:cxnLst/>
              <a:rect l="l" t="t" r="r" b="b"/>
              <a:pathLst>
                <a:path w="12761" h="18719" extrusionOk="0">
                  <a:moveTo>
                    <a:pt x="6496" y="0"/>
                  </a:moveTo>
                  <a:cubicBezTo>
                    <a:pt x="6345" y="0"/>
                    <a:pt x="6188" y="21"/>
                    <a:pt x="6026" y="64"/>
                  </a:cubicBezTo>
                  <a:cubicBezTo>
                    <a:pt x="5888" y="96"/>
                    <a:pt x="5938" y="296"/>
                    <a:pt x="6065" y="296"/>
                  </a:cubicBezTo>
                  <a:cubicBezTo>
                    <a:pt x="6074" y="296"/>
                    <a:pt x="6084" y="295"/>
                    <a:pt x="6095" y="293"/>
                  </a:cubicBezTo>
                  <a:cubicBezTo>
                    <a:pt x="6236" y="254"/>
                    <a:pt x="6372" y="237"/>
                    <a:pt x="6503" y="237"/>
                  </a:cubicBezTo>
                  <a:cubicBezTo>
                    <a:pt x="7235" y="237"/>
                    <a:pt x="7821" y="784"/>
                    <a:pt x="8267" y="1356"/>
                  </a:cubicBezTo>
                  <a:cubicBezTo>
                    <a:pt x="8736" y="1950"/>
                    <a:pt x="9102" y="2614"/>
                    <a:pt x="9433" y="3300"/>
                  </a:cubicBezTo>
                  <a:cubicBezTo>
                    <a:pt x="10268" y="5049"/>
                    <a:pt x="10805" y="6958"/>
                    <a:pt x="11171" y="8868"/>
                  </a:cubicBezTo>
                  <a:cubicBezTo>
                    <a:pt x="11400" y="10023"/>
                    <a:pt x="11548" y="11189"/>
                    <a:pt x="11697" y="12344"/>
                  </a:cubicBezTo>
                  <a:cubicBezTo>
                    <a:pt x="11869" y="13624"/>
                    <a:pt x="12040" y="14893"/>
                    <a:pt x="12212" y="16174"/>
                  </a:cubicBezTo>
                  <a:cubicBezTo>
                    <a:pt x="12299" y="16916"/>
                    <a:pt x="12397" y="17658"/>
                    <a:pt x="12495" y="18401"/>
                  </a:cubicBezTo>
                  <a:lnTo>
                    <a:pt x="12495" y="18401"/>
                  </a:lnTo>
                  <a:cubicBezTo>
                    <a:pt x="11468" y="18462"/>
                    <a:pt x="10450" y="18472"/>
                    <a:pt x="9422" y="18472"/>
                  </a:cubicBezTo>
                  <a:cubicBezTo>
                    <a:pt x="9298" y="18473"/>
                    <a:pt x="9175" y="18473"/>
                    <a:pt x="9051" y="18473"/>
                  </a:cubicBezTo>
                  <a:cubicBezTo>
                    <a:pt x="7080" y="18473"/>
                    <a:pt x="5092" y="18382"/>
                    <a:pt x="3145" y="18049"/>
                  </a:cubicBezTo>
                  <a:cubicBezTo>
                    <a:pt x="2165" y="17882"/>
                    <a:pt x="1163" y="17661"/>
                    <a:pt x="255" y="17226"/>
                  </a:cubicBezTo>
                  <a:lnTo>
                    <a:pt x="255" y="17226"/>
                  </a:lnTo>
                  <a:cubicBezTo>
                    <a:pt x="289" y="16551"/>
                    <a:pt x="334" y="15865"/>
                    <a:pt x="378" y="15191"/>
                  </a:cubicBezTo>
                  <a:cubicBezTo>
                    <a:pt x="384" y="15116"/>
                    <a:pt x="326" y="15079"/>
                    <a:pt x="266" y="15079"/>
                  </a:cubicBezTo>
                  <a:cubicBezTo>
                    <a:pt x="206" y="15079"/>
                    <a:pt x="143" y="15116"/>
                    <a:pt x="138" y="15191"/>
                  </a:cubicBezTo>
                  <a:cubicBezTo>
                    <a:pt x="92" y="15888"/>
                    <a:pt x="46" y="16597"/>
                    <a:pt x="12" y="17294"/>
                  </a:cubicBezTo>
                  <a:cubicBezTo>
                    <a:pt x="0" y="17329"/>
                    <a:pt x="35" y="17374"/>
                    <a:pt x="69" y="17397"/>
                  </a:cubicBezTo>
                  <a:cubicBezTo>
                    <a:pt x="881" y="17797"/>
                    <a:pt x="1761" y="18026"/>
                    <a:pt x="2653" y="18198"/>
                  </a:cubicBezTo>
                  <a:cubicBezTo>
                    <a:pt x="3694" y="18403"/>
                    <a:pt x="4757" y="18518"/>
                    <a:pt x="5809" y="18598"/>
                  </a:cubicBezTo>
                  <a:cubicBezTo>
                    <a:pt x="6967" y="18682"/>
                    <a:pt x="8125" y="18719"/>
                    <a:pt x="9284" y="18719"/>
                  </a:cubicBezTo>
                  <a:cubicBezTo>
                    <a:pt x="10012" y="18719"/>
                    <a:pt x="10740" y="18704"/>
                    <a:pt x="11468" y="18678"/>
                  </a:cubicBezTo>
                  <a:cubicBezTo>
                    <a:pt x="11857" y="18666"/>
                    <a:pt x="12246" y="18655"/>
                    <a:pt x="12635" y="18632"/>
                  </a:cubicBezTo>
                  <a:cubicBezTo>
                    <a:pt x="12692" y="18632"/>
                    <a:pt x="12760" y="18575"/>
                    <a:pt x="12749" y="18506"/>
                  </a:cubicBezTo>
                  <a:cubicBezTo>
                    <a:pt x="12486" y="16505"/>
                    <a:pt x="12234" y="14516"/>
                    <a:pt x="11960" y="12515"/>
                  </a:cubicBezTo>
                  <a:cubicBezTo>
                    <a:pt x="11537" y="9359"/>
                    <a:pt x="11045" y="6204"/>
                    <a:pt x="9696" y="3300"/>
                  </a:cubicBezTo>
                  <a:cubicBezTo>
                    <a:pt x="9342" y="2534"/>
                    <a:pt x="8919" y="1790"/>
                    <a:pt x="8393" y="1127"/>
                  </a:cubicBezTo>
                  <a:cubicBezTo>
                    <a:pt x="7896" y="516"/>
                    <a:pt x="7264" y="0"/>
                    <a:pt x="6496" y="0"/>
                  </a:cubicBezTo>
                  <a:close/>
                </a:path>
              </a:pathLst>
            </a:custGeom>
            <a:solidFill>
              <a:srgbClr val="364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71" name="Google Shape;1171;p56"/>
            <p:cNvSpPr/>
            <p:nvPr/>
          </p:nvSpPr>
          <p:spPr>
            <a:xfrm>
              <a:off x="951575" y="3984825"/>
              <a:ext cx="13750" cy="13750"/>
            </a:xfrm>
            <a:custGeom>
              <a:avLst/>
              <a:gdLst/>
              <a:ahLst/>
              <a:cxnLst/>
              <a:rect l="l" t="t" r="r" b="b"/>
              <a:pathLst>
                <a:path w="550" h="550" extrusionOk="0">
                  <a:moveTo>
                    <a:pt x="275" y="1"/>
                  </a:moveTo>
                  <a:cubicBezTo>
                    <a:pt x="126" y="1"/>
                    <a:pt x="0" y="127"/>
                    <a:pt x="0" y="275"/>
                  </a:cubicBezTo>
                  <a:cubicBezTo>
                    <a:pt x="0" y="424"/>
                    <a:pt x="126" y="550"/>
                    <a:pt x="275" y="550"/>
                  </a:cubicBezTo>
                  <a:cubicBezTo>
                    <a:pt x="423" y="550"/>
                    <a:pt x="549" y="424"/>
                    <a:pt x="549" y="275"/>
                  </a:cubicBezTo>
                  <a:cubicBezTo>
                    <a:pt x="549" y="127"/>
                    <a:pt x="423" y="1"/>
                    <a:pt x="275" y="1"/>
                  </a:cubicBezTo>
                  <a:close/>
                </a:path>
              </a:pathLst>
            </a:custGeom>
            <a:solidFill>
              <a:srgbClr val="364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72" name="Google Shape;1172;p56"/>
            <p:cNvSpPr/>
            <p:nvPr/>
          </p:nvSpPr>
          <p:spPr>
            <a:xfrm>
              <a:off x="975875" y="4046575"/>
              <a:ext cx="13750" cy="13750"/>
            </a:xfrm>
            <a:custGeom>
              <a:avLst/>
              <a:gdLst/>
              <a:ahLst/>
              <a:cxnLst/>
              <a:rect l="l" t="t" r="r" b="b"/>
              <a:pathLst>
                <a:path w="550" h="550" extrusionOk="0">
                  <a:moveTo>
                    <a:pt x="275" y="0"/>
                  </a:moveTo>
                  <a:cubicBezTo>
                    <a:pt x="126" y="0"/>
                    <a:pt x="0" y="126"/>
                    <a:pt x="0" y="275"/>
                  </a:cubicBezTo>
                  <a:cubicBezTo>
                    <a:pt x="0" y="424"/>
                    <a:pt x="126" y="549"/>
                    <a:pt x="275" y="549"/>
                  </a:cubicBezTo>
                  <a:cubicBezTo>
                    <a:pt x="423" y="549"/>
                    <a:pt x="549" y="424"/>
                    <a:pt x="549" y="275"/>
                  </a:cubicBezTo>
                  <a:cubicBezTo>
                    <a:pt x="549" y="126"/>
                    <a:pt x="423" y="0"/>
                    <a:pt x="275" y="0"/>
                  </a:cubicBezTo>
                  <a:close/>
                </a:path>
              </a:pathLst>
            </a:custGeom>
            <a:solidFill>
              <a:srgbClr val="364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73" name="Google Shape;1173;p56"/>
            <p:cNvSpPr/>
            <p:nvPr/>
          </p:nvSpPr>
          <p:spPr>
            <a:xfrm>
              <a:off x="993300" y="4111450"/>
              <a:ext cx="13475" cy="13475"/>
            </a:xfrm>
            <a:custGeom>
              <a:avLst/>
              <a:gdLst/>
              <a:ahLst/>
              <a:cxnLst/>
              <a:rect l="l" t="t" r="r" b="b"/>
              <a:pathLst>
                <a:path w="539" h="539" extrusionOk="0">
                  <a:moveTo>
                    <a:pt x="264" y="1"/>
                  </a:moveTo>
                  <a:cubicBezTo>
                    <a:pt x="115" y="1"/>
                    <a:pt x="1" y="115"/>
                    <a:pt x="1" y="264"/>
                  </a:cubicBezTo>
                  <a:cubicBezTo>
                    <a:pt x="1" y="424"/>
                    <a:pt x="115" y="538"/>
                    <a:pt x="264" y="538"/>
                  </a:cubicBezTo>
                  <a:cubicBezTo>
                    <a:pt x="424" y="538"/>
                    <a:pt x="538" y="424"/>
                    <a:pt x="538" y="264"/>
                  </a:cubicBezTo>
                  <a:cubicBezTo>
                    <a:pt x="538" y="115"/>
                    <a:pt x="424" y="1"/>
                    <a:pt x="264" y="1"/>
                  </a:cubicBezTo>
                  <a:close/>
                </a:path>
              </a:pathLst>
            </a:custGeom>
            <a:solidFill>
              <a:srgbClr val="364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74" name="Google Shape;1174;p56"/>
            <p:cNvSpPr/>
            <p:nvPr/>
          </p:nvSpPr>
          <p:spPr>
            <a:xfrm>
              <a:off x="1009875" y="4174050"/>
              <a:ext cx="13750" cy="13475"/>
            </a:xfrm>
            <a:custGeom>
              <a:avLst/>
              <a:gdLst/>
              <a:ahLst/>
              <a:cxnLst/>
              <a:rect l="l" t="t" r="r" b="b"/>
              <a:pathLst>
                <a:path w="550" h="539" extrusionOk="0">
                  <a:moveTo>
                    <a:pt x="275" y="1"/>
                  </a:moveTo>
                  <a:cubicBezTo>
                    <a:pt x="127" y="1"/>
                    <a:pt x="1" y="115"/>
                    <a:pt x="1" y="275"/>
                  </a:cubicBezTo>
                  <a:cubicBezTo>
                    <a:pt x="1" y="424"/>
                    <a:pt x="127" y="538"/>
                    <a:pt x="275" y="538"/>
                  </a:cubicBezTo>
                  <a:cubicBezTo>
                    <a:pt x="424" y="538"/>
                    <a:pt x="550" y="424"/>
                    <a:pt x="550" y="275"/>
                  </a:cubicBezTo>
                  <a:cubicBezTo>
                    <a:pt x="550" y="115"/>
                    <a:pt x="424" y="1"/>
                    <a:pt x="275" y="1"/>
                  </a:cubicBezTo>
                  <a:close/>
                </a:path>
              </a:pathLst>
            </a:custGeom>
            <a:solidFill>
              <a:srgbClr val="364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75" name="Google Shape;1175;p56"/>
            <p:cNvSpPr/>
            <p:nvPr/>
          </p:nvSpPr>
          <p:spPr>
            <a:xfrm>
              <a:off x="1024450" y="4272950"/>
              <a:ext cx="13750" cy="13475"/>
            </a:xfrm>
            <a:custGeom>
              <a:avLst/>
              <a:gdLst/>
              <a:ahLst/>
              <a:cxnLst/>
              <a:rect l="l" t="t" r="r" b="b"/>
              <a:pathLst>
                <a:path w="550" h="539" extrusionOk="0">
                  <a:moveTo>
                    <a:pt x="275" y="1"/>
                  </a:moveTo>
                  <a:cubicBezTo>
                    <a:pt x="127" y="1"/>
                    <a:pt x="1" y="115"/>
                    <a:pt x="1" y="264"/>
                  </a:cubicBezTo>
                  <a:cubicBezTo>
                    <a:pt x="1" y="424"/>
                    <a:pt x="127" y="538"/>
                    <a:pt x="275" y="538"/>
                  </a:cubicBezTo>
                  <a:cubicBezTo>
                    <a:pt x="424" y="538"/>
                    <a:pt x="550" y="424"/>
                    <a:pt x="550" y="264"/>
                  </a:cubicBezTo>
                  <a:cubicBezTo>
                    <a:pt x="550" y="115"/>
                    <a:pt x="424" y="1"/>
                    <a:pt x="275" y="1"/>
                  </a:cubicBezTo>
                  <a:close/>
                </a:path>
              </a:pathLst>
            </a:custGeom>
            <a:solidFill>
              <a:srgbClr val="364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76" name="Google Shape;1176;p56"/>
            <p:cNvSpPr/>
            <p:nvPr/>
          </p:nvSpPr>
          <p:spPr>
            <a:xfrm>
              <a:off x="969300" y="4168750"/>
              <a:ext cx="175500" cy="84800"/>
            </a:xfrm>
            <a:custGeom>
              <a:avLst/>
              <a:gdLst/>
              <a:ahLst/>
              <a:cxnLst/>
              <a:rect l="l" t="t" r="r" b="b"/>
              <a:pathLst>
                <a:path w="7020" h="3392" extrusionOk="0">
                  <a:moveTo>
                    <a:pt x="5089" y="0"/>
                  </a:moveTo>
                  <a:cubicBezTo>
                    <a:pt x="4527" y="0"/>
                    <a:pt x="3291" y="362"/>
                    <a:pt x="2710" y="487"/>
                  </a:cubicBezTo>
                  <a:cubicBezTo>
                    <a:pt x="1967" y="636"/>
                    <a:pt x="0" y="807"/>
                    <a:pt x="0" y="807"/>
                  </a:cubicBezTo>
                  <a:lnTo>
                    <a:pt x="675" y="3391"/>
                  </a:lnTo>
                  <a:cubicBezTo>
                    <a:pt x="675" y="3391"/>
                    <a:pt x="5466" y="3231"/>
                    <a:pt x="6277" y="2991"/>
                  </a:cubicBezTo>
                  <a:cubicBezTo>
                    <a:pt x="7020" y="2782"/>
                    <a:pt x="6825" y="2362"/>
                    <a:pt x="6314" y="2362"/>
                  </a:cubicBezTo>
                  <a:cubicBezTo>
                    <a:pt x="6276" y="2362"/>
                    <a:pt x="6237" y="2365"/>
                    <a:pt x="6196" y="2370"/>
                  </a:cubicBezTo>
                  <a:lnTo>
                    <a:pt x="6196" y="2370"/>
                  </a:lnTo>
                  <a:cubicBezTo>
                    <a:pt x="6320" y="2352"/>
                    <a:pt x="6762" y="2276"/>
                    <a:pt x="6792" y="2099"/>
                  </a:cubicBezTo>
                  <a:cubicBezTo>
                    <a:pt x="6810" y="1930"/>
                    <a:pt x="6535" y="1837"/>
                    <a:pt x="6163" y="1837"/>
                  </a:cubicBezTo>
                  <a:cubicBezTo>
                    <a:pt x="6161" y="1837"/>
                    <a:pt x="6158" y="1837"/>
                    <a:pt x="6155" y="1837"/>
                  </a:cubicBezTo>
                  <a:lnTo>
                    <a:pt x="6155" y="1837"/>
                  </a:lnTo>
                  <a:cubicBezTo>
                    <a:pt x="6443" y="1806"/>
                    <a:pt x="6819" y="1736"/>
                    <a:pt x="6826" y="1573"/>
                  </a:cubicBezTo>
                  <a:cubicBezTo>
                    <a:pt x="6843" y="1386"/>
                    <a:pt x="6543" y="1307"/>
                    <a:pt x="6157" y="1307"/>
                  </a:cubicBezTo>
                  <a:cubicBezTo>
                    <a:pt x="6056" y="1307"/>
                    <a:pt x="5950" y="1312"/>
                    <a:pt x="5841" y="1322"/>
                  </a:cubicBezTo>
                  <a:lnTo>
                    <a:pt x="5841" y="1322"/>
                  </a:lnTo>
                  <a:cubicBezTo>
                    <a:pt x="6086" y="1292"/>
                    <a:pt x="6687" y="1193"/>
                    <a:pt x="6678" y="956"/>
                  </a:cubicBezTo>
                  <a:cubicBezTo>
                    <a:pt x="6670" y="774"/>
                    <a:pt x="6320" y="648"/>
                    <a:pt x="5675" y="648"/>
                  </a:cubicBezTo>
                  <a:cubicBezTo>
                    <a:pt x="5306" y="648"/>
                    <a:pt x="4841" y="689"/>
                    <a:pt x="4288" y="785"/>
                  </a:cubicBezTo>
                  <a:cubicBezTo>
                    <a:pt x="4288" y="785"/>
                    <a:pt x="5488" y="407"/>
                    <a:pt x="5374" y="99"/>
                  </a:cubicBezTo>
                  <a:cubicBezTo>
                    <a:pt x="5352" y="28"/>
                    <a:pt x="5247" y="0"/>
                    <a:pt x="5089" y="0"/>
                  </a:cubicBezTo>
                  <a:close/>
                </a:path>
              </a:pathLst>
            </a:custGeom>
            <a:solidFill>
              <a:srgbClr val="A85B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77" name="Google Shape;1177;p56"/>
            <p:cNvSpPr/>
            <p:nvPr/>
          </p:nvSpPr>
          <p:spPr>
            <a:xfrm>
              <a:off x="1086200" y="4226300"/>
              <a:ext cx="43025" cy="9550"/>
            </a:xfrm>
            <a:custGeom>
              <a:avLst/>
              <a:gdLst/>
              <a:ahLst/>
              <a:cxnLst/>
              <a:rect l="l" t="t" r="r" b="b"/>
              <a:pathLst>
                <a:path w="1721" h="382" extrusionOk="0">
                  <a:moveTo>
                    <a:pt x="1621" y="1"/>
                  </a:moveTo>
                  <a:cubicBezTo>
                    <a:pt x="1615" y="1"/>
                    <a:pt x="1608" y="2"/>
                    <a:pt x="1601" y="3"/>
                  </a:cubicBezTo>
                  <a:cubicBezTo>
                    <a:pt x="1098" y="95"/>
                    <a:pt x="595" y="175"/>
                    <a:pt x="92" y="243"/>
                  </a:cubicBezTo>
                  <a:cubicBezTo>
                    <a:pt x="4" y="254"/>
                    <a:pt x="1" y="381"/>
                    <a:pt x="82" y="381"/>
                  </a:cubicBezTo>
                  <a:cubicBezTo>
                    <a:pt x="85" y="381"/>
                    <a:pt x="88" y="381"/>
                    <a:pt x="92" y="381"/>
                  </a:cubicBezTo>
                  <a:cubicBezTo>
                    <a:pt x="607" y="312"/>
                    <a:pt x="1121" y="232"/>
                    <a:pt x="1636" y="140"/>
                  </a:cubicBezTo>
                  <a:cubicBezTo>
                    <a:pt x="1720" y="119"/>
                    <a:pt x="1697" y="1"/>
                    <a:pt x="1621" y="1"/>
                  </a:cubicBezTo>
                  <a:close/>
                </a:path>
              </a:pathLst>
            </a:custGeom>
            <a:solidFill>
              <a:srgbClr val="70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78" name="Google Shape;1178;p56"/>
            <p:cNvSpPr/>
            <p:nvPr/>
          </p:nvSpPr>
          <p:spPr>
            <a:xfrm>
              <a:off x="1080500" y="4213200"/>
              <a:ext cx="45175" cy="7775"/>
            </a:xfrm>
            <a:custGeom>
              <a:avLst/>
              <a:gdLst/>
              <a:ahLst/>
              <a:cxnLst/>
              <a:rect l="l" t="t" r="r" b="b"/>
              <a:pathLst>
                <a:path w="1807" h="311" extrusionOk="0">
                  <a:moveTo>
                    <a:pt x="1726" y="1"/>
                  </a:moveTo>
                  <a:cubicBezTo>
                    <a:pt x="1722" y="1"/>
                    <a:pt x="1719" y="1"/>
                    <a:pt x="1715" y="1"/>
                  </a:cubicBezTo>
                  <a:cubicBezTo>
                    <a:pt x="1246" y="47"/>
                    <a:pt x="766" y="93"/>
                    <a:pt x="297" y="139"/>
                  </a:cubicBezTo>
                  <a:cubicBezTo>
                    <a:pt x="229" y="150"/>
                    <a:pt x="160" y="161"/>
                    <a:pt x="91" y="161"/>
                  </a:cubicBezTo>
                  <a:cubicBezTo>
                    <a:pt x="3" y="172"/>
                    <a:pt x="0" y="311"/>
                    <a:pt x="82" y="311"/>
                  </a:cubicBezTo>
                  <a:cubicBezTo>
                    <a:pt x="85" y="311"/>
                    <a:pt x="88" y="310"/>
                    <a:pt x="91" y="310"/>
                  </a:cubicBezTo>
                  <a:cubicBezTo>
                    <a:pt x="560" y="253"/>
                    <a:pt x="1040" y="207"/>
                    <a:pt x="1509" y="161"/>
                  </a:cubicBezTo>
                  <a:cubicBezTo>
                    <a:pt x="1578" y="150"/>
                    <a:pt x="1646" y="150"/>
                    <a:pt x="1715" y="139"/>
                  </a:cubicBezTo>
                  <a:cubicBezTo>
                    <a:pt x="1803" y="128"/>
                    <a:pt x="1806" y="1"/>
                    <a:pt x="1726" y="1"/>
                  </a:cubicBezTo>
                  <a:close/>
                </a:path>
              </a:pathLst>
            </a:custGeom>
            <a:solidFill>
              <a:srgbClr val="70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79" name="Google Shape;1179;p56"/>
            <p:cNvSpPr/>
            <p:nvPr/>
          </p:nvSpPr>
          <p:spPr>
            <a:xfrm>
              <a:off x="1076575" y="4199475"/>
              <a:ext cx="47950" cy="9775"/>
            </a:xfrm>
            <a:custGeom>
              <a:avLst/>
              <a:gdLst/>
              <a:ahLst/>
              <a:cxnLst/>
              <a:rect l="l" t="t" r="r" b="b"/>
              <a:pathLst>
                <a:path w="1918" h="391" extrusionOk="0">
                  <a:moveTo>
                    <a:pt x="1836" y="1"/>
                  </a:moveTo>
                  <a:cubicBezTo>
                    <a:pt x="1833" y="1"/>
                    <a:pt x="1830" y="1"/>
                    <a:pt x="1826" y="1"/>
                  </a:cubicBezTo>
                  <a:cubicBezTo>
                    <a:pt x="1243" y="47"/>
                    <a:pt x="660" y="139"/>
                    <a:pt x="88" y="253"/>
                  </a:cubicBezTo>
                  <a:cubicBezTo>
                    <a:pt x="1" y="264"/>
                    <a:pt x="39" y="391"/>
                    <a:pt x="113" y="391"/>
                  </a:cubicBezTo>
                  <a:cubicBezTo>
                    <a:pt x="116" y="391"/>
                    <a:pt x="119" y="391"/>
                    <a:pt x="123" y="390"/>
                  </a:cubicBezTo>
                  <a:cubicBezTo>
                    <a:pt x="694" y="276"/>
                    <a:pt x="1255" y="196"/>
                    <a:pt x="1826" y="139"/>
                  </a:cubicBezTo>
                  <a:cubicBezTo>
                    <a:pt x="1914" y="139"/>
                    <a:pt x="1918" y="1"/>
                    <a:pt x="1836" y="1"/>
                  </a:cubicBezTo>
                  <a:close/>
                </a:path>
              </a:pathLst>
            </a:custGeom>
            <a:solidFill>
              <a:srgbClr val="70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80" name="Google Shape;1180;p56"/>
            <p:cNvSpPr/>
            <p:nvPr/>
          </p:nvSpPr>
          <p:spPr>
            <a:xfrm>
              <a:off x="650200" y="3921650"/>
              <a:ext cx="348275" cy="374675"/>
            </a:xfrm>
            <a:custGeom>
              <a:avLst/>
              <a:gdLst/>
              <a:ahLst/>
              <a:cxnLst/>
              <a:rect l="l" t="t" r="r" b="b"/>
              <a:pathLst>
                <a:path w="13931" h="14987" extrusionOk="0">
                  <a:moveTo>
                    <a:pt x="9380" y="1"/>
                  </a:moveTo>
                  <a:cubicBezTo>
                    <a:pt x="9380" y="1"/>
                    <a:pt x="2726" y="3900"/>
                    <a:pt x="850" y="10943"/>
                  </a:cubicBezTo>
                  <a:cubicBezTo>
                    <a:pt x="1" y="14114"/>
                    <a:pt x="2525" y="14986"/>
                    <a:pt x="5556" y="14986"/>
                  </a:cubicBezTo>
                  <a:cubicBezTo>
                    <a:pt x="9256" y="14986"/>
                    <a:pt x="13713" y="13687"/>
                    <a:pt x="13713" y="13687"/>
                  </a:cubicBezTo>
                  <a:lnTo>
                    <a:pt x="13931" y="10085"/>
                  </a:lnTo>
                  <a:cubicBezTo>
                    <a:pt x="13931" y="10085"/>
                    <a:pt x="7368" y="9868"/>
                    <a:pt x="7310" y="9011"/>
                  </a:cubicBezTo>
                  <a:cubicBezTo>
                    <a:pt x="7242" y="8153"/>
                    <a:pt x="9894" y="3740"/>
                    <a:pt x="9894" y="3740"/>
                  </a:cubicBezTo>
                  <a:lnTo>
                    <a:pt x="9380" y="1"/>
                  </a:lnTo>
                  <a:close/>
                </a:path>
              </a:pathLst>
            </a:custGeom>
            <a:solidFill>
              <a:srgbClr val="5A79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81" name="Google Shape;1181;p56"/>
            <p:cNvSpPr/>
            <p:nvPr/>
          </p:nvSpPr>
          <p:spPr>
            <a:xfrm>
              <a:off x="661725" y="4012200"/>
              <a:ext cx="339900" cy="287175"/>
            </a:xfrm>
            <a:custGeom>
              <a:avLst/>
              <a:gdLst/>
              <a:ahLst/>
              <a:cxnLst/>
              <a:rect l="l" t="t" r="r" b="b"/>
              <a:pathLst>
                <a:path w="13596" h="11487" extrusionOk="0">
                  <a:moveTo>
                    <a:pt x="9428" y="1"/>
                  </a:moveTo>
                  <a:cubicBezTo>
                    <a:pt x="9392" y="1"/>
                    <a:pt x="9355" y="18"/>
                    <a:pt x="9331" y="61"/>
                  </a:cubicBezTo>
                  <a:cubicBezTo>
                    <a:pt x="8930" y="712"/>
                    <a:pt x="8553" y="1387"/>
                    <a:pt x="8187" y="2062"/>
                  </a:cubicBezTo>
                  <a:cubicBezTo>
                    <a:pt x="7878" y="2599"/>
                    <a:pt x="7593" y="3148"/>
                    <a:pt x="7318" y="3708"/>
                  </a:cubicBezTo>
                  <a:cubicBezTo>
                    <a:pt x="7112" y="4131"/>
                    <a:pt x="6907" y="4577"/>
                    <a:pt x="6781" y="5034"/>
                  </a:cubicBezTo>
                  <a:cubicBezTo>
                    <a:pt x="6712" y="5286"/>
                    <a:pt x="6689" y="5514"/>
                    <a:pt x="6918" y="5686"/>
                  </a:cubicBezTo>
                  <a:cubicBezTo>
                    <a:pt x="7204" y="5880"/>
                    <a:pt x="7570" y="5960"/>
                    <a:pt x="7901" y="6040"/>
                  </a:cubicBezTo>
                  <a:cubicBezTo>
                    <a:pt x="8976" y="6281"/>
                    <a:pt x="10085" y="6372"/>
                    <a:pt x="11183" y="6452"/>
                  </a:cubicBezTo>
                  <a:cubicBezTo>
                    <a:pt x="11897" y="6506"/>
                    <a:pt x="12622" y="6550"/>
                    <a:pt x="13348" y="6574"/>
                  </a:cubicBezTo>
                  <a:lnTo>
                    <a:pt x="13348" y="6574"/>
                  </a:lnTo>
                  <a:cubicBezTo>
                    <a:pt x="13273" y="7708"/>
                    <a:pt x="13208" y="8842"/>
                    <a:pt x="13132" y="9976"/>
                  </a:cubicBezTo>
                  <a:lnTo>
                    <a:pt x="13132" y="9976"/>
                  </a:lnTo>
                  <a:cubicBezTo>
                    <a:pt x="11604" y="10420"/>
                    <a:pt x="10033" y="10733"/>
                    <a:pt x="8462" y="10968"/>
                  </a:cubicBezTo>
                  <a:cubicBezTo>
                    <a:pt x="7373" y="11131"/>
                    <a:pt x="6268" y="11245"/>
                    <a:pt x="5168" y="11245"/>
                  </a:cubicBezTo>
                  <a:cubicBezTo>
                    <a:pt x="4950" y="11245"/>
                    <a:pt x="4734" y="11241"/>
                    <a:pt x="4517" y="11231"/>
                  </a:cubicBezTo>
                  <a:cubicBezTo>
                    <a:pt x="3442" y="11186"/>
                    <a:pt x="2253" y="11048"/>
                    <a:pt x="1350" y="10431"/>
                  </a:cubicBezTo>
                  <a:cubicBezTo>
                    <a:pt x="298" y="9722"/>
                    <a:pt x="206" y="8487"/>
                    <a:pt x="504" y="7355"/>
                  </a:cubicBezTo>
                  <a:cubicBezTo>
                    <a:pt x="525" y="7265"/>
                    <a:pt x="448" y="7204"/>
                    <a:pt x="377" y="7204"/>
                  </a:cubicBezTo>
                  <a:cubicBezTo>
                    <a:pt x="331" y="7204"/>
                    <a:pt x="288" y="7229"/>
                    <a:pt x="275" y="7287"/>
                  </a:cubicBezTo>
                  <a:cubicBezTo>
                    <a:pt x="1" y="8327"/>
                    <a:pt x="12" y="9493"/>
                    <a:pt x="824" y="10305"/>
                  </a:cubicBezTo>
                  <a:cubicBezTo>
                    <a:pt x="1579" y="11060"/>
                    <a:pt x="2733" y="11311"/>
                    <a:pt x="3774" y="11414"/>
                  </a:cubicBezTo>
                  <a:cubicBezTo>
                    <a:pt x="4225" y="11465"/>
                    <a:pt x="4680" y="11486"/>
                    <a:pt x="5136" y="11486"/>
                  </a:cubicBezTo>
                  <a:cubicBezTo>
                    <a:pt x="6022" y="11486"/>
                    <a:pt x="6912" y="11406"/>
                    <a:pt x="7787" y="11300"/>
                  </a:cubicBezTo>
                  <a:cubicBezTo>
                    <a:pt x="9010" y="11151"/>
                    <a:pt x="10222" y="10923"/>
                    <a:pt x="11423" y="10648"/>
                  </a:cubicBezTo>
                  <a:cubicBezTo>
                    <a:pt x="11835" y="10557"/>
                    <a:pt x="12246" y="10454"/>
                    <a:pt x="12658" y="10351"/>
                  </a:cubicBezTo>
                  <a:cubicBezTo>
                    <a:pt x="12852" y="10305"/>
                    <a:pt x="13069" y="10271"/>
                    <a:pt x="13252" y="10191"/>
                  </a:cubicBezTo>
                  <a:cubicBezTo>
                    <a:pt x="13264" y="10191"/>
                    <a:pt x="13275" y="10191"/>
                    <a:pt x="13287" y="10179"/>
                  </a:cubicBezTo>
                  <a:cubicBezTo>
                    <a:pt x="13332" y="10168"/>
                    <a:pt x="13367" y="10122"/>
                    <a:pt x="13367" y="10065"/>
                  </a:cubicBezTo>
                  <a:cubicBezTo>
                    <a:pt x="13447" y="8865"/>
                    <a:pt x="13515" y="7664"/>
                    <a:pt x="13584" y="6463"/>
                  </a:cubicBezTo>
                  <a:cubicBezTo>
                    <a:pt x="13595" y="6395"/>
                    <a:pt x="13527" y="6349"/>
                    <a:pt x="13470" y="6338"/>
                  </a:cubicBezTo>
                  <a:cubicBezTo>
                    <a:pt x="11800" y="6292"/>
                    <a:pt x="10108" y="6189"/>
                    <a:pt x="8473" y="5903"/>
                  </a:cubicBezTo>
                  <a:cubicBezTo>
                    <a:pt x="8073" y="5835"/>
                    <a:pt x="7661" y="5766"/>
                    <a:pt x="7295" y="5617"/>
                  </a:cubicBezTo>
                  <a:cubicBezTo>
                    <a:pt x="7055" y="5514"/>
                    <a:pt x="6929" y="5446"/>
                    <a:pt x="6975" y="5206"/>
                  </a:cubicBezTo>
                  <a:cubicBezTo>
                    <a:pt x="7067" y="4783"/>
                    <a:pt x="7261" y="4383"/>
                    <a:pt x="7444" y="3994"/>
                  </a:cubicBezTo>
                  <a:cubicBezTo>
                    <a:pt x="7696" y="3468"/>
                    <a:pt x="7970" y="2953"/>
                    <a:pt x="8244" y="2450"/>
                  </a:cubicBezTo>
                  <a:cubicBezTo>
                    <a:pt x="8656" y="1684"/>
                    <a:pt x="9090" y="930"/>
                    <a:pt x="9536" y="175"/>
                  </a:cubicBezTo>
                  <a:cubicBezTo>
                    <a:pt x="9592" y="88"/>
                    <a:pt x="9510" y="1"/>
                    <a:pt x="9428" y="1"/>
                  </a:cubicBezTo>
                  <a:close/>
                </a:path>
              </a:pathLst>
            </a:custGeom>
            <a:solidFill>
              <a:srgbClr val="364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82" name="Google Shape;1182;p56"/>
            <p:cNvSpPr/>
            <p:nvPr/>
          </p:nvSpPr>
          <p:spPr>
            <a:xfrm>
              <a:off x="955425" y="4169275"/>
              <a:ext cx="12600" cy="106500"/>
            </a:xfrm>
            <a:custGeom>
              <a:avLst/>
              <a:gdLst/>
              <a:ahLst/>
              <a:cxnLst/>
              <a:rect l="l" t="t" r="r" b="b"/>
              <a:pathLst>
                <a:path w="504" h="4260" extrusionOk="0">
                  <a:moveTo>
                    <a:pt x="387" y="0"/>
                  </a:moveTo>
                  <a:cubicBezTo>
                    <a:pt x="327" y="0"/>
                    <a:pt x="264" y="38"/>
                    <a:pt x="258" y="112"/>
                  </a:cubicBezTo>
                  <a:cubicBezTo>
                    <a:pt x="189" y="1290"/>
                    <a:pt x="109" y="2456"/>
                    <a:pt x="41" y="3633"/>
                  </a:cubicBezTo>
                  <a:lnTo>
                    <a:pt x="6" y="4148"/>
                  </a:lnTo>
                  <a:cubicBezTo>
                    <a:pt x="1" y="4222"/>
                    <a:pt x="58" y="4259"/>
                    <a:pt x="118" y="4259"/>
                  </a:cubicBezTo>
                  <a:cubicBezTo>
                    <a:pt x="178" y="4259"/>
                    <a:pt x="241" y="4222"/>
                    <a:pt x="247" y="4148"/>
                  </a:cubicBezTo>
                  <a:cubicBezTo>
                    <a:pt x="315" y="2970"/>
                    <a:pt x="395" y="1793"/>
                    <a:pt x="464" y="615"/>
                  </a:cubicBezTo>
                  <a:cubicBezTo>
                    <a:pt x="475" y="455"/>
                    <a:pt x="487" y="283"/>
                    <a:pt x="498" y="112"/>
                  </a:cubicBezTo>
                  <a:cubicBezTo>
                    <a:pt x="504" y="38"/>
                    <a:pt x="447" y="0"/>
                    <a:pt x="387" y="0"/>
                  </a:cubicBezTo>
                  <a:close/>
                </a:path>
              </a:pathLst>
            </a:custGeom>
            <a:solidFill>
              <a:srgbClr val="364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83" name="Google Shape;1183;p56"/>
            <p:cNvSpPr/>
            <p:nvPr/>
          </p:nvSpPr>
          <p:spPr>
            <a:xfrm>
              <a:off x="970725" y="4244375"/>
              <a:ext cx="13750" cy="13750"/>
            </a:xfrm>
            <a:custGeom>
              <a:avLst/>
              <a:gdLst/>
              <a:ahLst/>
              <a:cxnLst/>
              <a:rect l="l" t="t" r="r" b="b"/>
              <a:pathLst>
                <a:path w="550" h="550" extrusionOk="0">
                  <a:moveTo>
                    <a:pt x="275" y="1"/>
                  </a:moveTo>
                  <a:cubicBezTo>
                    <a:pt x="126" y="1"/>
                    <a:pt x="0" y="126"/>
                    <a:pt x="0" y="275"/>
                  </a:cubicBezTo>
                  <a:cubicBezTo>
                    <a:pt x="0" y="424"/>
                    <a:pt x="126" y="549"/>
                    <a:pt x="275" y="549"/>
                  </a:cubicBezTo>
                  <a:cubicBezTo>
                    <a:pt x="424" y="549"/>
                    <a:pt x="549" y="424"/>
                    <a:pt x="549" y="275"/>
                  </a:cubicBezTo>
                  <a:cubicBezTo>
                    <a:pt x="549" y="126"/>
                    <a:pt x="424" y="1"/>
                    <a:pt x="275" y="1"/>
                  </a:cubicBezTo>
                  <a:close/>
                </a:path>
              </a:pathLst>
            </a:custGeom>
            <a:solidFill>
              <a:srgbClr val="364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84" name="Google Shape;1184;p56"/>
            <p:cNvSpPr/>
            <p:nvPr/>
          </p:nvSpPr>
          <p:spPr>
            <a:xfrm>
              <a:off x="863525" y="3725575"/>
              <a:ext cx="133800" cy="145800"/>
            </a:xfrm>
            <a:custGeom>
              <a:avLst/>
              <a:gdLst/>
              <a:ahLst/>
              <a:cxnLst/>
              <a:rect l="l" t="t" r="r" b="b"/>
              <a:pathLst>
                <a:path w="5352" h="5832" extrusionOk="0">
                  <a:moveTo>
                    <a:pt x="664" y="4494"/>
                  </a:moveTo>
                  <a:lnTo>
                    <a:pt x="728" y="4823"/>
                  </a:lnTo>
                  <a:lnTo>
                    <a:pt x="728" y="4823"/>
                  </a:lnTo>
                  <a:cubicBezTo>
                    <a:pt x="718" y="4772"/>
                    <a:pt x="710" y="4714"/>
                    <a:pt x="710" y="4665"/>
                  </a:cubicBezTo>
                  <a:cubicBezTo>
                    <a:pt x="698" y="4608"/>
                    <a:pt x="675" y="4551"/>
                    <a:pt x="664" y="4494"/>
                  </a:cubicBezTo>
                  <a:close/>
                  <a:moveTo>
                    <a:pt x="728" y="4823"/>
                  </a:moveTo>
                  <a:cubicBezTo>
                    <a:pt x="729" y="4832"/>
                    <a:pt x="731" y="4840"/>
                    <a:pt x="733" y="4848"/>
                  </a:cubicBezTo>
                  <a:lnTo>
                    <a:pt x="728" y="4823"/>
                  </a:lnTo>
                  <a:close/>
                  <a:moveTo>
                    <a:pt x="3010" y="0"/>
                  </a:moveTo>
                  <a:cubicBezTo>
                    <a:pt x="2907" y="0"/>
                    <a:pt x="2803" y="12"/>
                    <a:pt x="2699" y="35"/>
                  </a:cubicBezTo>
                  <a:lnTo>
                    <a:pt x="1396" y="321"/>
                  </a:lnTo>
                  <a:cubicBezTo>
                    <a:pt x="527" y="515"/>
                    <a:pt x="1" y="1475"/>
                    <a:pt x="218" y="2470"/>
                  </a:cubicBezTo>
                  <a:lnTo>
                    <a:pt x="664" y="4494"/>
                  </a:lnTo>
                  <a:lnTo>
                    <a:pt x="3191" y="5832"/>
                  </a:lnTo>
                  <a:lnTo>
                    <a:pt x="3191" y="5820"/>
                  </a:lnTo>
                  <a:lnTo>
                    <a:pt x="3945" y="5649"/>
                  </a:lnTo>
                  <a:cubicBezTo>
                    <a:pt x="4814" y="5454"/>
                    <a:pt x="5352" y="4494"/>
                    <a:pt x="5123" y="3511"/>
                  </a:cubicBezTo>
                  <a:lnTo>
                    <a:pt x="4677" y="1475"/>
                  </a:lnTo>
                  <a:cubicBezTo>
                    <a:pt x="4486" y="609"/>
                    <a:pt x="3771" y="0"/>
                    <a:pt x="3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85" name="Google Shape;1185;p56"/>
            <p:cNvSpPr/>
            <p:nvPr/>
          </p:nvSpPr>
          <p:spPr>
            <a:xfrm>
              <a:off x="981575" y="3778175"/>
              <a:ext cx="21750" cy="26025"/>
            </a:xfrm>
            <a:custGeom>
              <a:avLst/>
              <a:gdLst/>
              <a:ahLst/>
              <a:cxnLst/>
              <a:rect l="l" t="t" r="r" b="b"/>
              <a:pathLst>
                <a:path w="870" h="1041" extrusionOk="0">
                  <a:moveTo>
                    <a:pt x="1" y="0"/>
                  </a:moveTo>
                  <a:lnTo>
                    <a:pt x="207" y="1041"/>
                  </a:lnTo>
                  <a:lnTo>
                    <a:pt x="870" y="70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85B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86" name="Google Shape;1186;p56"/>
            <p:cNvSpPr/>
            <p:nvPr/>
          </p:nvSpPr>
          <p:spPr>
            <a:xfrm>
              <a:off x="863525" y="3725575"/>
              <a:ext cx="133800" cy="146950"/>
            </a:xfrm>
            <a:custGeom>
              <a:avLst/>
              <a:gdLst/>
              <a:ahLst/>
              <a:cxnLst/>
              <a:rect l="l" t="t" r="r" b="b"/>
              <a:pathLst>
                <a:path w="5352" h="5878" extrusionOk="0">
                  <a:moveTo>
                    <a:pt x="3010" y="0"/>
                  </a:moveTo>
                  <a:cubicBezTo>
                    <a:pt x="2907" y="0"/>
                    <a:pt x="2803" y="12"/>
                    <a:pt x="2699" y="35"/>
                  </a:cubicBezTo>
                  <a:lnTo>
                    <a:pt x="1396" y="321"/>
                  </a:lnTo>
                  <a:cubicBezTo>
                    <a:pt x="527" y="515"/>
                    <a:pt x="1" y="1475"/>
                    <a:pt x="218" y="2470"/>
                  </a:cubicBezTo>
                  <a:lnTo>
                    <a:pt x="664" y="4494"/>
                  </a:lnTo>
                  <a:cubicBezTo>
                    <a:pt x="675" y="4551"/>
                    <a:pt x="698" y="4608"/>
                    <a:pt x="710" y="4665"/>
                  </a:cubicBezTo>
                  <a:cubicBezTo>
                    <a:pt x="710" y="4723"/>
                    <a:pt x="721" y="4791"/>
                    <a:pt x="733" y="4848"/>
                  </a:cubicBezTo>
                  <a:lnTo>
                    <a:pt x="2928" y="5877"/>
                  </a:lnTo>
                  <a:lnTo>
                    <a:pt x="3945" y="5649"/>
                  </a:lnTo>
                  <a:cubicBezTo>
                    <a:pt x="4814" y="5454"/>
                    <a:pt x="5352" y="4494"/>
                    <a:pt x="5123" y="3511"/>
                  </a:cubicBezTo>
                  <a:lnTo>
                    <a:pt x="4677" y="1475"/>
                  </a:lnTo>
                  <a:cubicBezTo>
                    <a:pt x="4486" y="609"/>
                    <a:pt x="3771" y="0"/>
                    <a:pt x="3010" y="0"/>
                  </a:cubicBezTo>
                  <a:close/>
                </a:path>
              </a:pathLst>
            </a:custGeom>
            <a:solidFill>
              <a:srgbClr val="A85B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87" name="Google Shape;1187;p56"/>
            <p:cNvSpPr/>
            <p:nvPr/>
          </p:nvSpPr>
          <p:spPr>
            <a:xfrm>
              <a:off x="947850" y="3787575"/>
              <a:ext cx="15475" cy="14925"/>
            </a:xfrm>
            <a:custGeom>
              <a:avLst/>
              <a:gdLst/>
              <a:ahLst/>
              <a:cxnLst/>
              <a:rect l="l" t="t" r="r" b="b"/>
              <a:pathLst>
                <a:path w="619" h="597" extrusionOk="0">
                  <a:moveTo>
                    <a:pt x="308" y="1"/>
                  </a:moveTo>
                  <a:cubicBezTo>
                    <a:pt x="301" y="1"/>
                    <a:pt x="294" y="1"/>
                    <a:pt x="287" y="2"/>
                  </a:cubicBezTo>
                  <a:cubicBezTo>
                    <a:pt x="127" y="13"/>
                    <a:pt x="1" y="150"/>
                    <a:pt x="12" y="310"/>
                  </a:cubicBezTo>
                  <a:cubicBezTo>
                    <a:pt x="23" y="475"/>
                    <a:pt x="149" y="597"/>
                    <a:pt x="301" y="597"/>
                  </a:cubicBezTo>
                  <a:cubicBezTo>
                    <a:pt x="307" y="597"/>
                    <a:pt x="314" y="597"/>
                    <a:pt x="321" y="596"/>
                  </a:cubicBezTo>
                  <a:cubicBezTo>
                    <a:pt x="492" y="585"/>
                    <a:pt x="618" y="448"/>
                    <a:pt x="607" y="276"/>
                  </a:cubicBezTo>
                  <a:cubicBezTo>
                    <a:pt x="596" y="123"/>
                    <a:pt x="470" y="1"/>
                    <a:pt x="308" y="1"/>
                  </a:cubicBezTo>
                  <a:close/>
                </a:path>
              </a:pathLst>
            </a:custGeom>
            <a:solidFill>
              <a:srgbClr val="352C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88" name="Google Shape;1188;p56"/>
            <p:cNvSpPr/>
            <p:nvPr/>
          </p:nvSpPr>
          <p:spPr>
            <a:xfrm>
              <a:off x="911850" y="3805575"/>
              <a:ext cx="44600" cy="43525"/>
            </a:xfrm>
            <a:custGeom>
              <a:avLst/>
              <a:gdLst/>
              <a:ahLst/>
              <a:cxnLst/>
              <a:rect l="l" t="t" r="r" b="b"/>
              <a:pathLst>
                <a:path w="1784" h="1741" extrusionOk="0">
                  <a:moveTo>
                    <a:pt x="889" y="1"/>
                  </a:moveTo>
                  <a:cubicBezTo>
                    <a:pt x="875" y="1"/>
                    <a:pt x="861" y="1"/>
                    <a:pt x="846" y="2"/>
                  </a:cubicBezTo>
                  <a:cubicBezTo>
                    <a:pt x="366" y="36"/>
                    <a:pt x="0" y="448"/>
                    <a:pt x="23" y="917"/>
                  </a:cubicBezTo>
                  <a:cubicBezTo>
                    <a:pt x="56" y="1383"/>
                    <a:pt x="434" y="1741"/>
                    <a:pt x="895" y="1741"/>
                  </a:cubicBezTo>
                  <a:cubicBezTo>
                    <a:pt x="909" y="1741"/>
                    <a:pt x="923" y="1741"/>
                    <a:pt x="938" y="1740"/>
                  </a:cubicBezTo>
                  <a:cubicBezTo>
                    <a:pt x="1418" y="1706"/>
                    <a:pt x="1784" y="1305"/>
                    <a:pt x="1761" y="825"/>
                  </a:cubicBezTo>
                  <a:cubicBezTo>
                    <a:pt x="1728" y="359"/>
                    <a:pt x="1350" y="1"/>
                    <a:pt x="889" y="1"/>
                  </a:cubicBezTo>
                  <a:close/>
                </a:path>
              </a:pathLst>
            </a:custGeom>
            <a:solidFill>
              <a:srgbClr val="D6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89" name="Google Shape;1189;p56"/>
            <p:cNvSpPr/>
            <p:nvPr/>
          </p:nvSpPr>
          <p:spPr>
            <a:xfrm>
              <a:off x="967700" y="3832475"/>
              <a:ext cx="25950" cy="9775"/>
            </a:xfrm>
            <a:custGeom>
              <a:avLst/>
              <a:gdLst/>
              <a:ahLst/>
              <a:cxnLst/>
              <a:rect l="l" t="t" r="r" b="b"/>
              <a:pathLst>
                <a:path w="1038" h="391" extrusionOk="0">
                  <a:moveTo>
                    <a:pt x="856" y="201"/>
                  </a:moveTo>
                  <a:cubicBezTo>
                    <a:pt x="853" y="201"/>
                    <a:pt x="846" y="206"/>
                    <a:pt x="853" y="206"/>
                  </a:cubicBezTo>
                  <a:cubicBezTo>
                    <a:pt x="857" y="203"/>
                    <a:pt x="857" y="201"/>
                    <a:pt x="856" y="201"/>
                  </a:cubicBezTo>
                  <a:close/>
                  <a:moveTo>
                    <a:pt x="95" y="1"/>
                  </a:moveTo>
                  <a:cubicBezTo>
                    <a:pt x="42" y="1"/>
                    <a:pt x="0" y="71"/>
                    <a:pt x="53" y="115"/>
                  </a:cubicBezTo>
                  <a:cubicBezTo>
                    <a:pt x="216" y="279"/>
                    <a:pt x="422" y="390"/>
                    <a:pt x="649" y="390"/>
                  </a:cubicBezTo>
                  <a:cubicBezTo>
                    <a:pt x="660" y="390"/>
                    <a:pt x="671" y="390"/>
                    <a:pt x="682" y="389"/>
                  </a:cubicBezTo>
                  <a:cubicBezTo>
                    <a:pt x="785" y="378"/>
                    <a:pt x="888" y="355"/>
                    <a:pt x="979" y="298"/>
                  </a:cubicBezTo>
                  <a:cubicBezTo>
                    <a:pt x="1037" y="259"/>
                    <a:pt x="996" y="162"/>
                    <a:pt x="934" y="162"/>
                  </a:cubicBezTo>
                  <a:cubicBezTo>
                    <a:pt x="923" y="162"/>
                    <a:pt x="911" y="165"/>
                    <a:pt x="899" y="172"/>
                  </a:cubicBezTo>
                  <a:cubicBezTo>
                    <a:pt x="899" y="184"/>
                    <a:pt x="888" y="184"/>
                    <a:pt x="888" y="184"/>
                  </a:cubicBezTo>
                  <a:cubicBezTo>
                    <a:pt x="876" y="195"/>
                    <a:pt x="876" y="195"/>
                    <a:pt x="865" y="195"/>
                  </a:cubicBezTo>
                  <a:cubicBezTo>
                    <a:pt x="865" y="195"/>
                    <a:pt x="865" y="195"/>
                    <a:pt x="853" y="206"/>
                  </a:cubicBezTo>
                  <a:cubicBezTo>
                    <a:pt x="796" y="229"/>
                    <a:pt x="739" y="241"/>
                    <a:pt x="693" y="241"/>
                  </a:cubicBezTo>
                  <a:cubicBezTo>
                    <a:pt x="674" y="243"/>
                    <a:pt x="655" y="244"/>
                    <a:pt x="635" y="244"/>
                  </a:cubicBezTo>
                  <a:cubicBezTo>
                    <a:pt x="451" y="244"/>
                    <a:pt x="279" y="148"/>
                    <a:pt x="144" y="24"/>
                  </a:cubicBezTo>
                  <a:cubicBezTo>
                    <a:pt x="128" y="7"/>
                    <a:pt x="111" y="1"/>
                    <a:pt x="95" y="1"/>
                  </a:cubicBezTo>
                  <a:close/>
                </a:path>
              </a:pathLst>
            </a:custGeom>
            <a:solidFill>
              <a:srgbClr val="70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90" name="Google Shape;1190;p56"/>
            <p:cNvSpPr/>
            <p:nvPr/>
          </p:nvSpPr>
          <p:spPr>
            <a:xfrm>
              <a:off x="938700" y="3775525"/>
              <a:ext cx="16900" cy="18000"/>
            </a:xfrm>
            <a:custGeom>
              <a:avLst/>
              <a:gdLst/>
              <a:ahLst/>
              <a:cxnLst/>
              <a:rect l="l" t="t" r="r" b="b"/>
              <a:pathLst>
                <a:path w="676" h="720" extrusionOk="0">
                  <a:moveTo>
                    <a:pt x="561" y="1"/>
                  </a:moveTo>
                  <a:cubicBezTo>
                    <a:pt x="535" y="1"/>
                    <a:pt x="510" y="9"/>
                    <a:pt x="493" y="26"/>
                  </a:cubicBezTo>
                  <a:cubicBezTo>
                    <a:pt x="344" y="209"/>
                    <a:pt x="195" y="381"/>
                    <a:pt x="47" y="564"/>
                  </a:cubicBezTo>
                  <a:cubicBezTo>
                    <a:pt x="12" y="598"/>
                    <a:pt x="1" y="655"/>
                    <a:pt x="47" y="689"/>
                  </a:cubicBezTo>
                  <a:cubicBezTo>
                    <a:pt x="65" y="708"/>
                    <a:pt x="93" y="720"/>
                    <a:pt x="121" y="720"/>
                  </a:cubicBezTo>
                  <a:cubicBezTo>
                    <a:pt x="145" y="720"/>
                    <a:pt x="168" y="711"/>
                    <a:pt x="184" y="689"/>
                  </a:cubicBezTo>
                  <a:cubicBezTo>
                    <a:pt x="332" y="518"/>
                    <a:pt x="481" y="335"/>
                    <a:pt x="630" y="163"/>
                  </a:cubicBezTo>
                  <a:cubicBezTo>
                    <a:pt x="664" y="129"/>
                    <a:pt x="675" y="61"/>
                    <a:pt x="630" y="26"/>
                  </a:cubicBezTo>
                  <a:cubicBezTo>
                    <a:pt x="613" y="9"/>
                    <a:pt x="587" y="1"/>
                    <a:pt x="561" y="1"/>
                  </a:cubicBezTo>
                  <a:close/>
                </a:path>
              </a:pathLst>
            </a:custGeom>
            <a:solidFill>
              <a:srgbClr val="352C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91" name="Google Shape;1191;p56"/>
            <p:cNvSpPr/>
            <p:nvPr/>
          </p:nvSpPr>
          <p:spPr>
            <a:xfrm>
              <a:off x="982200" y="3777600"/>
              <a:ext cx="22000" cy="26575"/>
            </a:xfrm>
            <a:custGeom>
              <a:avLst/>
              <a:gdLst/>
              <a:ahLst/>
              <a:cxnLst/>
              <a:rect l="l" t="t" r="r" b="b"/>
              <a:pathLst>
                <a:path w="880" h="1063" extrusionOk="0">
                  <a:moveTo>
                    <a:pt x="103" y="1"/>
                  </a:moveTo>
                  <a:cubicBezTo>
                    <a:pt x="51" y="1"/>
                    <a:pt x="1" y="74"/>
                    <a:pt x="45" y="126"/>
                  </a:cubicBezTo>
                  <a:cubicBezTo>
                    <a:pt x="242" y="334"/>
                    <a:pt x="449" y="532"/>
                    <a:pt x="665" y="721"/>
                  </a:cubicBezTo>
                  <a:lnTo>
                    <a:pt x="665" y="721"/>
                  </a:lnTo>
                  <a:cubicBezTo>
                    <a:pt x="542" y="798"/>
                    <a:pt x="413" y="862"/>
                    <a:pt x="285" y="927"/>
                  </a:cubicBezTo>
                  <a:cubicBezTo>
                    <a:pt x="217" y="965"/>
                    <a:pt x="256" y="1062"/>
                    <a:pt x="326" y="1062"/>
                  </a:cubicBezTo>
                  <a:cubicBezTo>
                    <a:pt x="338" y="1062"/>
                    <a:pt x="351" y="1059"/>
                    <a:pt x="365" y="1052"/>
                  </a:cubicBezTo>
                  <a:cubicBezTo>
                    <a:pt x="513" y="972"/>
                    <a:pt x="673" y="892"/>
                    <a:pt x="822" y="789"/>
                  </a:cubicBezTo>
                  <a:cubicBezTo>
                    <a:pt x="856" y="766"/>
                    <a:pt x="879" y="709"/>
                    <a:pt x="833" y="675"/>
                  </a:cubicBezTo>
                  <a:cubicBezTo>
                    <a:pt x="593" y="469"/>
                    <a:pt x="365" y="252"/>
                    <a:pt x="147" y="23"/>
                  </a:cubicBezTo>
                  <a:cubicBezTo>
                    <a:pt x="134" y="7"/>
                    <a:pt x="118" y="1"/>
                    <a:pt x="103" y="1"/>
                  </a:cubicBezTo>
                  <a:close/>
                </a:path>
              </a:pathLst>
            </a:custGeom>
            <a:solidFill>
              <a:srgbClr val="70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92" name="Google Shape;1192;p56"/>
            <p:cNvSpPr/>
            <p:nvPr/>
          </p:nvSpPr>
          <p:spPr>
            <a:xfrm>
              <a:off x="800650" y="3665825"/>
              <a:ext cx="200400" cy="210125"/>
            </a:xfrm>
            <a:custGeom>
              <a:avLst/>
              <a:gdLst/>
              <a:ahLst/>
              <a:cxnLst/>
              <a:rect l="l" t="t" r="r" b="b"/>
              <a:pathLst>
                <a:path w="8016" h="8405" extrusionOk="0">
                  <a:moveTo>
                    <a:pt x="6040" y="0"/>
                  </a:moveTo>
                  <a:cubicBezTo>
                    <a:pt x="4404" y="0"/>
                    <a:pt x="3236" y="2025"/>
                    <a:pt x="3236" y="2025"/>
                  </a:cubicBezTo>
                  <a:cubicBezTo>
                    <a:pt x="3236" y="2025"/>
                    <a:pt x="0" y="3397"/>
                    <a:pt x="984" y="6472"/>
                  </a:cubicBezTo>
                  <a:cubicBezTo>
                    <a:pt x="984" y="6472"/>
                    <a:pt x="1475" y="8325"/>
                    <a:pt x="3453" y="8405"/>
                  </a:cubicBezTo>
                  <a:lnTo>
                    <a:pt x="3431" y="6438"/>
                  </a:lnTo>
                  <a:lnTo>
                    <a:pt x="3533" y="5821"/>
                  </a:lnTo>
                  <a:cubicBezTo>
                    <a:pt x="3533" y="5821"/>
                    <a:pt x="5454" y="5203"/>
                    <a:pt x="7089" y="3157"/>
                  </a:cubicBezTo>
                  <a:cubicBezTo>
                    <a:pt x="7913" y="2116"/>
                    <a:pt x="8015" y="630"/>
                    <a:pt x="6803" y="150"/>
                  </a:cubicBezTo>
                  <a:cubicBezTo>
                    <a:pt x="6540" y="45"/>
                    <a:pt x="6285" y="0"/>
                    <a:pt x="6040" y="0"/>
                  </a:cubicBezTo>
                  <a:close/>
                </a:path>
              </a:pathLst>
            </a:custGeom>
            <a:solidFill>
              <a:srgbClr val="352C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93" name="Google Shape;1193;p56"/>
            <p:cNvSpPr/>
            <p:nvPr/>
          </p:nvSpPr>
          <p:spPr>
            <a:xfrm>
              <a:off x="847250" y="3803975"/>
              <a:ext cx="52600" cy="49300"/>
            </a:xfrm>
            <a:custGeom>
              <a:avLst/>
              <a:gdLst/>
              <a:ahLst/>
              <a:cxnLst/>
              <a:rect l="l" t="t" r="r" b="b"/>
              <a:pathLst>
                <a:path w="2104" h="1972" extrusionOk="0">
                  <a:moveTo>
                    <a:pt x="1052" y="1"/>
                  </a:moveTo>
                  <a:cubicBezTo>
                    <a:pt x="1011" y="1"/>
                    <a:pt x="969" y="3"/>
                    <a:pt x="926" y="9"/>
                  </a:cubicBezTo>
                  <a:cubicBezTo>
                    <a:pt x="377" y="77"/>
                    <a:pt x="0" y="569"/>
                    <a:pt x="69" y="1118"/>
                  </a:cubicBezTo>
                  <a:cubicBezTo>
                    <a:pt x="132" y="1613"/>
                    <a:pt x="554" y="1972"/>
                    <a:pt x="1040" y="1972"/>
                  </a:cubicBezTo>
                  <a:cubicBezTo>
                    <a:pt x="1082" y="1972"/>
                    <a:pt x="1124" y="1969"/>
                    <a:pt x="1166" y="1964"/>
                  </a:cubicBezTo>
                  <a:cubicBezTo>
                    <a:pt x="1715" y="1895"/>
                    <a:pt x="2104" y="1404"/>
                    <a:pt x="2024" y="866"/>
                  </a:cubicBezTo>
                  <a:cubicBezTo>
                    <a:pt x="1961" y="361"/>
                    <a:pt x="1539" y="1"/>
                    <a:pt x="1052" y="1"/>
                  </a:cubicBezTo>
                  <a:close/>
                </a:path>
              </a:pathLst>
            </a:custGeom>
            <a:solidFill>
              <a:srgbClr val="A85B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94" name="Google Shape;1194;p56"/>
            <p:cNvSpPr/>
            <p:nvPr/>
          </p:nvSpPr>
          <p:spPr>
            <a:xfrm>
              <a:off x="866550" y="3814850"/>
              <a:ext cx="22725" cy="17375"/>
            </a:xfrm>
            <a:custGeom>
              <a:avLst/>
              <a:gdLst/>
              <a:ahLst/>
              <a:cxnLst/>
              <a:rect l="l" t="t" r="r" b="b"/>
              <a:pathLst>
                <a:path w="909" h="695" extrusionOk="0">
                  <a:moveTo>
                    <a:pt x="558" y="234"/>
                  </a:moveTo>
                  <a:cubicBezTo>
                    <a:pt x="557" y="234"/>
                    <a:pt x="562" y="238"/>
                    <a:pt x="566" y="239"/>
                  </a:cubicBezTo>
                  <a:lnTo>
                    <a:pt x="566" y="239"/>
                  </a:lnTo>
                  <a:cubicBezTo>
                    <a:pt x="566" y="238"/>
                    <a:pt x="566" y="237"/>
                    <a:pt x="566" y="237"/>
                  </a:cubicBezTo>
                  <a:cubicBezTo>
                    <a:pt x="561" y="234"/>
                    <a:pt x="559" y="234"/>
                    <a:pt x="558" y="234"/>
                  </a:cubicBezTo>
                  <a:close/>
                  <a:moveTo>
                    <a:pt x="304" y="1"/>
                  </a:moveTo>
                  <a:cubicBezTo>
                    <a:pt x="233" y="1"/>
                    <a:pt x="159" y="13"/>
                    <a:pt x="86" y="31"/>
                  </a:cubicBezTo>
                  <a:cubicBezTo>
                    <a:pt x="1" y="52"/>
                    <a:pt x="24" y="182"/>
                    <a:pt x="111" y="182"/>
                  </a:cubicBezTo>
                  <a:cubicBezTo>
                    <a:pt x="117" y="182"/>
                    <a:pt x="124" y="181"/>
                    <a:pt x="131" y="180"/>
                  </a:cubicBezTo>
                  <a:cubicBezTo>
                    <a:pt x="189" y="168"/>
                    <a:pt x="234" y="157"/>
                    <a:pt x="291" y="157"/>
                  </a:cubicBezTo>
                  <a:lnTo>
                    <a:pt x="360" y="157"/>
                  </a:lnTo>
                  <a:cubicBezTo>
                    <a:pt x="371" y="157"/>
                    <a:pt x="371" y="168"/>
                    <a:pt x="383" y="168"/>
                  </a:cubicBezTo>
                  <a:lnTo>
                    <a:pt x="417" y="168"/>
                  </a:lnTo>
                  <a:cubicBezTo>
                    <a:pt x="440" y="180"/>
                    <a:pt x="463" y="180"/>
                    <a:pt x="474" y="191"/>
                  </a:cubicBezTo>
                  <a:lnTo>
                    <a:pt x="486" y="191"/>
                  </a:lnTo>
                  <a:cubicBezTo>
                    <a:pt x="497" y="203"/>
                    <a:pt x="509" y="203"/>
                    <a:pt x="520" y="214"/>
                  </a:cubicBezTo>
                  <a:cubicBezTo>
                    <a:pt x="532" y="214"/>
                    <a:pt x="543" y="225"/>
                    <a:pt x="566" y="237"/>
                  </a:cubicBezTo>
                  <a:cubicBezTo>
                    <a:pt x="568" y="239"/>
                    <a:pt x="569" y="240"/>
                    <a:pt x="568" y="240"/>
                  </a:cubicBezTo>
                  <a:cubicBezTo>
                    <a:pt x="568" y="240"/>
                    <a:pt x="567" y="240"/>
                    <a:pt x="566" y="239"/>
                  </a:cubicBezTo>
                  <a:lnTo>
                    <a:pt x="566" y="239"/>
                  </a:lnTo>
                  <a:cubicBezTo>
                    <a:pt x="566" y="243"/>
                    <a:pt x="566" y="248"/>
                    <a:pt x="566" y="248"/>
                  </a:cubicBezTo>
                  <a:cubicBezTo>
                    <a:pt x="577" y="248"/>
                    <a:pt x="589" y="260"/>
                    <a:pt x="589" y="271"/>
                  </a:cubicBezTo>
                  <a:cubicBezTo>
                    <a:pt x="600" y="283"/>
                    <a:pt x="612" y="294"/>
                    <a:pt x="623" y="306"/>
                  </a:cubicBezTo>
                  <a:cubicBezTo>
                    <a:pt x="626" y="308"/>
                    <a:pt x="627" y="309"/>
                    <a:pt x="628" y="309"/>
                  </a:cubicBezTo>
                  <a:cubicBezTo>
                    <a:pt x="629" y="309"/>
                    <a:pt x="629" y="306"/>
                    <a:pt x="629" y="306"/>
                  </a:cubicBezTo>
                  <a:cubicBezTo>
                    <a:pt x="629" y="306"/>
                    <a:pt x="630" y="308"/>
                    <a:pt x="634" y="317"/>
                  </a:cubicBezTo>
                  <a:cubicBezTo>
                    <a:pt x="634" y="317"/>
                    <a:pt x="646" y="328"/>
                    <a:pt x="646" y="328"/>
                  </a:cubicBezTo>
                  <a:cubicBezTo>
                    <a:pt x="669" y="363"/>
                    <a:pt x="680" y="386"/>
                    <a:pt x="692" y="420"/>
                  </a:cubicBezTo>
                  <a:cubicBezTo>
                    <a:pt x="692" y="420"/>
                    <a:pt x="692" y="420"/>
                    <a:pt x="692" y="420"/>
                  </a:cubicBezTo>
                  <a:lnTo>
                    <a:pt x="692" y="420"/>
                  </a:lnTo>
                  <a:cubicBezTo>
                    <a:pt x="695" y="426"/>
                    <a:pt x="696" y="428"/>
                    <a:pt x="697" y="428"/>
                  </a:cubicBezTo>
                  <a:cubicBezTo>
                    <a:pt x="697" y="428"/>
                    <a:pt x="697" y="427"/>
                    <a:pt x="696" y="425"/>
                  </a:cubicBezTo>
                  <a:lnTo>
                    <a:pt x="696" y="425"/>
                  </a:lnTo>
                  <a:cubicBezTo>
                    <a:pt x="703" y="435"/>
                    <a:pt x="703" y="443"/>
                    <a:pt x="703" y="443"/>
                  </a:cubicBezTo>
                  <a:cubicBezTo>
                    <a:pt x="703" y="454"/>
                    <a:pt x="715" y="477"/>
                    <a:pt x="715" y="488"/>
                  </a:cubicBezTo>
                  <a:cubicBezTo>
                    <a:pt x="726" y="511"/>
                    <a:pt x="726" y="534"/>
                    <a:pt x="737" y="557"/>
                  </a:cubicBezTo>
                  <a:cubicBezTo>
                    <a:pt x="737" y="568"/>
                    <a:pt x="737" y="580"/>
                    <a:pt x="737" y="580"/>
                  </a:cubicBezTo>
                  <a:cubicBezTo>
                    <a:pt x="737" y="591"/>
                    <a:pt x="737" y="591"/>
                    <a:pt x="737" y="603"/>
                  </a:cubicBezTo>
                  <a:cubicBezTo>
                    <a:pt x="739" y="604"/>
                    <a:pt x="740" y="605"/>
                    <a:pt x="741" y="605"/>
                  </a:cubicBezTo>
                  <a:cubicBezTo>
                    <a:pt x="742" y="605"/>
                    <a:pt x="742" y="604"/>
                    <a:pt x="742" y="602"/>
                  </a:cubicBezTo>
                  <a:lnTo>
                    <a:pt x="742" y="602"/>
                  </a:lnTo>
                  <a:cubicBezTo>
                    <a:pt x="746" y="605"/>
                    <a:pt x="749" y="608"/>
                    <a:pt x="749" y="614"/>
                  </a:cubicBezTo>
                  <a:cubicBezTo>
                    <a:pt x="749" y="660"/>
                    <a:pt x="783" y="694"/>
                    <a:pt x="817" y="694"/>
                  </a:cubicBezTo>
                  <a:cubicBezTo>
                    <a:pt x="863" y="694"/>
                    <a:pt x="909" y="660"/>
                    <a:pt x="897" y="614"/>
                  </a:cubicBezTo>
                  <a:cubicBezTo>
                    <a:pt x="886" y="363"/>
                    <a:pt x="737" y="111"/>
                    <a:pt x="486" y="31"/>
                  </a:cubicBezTo>
                  <a:cubicBezTo>
                    <a:pt x="427" y="10"/>
                    <a:pt x="366" y="1"/>
                    <a:pt x="304" y="1"/>
                  </a:cubicBezTo>
                  <a:close/>
                </a:path>
              </a:pathLst>
            </a:custGeom>
            <a:solidFill>
              <a:srgbClr val="70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95" name="Google Shape;1195;p56"/>
            <p:cNvSpPr/>
            <p:nvPr/>
          </p:nvSpPr>
          <p:spPr>
            <a:xfrm>
              <a:off x="905550" y="4107925"/>
              <a:ext cx="371325" cy="206500"/>
            </a:xfrm>
            <a:custGeom>
              <a:avLst/>
              <a:gdLst/>
              <a:ahLst/>
              <a:cxnLst/>
              <a:rect l="l" t="t" r="r" b="b"/>
              <a:pathLst>
                <a:path w="14853" h="8260" extrusionOk="0">
                  <a:moveTo>
                    <a:pt x="14424" y="0"/>
                  </a:moveTo>
                  <a:cubicBezTo>
                    <a:pt x="14280" y="0"/>
                    <a:pt x="14137" y="69"/>
                    <a:pt x="14075" y="199"/>
                  </a:cubicBezTo>
                  <a:cubicBezTo>
                    <a:pt x="13675" y="1034"/>
                    <a:pt x="13287" y="1880"/>
                    <a:pt x="12898" y="2726"/>
                  </a:cubicBezTo>
                  <a:cubicBezTo>
                    <a:pt x="12280" y="4052"/>
                    <a:pt x="11651" y="5390"/>
                    <a:pt x="11034" y="6728"/>
                  </a:cubicBezTo>
                  <a:cubicBezTo>
                    <a:pt x="10917" y="6972"/>
                    <a:pt x="10799" y="7216"/>
                    <a:pt x="10687" y="7459"/>
                  </a:cubicBezTo>
                  <a:lnTo>
                    <a:pt x="515" y="7459"/>
                  </a:lnTo>
                  <a:cubicBezTo>
                    <a:pt x="1" y="7459"/>
                    <a:pt x="1" y="8260"/>
                    <a:pt x="515" y="8260"/>
                  </a:cubicBezTo>
                  <a:lnTo>
                    <a:pt x="10943" y="8260"/>
                  </a:lnTo>
                  <a:cubicBezTo>
                    <a:pt x="11068" y="8260"/>
                    <a:pt x="11228" y="8180"/>
                    <a:pt x="11286" y="8065"/>
                  </a:cubicBezTo>
                  <a:cubicBezTo>
                    <a:pt x="11674" y="7219"/>
                    <a:pt x="12075" y="6373"/>
                    <a:pt x="12463" y="5539"/>
                  </a:cubicBezTo>
                  <a:cubicBezTo>
                    <a:pt x="13081" y="4201"/>
                    <a:pt x="13710" y="2875"/>
                    <a:pt x="14327" y="1537"/>
                  </a:cubicBezTo>
                  <a:cubicBezTo>
                    <a:pt x="14476" y="1228"/>
                    <a:pt x="14613" y="908"/>
                    <a:pt x="14761" y="599"/>
                  </a:cubicBezTo>
                  <a:cubicBezTo>
                    <a:pt x="14853" y="405"/>
                    <a:pt x="14819" y="165"/>
                    <a:pt x="14624" y="50"/>
                  </a:cubicBezTo>
                  <a:cubicBezTo>
                    <a:pt x="14564" y="17"/>
                    <a:pt x="14494" y="0"/>
                    <a:pt x="14424" y="0"/>
                  </a:cubicBezTo>
                  <a:close/>
                </a:path>
              </a:pathLst>
            </a:custGeom>
            <a:solidFill>
              <a:srgbClr val="5C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196" name="Google Shape;1196;p56"/>
          <p:cNvGrpSpPr/>
          <p:nvPr/>
        </p:nvGrpSpPr>
        <p:grpSpPr>
          <a:xfrm>
            <a:off x="223342" y="539492"/>
            <a:ext cx="666949" cy="1062792"/>
            <a:chOff x="322942" y="370517"/>
            <a:chExt cx="666949" cy="1062792"/>
          </a:xfrm>
        </p:grpSpPr>
        <p:sp>
          <p:nvSpPr>
            <p:cNvPr id="1197" name="Google Shape;1197;p56"/>
            <p:cNvSpPr/>
            <p:nvPr/>
          </p:nvSpPr>
          <p:spPr>
            <a:xfrm rot="-3101795">
              <a:off x="462510" y="835048"/>
              <a:ext cx="456816" cy="401153"/>
            </a:xfrm>
            <a:custGeom>
              <a:avLst/>
              <a:gdLst/>
              <a:ahLst/>
              <a:cxnLst/>
              <a:rect l="l" t="t" r="r" b="b"/>
              <a:pathLst>
                <a:path w="9052" h="7949" extrusionOk="0">
                  <a:moveTo>
                    <a:pt x="4540" y="1"/>
                  </a:moveTo>
                  <a:cubicBezTo>
                    <a:pt x="3037" y="1"/>
                    <a:pt x="1595" y="860"/>
                    <a:pt x="916" y="2323"/>
                  </a:cubicBezTo>
                  <a:cubicBezTo>
                    <a:pt x="1" y="4310"/>
                    <a:pt x="873" y="6670"/>
                    <a:pt x="2875" y="7585"/>
                  </a:cubicBezTo>
                  <a:cubicBezTo>
                    <a:pt x="3411" y="7832"/>
                    <a:pt x="3974" y="7948"/>
                    <a:pt x="4528" y="7948"/>
                  </a:cubicBezTo>
                  <a:cubicBezTo>
                    <a:pt x="6030" y="7948"/>
                    <a:pt x="7468" y="7092"/>
                    <a:pt x="8137" y="5640"/>
                  </a:cubicBezTo>
                  <a:cubicBezTo>
                    <a:pt x="9052" y="3653"/>
                    <a:pt x="8180" y="1293"/>
                    <a:pt x="6192" y="364"/>
                  </a:cubicBezTo>
                  <a:cubicBezTo>
                    <a:pt x="5657" y="117"/>
                    <a:pt x="5094" y="1"/>
                    <a:pt x="45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98" name="Google Shape;1198;p56"/>
            <p:cNvSpPr/>
            <p:nvPr/>
          </p:nvSpPr>
          <p:spPr>
            <a:xfrm rot="-3101795">
              <a:off x="692668" y="1116948"/>
              <a:ext cx="192022" cy="211502"/>
            </a:xfrm>
            <a:custGeom>
              <a:avLst/>
              <a:gdLst/>
              <a:ahLst/>
              <a:cxnLst/>
              <a:rect l="l" t="t" r="r" b="b"/>
              <a:pathLst>
                <a:path w="3805" h="4191" extrusionOk="0">
                  <a:moveTo>
                    <a:pt x="1431" y="0"/>
                  </a:moveTo>
                  <a:lnTo>
                    <a:pt x="1" y="3089"/>
                  </a:lnTo>
                  <a:lnTo>
                    <a:pt x="2389" y="4190"/>
                  </a:lnTo>
                  <a:lnTo>
                    <a:pt x="3804" y="1101"/>
                  </a:lnTo>
                  <a:lnTo>
                    <a:pt x="14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99" name="Google Shape;1199;p56"/>
            <p:cNvSpPr/>
            <p:nvPr/>
          </p:nvSpPr>
          <p:spPr>
            <a:xfrm rot="-3101795">
              <a:off x="769158" y="1270394"/>
              <a:ext cx="153012" cy="127022"/>
            </a:xfrm>
            <a:custGeom>
              <a:avLst/>
              <a:gdLst/>
              <a:ahLst/>
              <a:cxnLst/>
              <a:rect l="l" t="t" r="r" b="b"/>
              <a:pathLst>
                <a:path w="3032" h="2517" extrusionOk="0">
                  <a:moveTo>
                    <a:pt x="644" y="0"/>
                  </a:moveTo>
                  <a:lnTo>
                    <a:pt x="0" y="1430"/>
                  </a:lnTo>
                  <a:lnTo>
                    <a:pt x="2374" y="2517"/>
                  </a:lnTo>
                  <a:lnTo>
                    <a:pt x="3032" y="1101"/>
                  </a:lnTo>
                  <a:lnTo>
                    <a:pt x="6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00" name="Google Shape;1200;p56"/>
            <p:cNvSpPr/>
            <p:nvPr/>
          </p:nvSpPr>
          <p:spPr>
            <a:xfrm rot="-3101795">
              <a:off x="671315" y="975233"/>
              <a:ext cx="189146" cy="308144"/>
            </a:xfrm>
            <a:custGeom>
              <a:avLst/>
              <a:gdLst/>
              <a:ahLst/>
              <a:cxnLst/>
              <a:rect l="l" t="t" r="r" b="b"/>
              <a:pathLst>
                <a:path w="3748" h="6106" fill="none" extrusionOk="0">
                  <a:moveTo>
                    <a:pt x="1" y="6106"/>
                  </a:moveTo>
                  <a:lnTo>
                    <a:pt x="1516" y="2788"/>
                  </a:lnTo>
                  <a:cubicBezTo>
                    <a:pt x="1516" y="2788"/>
                    <a:pt x="29" y="1316"/>
                    <a:pt x="759" y="658"/>
                  </a:cubicBezTo>
                  <a:cubicBezTo>
                    <a:pt x="1502" y="0"/>
                    <a:pt x="2131" y="1215"/>
                    <a:pt x="1817" y="1473"/>
                  </a:cubicBezTo>
                  <a:cubicBezTo>
                    <a:pt x="1502" y="1716"/>
                    <a:pt x="1059" y="1087"/>
                    <a:pt x="1531" y="815"/>
                  </a:cubicBezTo>
                  <a:cubicBezTo>
                    <a:pt x="2017" y="529"/>
                    <a:pt x="3161" y="758"/>
                    <a:pt x="3004" y="1416"/>
                  </a:cubicBezTo>
                  <a:cubicBezTo>
                    <a:pt x="2832" y="2073"/>
                    <a:pt x="2274" y="2116"/>
                    <a:pt x="2360" y="1716"/>
                  </a:cubicBezTo>
                  <a:cubicBezTo>
                    <a:pt x="2446" y="1330"/>
                    <a:pt x="3390" y="701"/>
                    <a:pt x="3747" y="110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42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01" name="Google Shape;1201;p56"/>
            <p:cNvSpPr/>
            <p:nvPr/>
          </p:nvSpPr>
          <p:spPr>
            <a:xfrm rot="-3101795">
              <a:off x="391817" y="605961"/>
              <a:ext cx="57783" cy="203529"/>
            </a:xfrm>
            <a:custGeom>
              <a:avLst/>
              <a:gdLst/>
              <a:ahLst/>
              <a:cxnLst/>
              <a:rect l="l" t="t" r="r" b="b"/>
              <a:pathLst>
                <a:path w="1145" h="4033" extrusionOk="0">
                  <a:moveTo>
                    <a:pt x="773" y="0"/>
                  </a:moveTo>
                  <a:cubicBezTo>
                    <a:pt x="558" y="0"/>
                    <a:pt x="429" y="158"/>
                    <a:pt x="415" y="358"/>
                  </a:cubicBezTo>
                  <a:cubicBezTo>
                    <a:pt x="286" y="1459"/>
                    <a:pt x="158" y="2574"/>
                    <a:pt x="29" y="3675"/>
                  </a:cubicBezTo>
                  <a:cubicBezTo>
                    <a:pt x="0" y="3861"/>
                    <a:pt x="215" y="4033"/>
                    <a:pt x="386" y="4033"/>
                  </a:cubicBezTo>
                  <a:cubicBezTo>
                    <a:pt x="601" y="4033"/>
                    <a:pt x="715" y="3861"/>
                    <a:pt x="744" y="3675"/>
                  </a:cubicBezTo>
                  <a:cubicBezTo>
                    <a:pt x="873" y="2574"/>
                    <a:pt x="1001" y="1459"/>
                    <a:pt x="1130" y="358"/>
                  </a:cubicBezTo>
                  <a:cubicBezTo>
                    <a:pt x="1144" y="158"/>
                    <a:pt x="944" y="0"/>
                    <a:pt x="7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02" name="Google Shape;1202;p56"/>
            <p:cNvSpPr/>
            <p:nvPr/>
          </p:nvSpPr>
          <p:spPr>
            <a:xfrm rot="-3101795">
              <a:off x="509501" y="600837"/>
              <a:ext cx="66413" cy="108552"/>
            </a:xfrm>
            <a:custGeom>
              <a:avLst/>
              <a:gdLst/>
              <a:ahLst/>
              <a:cxnLst/>
              <a:rect l="l" t="t" r="r" b="b"/>
              <a:pathLst>
                <a:path w="1316" h="2151" extrusionOk="0">
                  <a:moveTo>
                    <a:pt x="915" y="0"/>
                  </a:moveTo>
                  <a:cubicBezTo>
                    <a:pt x="761" y="0"/>
                    <a:pt x="620" y="96"/>
                    <a:pt x="572" y="253"/>
                  </a:cubicBezTo>
                  <a:cubicBezTo>
                    <a:pt x="400" y="740"/>
                    <a:pt x="229" y="1226"/>
                    <a:pt x="72" y="1698"/>
                  </a:cubicBezTo>
                  <a:cubicBezTo>
                    <a:pt x="0" y="1869"/>
                    <a:pt x="143" y="2098"/>
                    <a:pt x="315" y="2141"/>
                  </a:cubicBezTo>
                  <a:cubicBezTo>
                    <a:pt x="345" y="2147"/>
                    <a:pt x="375" y="2151"/>
                    <a:pt x="405" y="2151"/>
                  </a:cubicBezTo>
                  <a:cubicBezTo>
                    <a:pt x="565" y="2151"/>
                    <a:pt x="697" y="2053"/>
                    <a:pt x="758" y="1883"/>
                  </a:cubicBezTo>
                  <a:cubicBezTo>
                    <a:pt x="929" y="1412"/>
                    <a:pt x="1087" y="925"/>
                    <a:pt x="1258" y="454"/>
                  </a:cubicBezTo>
                  <a:cubicBezTo>
                    <a:pt x="1316" y="268"/>
                    <a:pt x="1187" y="53"/>
                    <a:pt x="1001" y="10"/>
                  </a:cubicBezTo>
                  <a:cubicBezTo>
                    <a:pt x="972" y="4"/>
                    <a:pt x="943" y="0"/>
                    <a:pt x="9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03" name="Google Shape;1203;p56"/>
            <p:cNvSpPr/>
            <p:nvPr/>
          </p:nvSpPr>
          <p:spPr>
            <a:xfrm rot="-3101795">
              <a:off x="533044" y="403142"/>
              <a:ext cx="210039" cy="261917"/>
            </a:xfrm>
            <a:custGeom>
              <a:avLst/>
              <a:gdLst/>
              <a:ahLst/>
              <a:cxnLst/>
              <a:rect l="l" t="t" r="r" b="b"/>
              <a:pathLst>
                <a:path w="4162" h="5190" extrusionOk="0">
                  <a:moveTo>
                    <a:pt x="3740" y="0"/>
                  </a:moveTo>
                  <a:cubicBezTo>
                    <a:pt x="3614" y="0"/>
                    <a:pt x="3496" y="67"/>
                    <a:pt x="3418" y="175"/>
                  </a:cubicBezTo>
                  <a:cubicBezTo>
                    <a:pt x="2317" y="1676"/>
                    <a:pt x="1216" y="3163"/>
                    <a:pt x="114" y="4650"/>
                  </a:cubicBezTo>
                  <a:cubicBezTo>
                    <a:pt x="0" y="4808"/>
                    <a:pt x="100" y="5051"/>
                    <a:pt x="243" y="5137"/>
                  </a:cubicBezTo>
                  <a:cubicBezTo>
                    <a:pt x="302" y="5173"/>
                    <a:pt x="362" y="5189"/>
                    <a:pt x="418" y="5189"/>
                  </a:cubicBezTo>
                  <a:cubicBezTo>
                    <a:pt x="540" y="5189"/>
                    <a:pt x="651" y="5115"/>
                    <a:pt x="729" y="5008"/>
                  </a:cubicBezTo>
                  <a:cubicBezTo>
                    <a:pt x="1830" y="3521"/>
                    <a:pt x="2931" y="2034"/>
                    <a:pt x="4032" y="547"/>
                  </a:cubicBezTo>
                  <a:cubicBezTo>
                    <a:pt x="4161" y="389"/>
                    <a:pt x="4061" y="146"/>
                    <a:pt x="3918" y="46"/>
                  </a:cubicBezTo>
                  <a:cubicBezTo>
                    <a:pt x="3859" y="15"/>
                    <a:pt x="3799" y="0"/>
                    <a:pt x="37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04" name="Google Shape;1204;p56"/>
            <p:cNvSpPr/>
            <p:nvPr/>
          </p:nvSpPr>
          <p:spPr>
            <a:xfrm rot="-3101795">
              <a:off x="680627" y="715482"/>
              <a:ext cx="46227" cy="36134"/>
            </a:xfrm>
            <a:custGeom>
              <a:avLst/>
              <a:gdLst/>
              <a:ahLst/>
              <a:cxnLst/>
              <a:rect l="l" t="t" r="r" b="b"/>
              <a:pathLst>
                <a:path w="916" h="716" extrusionOk="0">
                  <a:moveTo>
                    <a:pt x="458" y="1"/>
                  </a:moveTo>
                  <a:cubicBezTo>
                    <a:pt x="0" y="1"/>
                    <a:pt x="0" y="716"/>
                    <a:pt x="458" y="716"/>
                  </a:cubicBezTo>
                  <a:cubicBezTo>
                    <a:pt x="915" y="716"/>
                    <a:pt x="915" y="1"/>
                    <a:pt x="4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05" name="Google Shape;1205;p56"/>
            <p:cNvSpPr/>
            <p:nvPr/>
          </p:nvSpPr>
          <p:spPr>
            <a:xfrm rot="-3101795">
              <a:off x="719137" y="520504"/>
              <a:ext cx="114053" cy="121219"/>
            </a:xfrm>
            <a:custGeom>
              <a:avLst/>
              <a:gdLst/>
              <a:ahLst/>
              <a:cxnLst/>
              <a:rect l="l" t="t" r="r" b="b"/>
              <a:pathLst>
                <a:path w="2260" h="2402" extrusionOk="0">
                  <a:moveTo>
                    <a:pt x="1830" y="0"/>
                  </a:moveTo>
                  <a:cubicBezTo>
                    <a:pt x="1745" y="0"/>
                    <a:pt x="1661" y="30"/>
                    <a:pt x="1602" y="103"/>
                  </a:cubicBezTo>
                  <a:cubicBezTo>
                    <a:pt x="1115" y="674"/>
                    <a:pt x="644" y="1232"/>
                    <a:pt x="157" y="1790"/>
                  </a:cubicBezTo>
                  <a:cubicBezTo>
                    <a:pt x="29" y="1933"/>
                    <a:pt x="0" y="2162"/>
                    <a:pt x="157" y="2305"/>
                  </a:cubicBezTo>
                  <a:cubicBezTo>
                    <a:pt x="225" y="2365"/>
                    <a:pt x="325" y="2401"/>
                    <a:pt x="423" y="2401"/>
                  </a:cubicBezTo>
                  <a:cubicBezTo>
                    <a:pt x="511" y="2401"/>
                    <a:pt x="597" y="2372"/>
                    <a:pt x="658" y="2305"/>
                  </a:cubicBezTo>
                  <a:cubicBezTo>
                    <a:pt x="1144" y="1733"/>
                    <a:pt x="1616" y="1175"/>
                    <a:pt x="2102" y="603"/>
                  </a:cubicBezTo>
                  <a:cubicBezTo>
                    <a:pt x="2231" y="474"/>
                    <a:pt x="2259" y="245"/>
                    <a:pt x="2102" y="103"/>
                  </a:cubicBezTo>
                  <a:cubicBezTo>
                    <a:pt x="2033" y="41"/>
                    <a:pt x="1930" y="0"/>
                    <a:pt x="18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50"/>
          <p:cNvSpPr txBox="1">
            <a:spLocks noGrp="1"/>
          </p:cNvSpPr>
          <p:nvPr>
            <p:ph type="title"/>
          </p:nvPr>
        </p:nvSpPr>
        <p:spPr>
          <a:xfrm>
            <a:off x="2523151" y="619273"/>
            <a:ext cx="4899000" cy="143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" sz="4000" b="1" dirty="0">
                <a:latin typeface="Cambria" panose="02040503050406030204" pitchFamily="18" charset="0"/>
                <a:ea typeface="Cambria" panose="02040503050406030204" pitchFamily="18" charset="0"/>
              </a:rPr>
              <a:t> em</a:t>
            </a:r>
            <a:endParaRPr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63" name="Google Shape;763;p50"/>
          <p:cNvSpPr txBox="1">
            <a:spLocks noGrp="1"/>
          </p:cNvSpPr>
          <p:nvPr>
            <p:ph type="body" idx="1"/>
          </p:nvPr>
        </p:nvSpPr>
        <p:spPr>
          <a:xfrm>
            <a:off x="2690610" y="2053572"/>
            <a:ext cx="5156293" cy="17950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 algn="l">
              <a:spcAft>
                <a:spcPts val="1600"/>
              </a:spcAft>
              <a:buSzPts val="1100"/>
            </a:pPr>
            <a:r>
              <a:rPr lang="en" sz="2000" dirty="0">
                <a:latin typeface="Cambria" panose="02040503050406030204" pitchFamily="18" charset="0"/>
                <a:ea typeface="Cambria" panose="02040503050406030204" pitchFamily="18" charset="0"/>
              </a:rPr>
              <a:t>Tại sao chúng ta cần trích dẫn tài liệu tham khảo?</a:t>
            </a:r>
          </a:p>
          <a:p>
            <a:pPr marL="285750" indent="-285750" algn="l">
              <a:spcAft>
                <a:spcPts val="1600"/>
              </a:spcAft>
              <a:buSzPts val="1100"/>
            </a:pPr>
            <a:r>
              <a:rPr lang="en" sz="2000" dirty="0">
                <a:latin typeface="Cambria" panose="02040503050406030204" pitchFamily="18" charset="0"/>
                <a:ea typeface="Cambria" panose="02040503050406030204" pitchFamily="18" charset="0"/>
              </a:rPr>
              <a:t>Việc trích dẫn tài liệu tham khảo thường xuất hiện ở thể loại văn bản nào?</a:t>
            </a:r>
            <a:endParaRPr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64" name="Google Shape;764;p50"/>
          <p:cNvGrpSpPr/>
          <p:nvPr/>
        </p:nvGrpSpPr>
        <p:grpSpPr>
          <a:xfrm>
            <a:off x="7042792" y="3154971"/>
            <a:ext cx="1759928" cy="2199061"/>
            <a:chOff x="2264400" y="3029775"/>
            <a:chExt cx="699550" cy="874100"/>
          </a:xfrm>
        </p:grpSpPr>
        <p:sp>
          <p:nvSpPr>
            <p:cNvPr id="765" name="Google Shape;765;p50"/>
            <p:cNvSpPr/>
            <p:nvPr/>
          </p:nvSpPr>
          <p:spPr>
            <a:xfrm>
              <a:off x="2264400" y="3029775"/>
              <a:ext cx="688350" cy="871025"/>
            </a:xfrm>
            <a:custGeom>
              <a:avLst/>
              <a:gdLst/>
              <a:ahLst/>
              <a:cxnLst/>
              <a:rect l="l" t="t" r="r" b="b"/>
              <a:pathLst>
                <a:path w="27534" h="34841" fill="none" extrusionOk="0">
                  <a:moveTo>
                    <a:pt x="13090" y="31043"/>
                  </a:moveTo>
                  <a:cubicBezTo>
                    <a:pt x="13324" y="30509"/>
                    <a:pt x="11777" y="28205"/>
                    <a:pt x="13602" y="27341"/>
                  </a:cubicBezTo>
                  <a:cubicBezTo>
                    <a:pt x="15426" y="26488"/>
                    <a:pt x="15575" y="24333"/>
                    <a:pt x="15575" y="24333"/>
                  </a:cubicBezTo>
                  <a:cubicBezTo>
                    <a:pt x="15660" y="23511"/>
                    <a:pt x="15714" y="22701"/>
                    <a:pt x="15810" y="21954"/>
                  </a:cubicBezTo>
                  <a:cubicBezTo>
                    <a:pt x="16204" y="18924"/>
                    <a:pt x="20973" y="20919"/>
                    <a:pt x="23480" y="17495"/>
                  </a:cubicBezTo>
                  <a:cubicBezTo>
                    <a:pt x="25987" y="14081"/>
                    <a:pt x="20493" y="12908"/>
                    <a:pt x="23576" y="10902"/>
                  </a:cubicBezTo>
                  <a:cubicBezTo>
                    <a:pt x="26499" y="9004"/>
                    <a:pt x="27533" y="4513"/>
                    <a:pt x="25240" y="2624"/>
                  </a:cubicBezTo>
                  <a:cubicBezTo>
                    <a:pt x="22050" y="0"/>
                    <a:pt x="18103" y="2272"/>
                    <a:pt x="16994" y="5099"/>
                  </a:cubicBezTo>
                  <a:cubicBezTo>
                    <a:pt x="16130" y="7286"/>
                    <a:pt x="17282" y="9217"/>
                    <a:pt x="12951" y="9964"/>
                  </a:cubicBezTo>
                  <a:cubicBezTo>
                    <a:pt x="8620" y="10700"/>
                    <a:pt x="8748" y="12908"/>
                    <a:pt x="8641" y="17036"/>
                  </a:cubicBezTo>
                  <a:cubicBezTo>
                    <a:pt x="8535" y="21154"/>
                    <a:pt x="6209" y="19095"/>
                    <a:pt x="3361" y="21943"/>
                  </a:cubicBezTo>
                  <a:cubicBezTo>
                    <a:pt x="1099" y="24194"/>
                    <a:pt x="2785" y="27416"/>
                    <a:pt x="3585" y="28653"/>
                  </a:cubicBezTo>
                  <a:cubicBezTo>
                    <a:pt x="3585" y="28653"/>
                    <a:pt x="4022" y="29848"/>
                    <a:pt x="3030" y="31043"/>
                  </a:cubicBezTo>
                  <a:cubicBezTo>
                    <a:pt x="2049" y="32227"/>
                    <a:pt x="1" y="32376"/>
                    <a:pt x="651" y="34840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06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66" name="Google Shape;766;p50"/>
            <p:cNvSpPr/>
            <p:nvPr/>
          </p:nvSpPr>
          <p:spPr>
            <a:xfrm>
              <a:off x="2362675" y="3153250"/>
              <a:ext cx="489700" cy="748150"/>
            </a:xfrm>
            <a:custGeom>
              <a:avLst/>
              <a:gdLst/>
              <a:ahLst/>
              <a:cxnLst/>
              <a:rect l="l" t="t" r="r" b="b"/>
              <a:pathLst>
                <a:path w="19588" h="29926" extrusionOk="0">
                  <a:moveTo>
                    <a:pt x="19402" y="1"/>
                  </a:moveTo>
                  <a:cubicBezTo>
                    <a:pt x="19372" y="1"/>
                    <a:pt x="19341" y="13"/>
                    <a:pt x="19314" y="43"/>
                  </a:cubicBezTo>
                  <a:cubicBezTo>
                    <a:pt x="18834" y="598"/>
                    <a:pt x="18397" y="1195"/>
                    <a:pt x="17959" y="1792"/>
                  </a:cubicBezTo>
                  <a:cubicBezTo>
                    <a:pt x="17319" y="2688"/>
                    <a:pt x="16690" y="3606"/>
                    <a:pt x="16071" y="4513"/>
                  </a:cubicBezTo>
                  <a:cubicBezTo>
                    <a:pt x="14439" y="6934"/>
                    <a:pt x="12850" y="9377"/>
                    <a:pt x="11281" y="11820"/>
                  </a:cubicBezTo>
                  <a:cubicBezTo>
                    <a:pt x="9564" y="14497"/>
                    <a:pt x="7868" y="17175"/>
                    <a:pt x="6182" y="19874"/>
                  </a:cubicBezTo>
                  <a:cubicBezTo>
                    <a:pt x="4796" y="22082"/>
                    <a:pt x="3409" y="24311"/>
                    <a:pt x="2033" y="26530"/>
                  </a:cubicBezTo>
                  <a:cubicBezTo>
                    <a:pt x="1595" y="27245"/>
                    <a:pt x="1158" y="27960"/>
                    <a:pt x="710" y="28674"/>
                  </a:cubicBezTo>
                  <a:cubicBezTo>
                    <a:pt x="507" y="29005"/>
                    <a:pt x="273" y="29336"/>
                    <a:pt x="91" y="29688"/>
                  </a:cubicBezTo>
                  <a:cubicBezTo>
                    <a:pt x="81" y="29698"/>
                    <a:pt x="70" y="29709"/>
                    <a:pt x="59" y="29730"/>
                  </a:cubicBezTo>
                  <a:cubicBezTo>
                    <a:pt x="1" y="29833"/>
                    <a:pt x="87" y="29925"/>
                    <a:pt x="179" y="29925"/>
                  </a:cubicBezTo>
                  <a:cubicBezTo>
                    <a:pt x="221" y="29925"/>
                    <a:pt x="264" y="29906"/>
                    <a:pt x="294" y="29858"/>
                  </a:cubicBezTo>
                  <a:cubicBezTo>
                    <a:pt x="827" y="28994"/>
                    <a:pt x="1361" y="28141"/>
                    <a:pt x="1894" y="27277"/>
                  </a:cubicBezTo>
                  <a:cubicBezTo>
                    <a:pt x="3195" y="25154"/>
                    <a:pt x="4518" y="23031"/>
                    <a:pt x="5841" y="20919"/>
                  </a:cubicBezTo>
                  <a:cubicBezTo>
                    <a:pt x="7505" y="18263"/>
                    <a:pt x="9169" y="15617"/>
                    <a:pt x="10865" y="12972"/>
                  </a:cubicBezTo>
                  <a:cubicBezTo>
                    <a:pt x="12476" y="10454"/>
                    <a:pt x="14098" y="7937"/>
                    <a:pt x="15762" y="5451"/>
                  </a:cubicBezTo>
                  <a:cubicBezTo>
                    <a:pt x="16871" y="3798"/>
                    <a:pt x="17970" y="2102"/>
                    <a:pt x="19239" y="555"/>
                  </a:cubicBezTo>
                  <a:cubicBezTo>
                    <a:pt x="19325" y="448"/>
                    <a:pt x="19410" y="342"/>
                    <a:pt x="19506" y="235"/>
                  </a:cubicBezTo>
                  <a:cubicBezTo>
                    <a:pt x="19588" y="137"/>
                    <a:pt x="19500" y="1"/>
                    <a:pt x="194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67" name="Google Shape;767;p50"/>
            <p:cNvSpPr/>
            <p:nvPr/>
          </p:nvSpPr>
          <p:spPr>
            <a:xfrm>
              <a:off x="2667075" y="3417200"/>
              <a:ext cx="145400" cy="30300"/>
            </a:xfrm>
            <a:custGeom>
              <a:avLst/>
              <a:gdLst/>
              <a:ahLst/>
              <a:cxnLst/>
              <a:rect l="l" t="t" r="r" b="b"/>
              <a:pathLst>
                <a:path w="5816" h="1212" extrusionOk="0">
                  <a:moveTo>
                    <a:pt x="198" y="0"/>
                  </a:moveTo>
                  <a:cubicBezTo>
                    <a:pt x="58" y="0"/>
                    <a:pt x="1" y="229"/>
                    <a:pt x="161" y="259"/>
                  </a:cubicBezTo>
                  <a:cubicBezTo>
                    <a:pt x="1740" y="536"/>
                    <a:pt x="3330" y="814"/>
                    <a:pt x="4909" y="1091"/>
                  </a:cubicBezTo>
                  <a:cubicBezTo>
                    <a:pt x="5133" y="1134"/>
                    <a:pt x="5357" y="1166"/>
                    <a:pt x="5591" y="1208"/>
                  </a:cubicBezTo>
                  <a:cubicBezTo>
                    <a:pt x="5601" y="1210"/>
                    <a:pt x="5610" y="1211"/>
                    <a:pt x="5618" y="1211"/>
                  </a:cubicBezTo>
                  <a:cubicBezTo>
                    <a:pt x="5759" y="1211"/>
                    <a:pt x="5816" y="983"/>
                    <a:pt x="5655" y="952"/>
                  </a:cubicBezTo>
                  <a:cubicBezTo>
                    <a:pt x="4076" y="675"/>
                    <a:pt x="2487" y="398"/>
                    <a:pt x="908" y="120"/>
                  </a:cubicBezTo>
                  <a:lnTo>
                    <a:pt x="226" y="3"/>
                  </a:lnTo>
                  <a:cubicBezTo>
                    <a:pt x="216" y="1"/>
                    <a:pt x="207" y="0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68" name="Google Shape;768;p50"/>
            <p:cNvSpPr/>
            <p:nvPr/>
          </p:nvSpPr>
          <p:spPr>
            <a:xfrm>
              <a:off x="2505525" y="3663925"/>
              <a:ext cx="117050" cy="19550"/>
            </a:xfrm>
            <a:custGeom>
              <a:avLst/>
              <a:gdLst/>
              <a:ahLst/>
              <a:cxnLst/>
              <a:rect l="l" t="t" r="r" b="b"/>
              <a:pathLst>
                <a:path w="4682" h="782" extrusionOk="0">
                  <a:moveTo>
                    <a:pt x="151" y="0"/>
                  </a:moveTo>
                  <a:cubicBezTo>
                    <a:pt x="0" y="0"/>
                    <a:pt x="16" y="248"/>
                    <a:pt x="170" y="268"/>
                  </a:cubicBezTo>
                  <a:cubicBezTo>
                    <a:pt x="1439" y="417"/>
                    <a:pt x="2709" y="567"/>
                    <a:pt x="3967" y="716"/>
                  </a:cubicBezTo>
                  <a:cubicBezTo>
                    <a:pt x="4149" y="737"/>
                    <a:pt x="4330" y="759"/>
                    <a:pt x="4511" y="780"/>
                  </a:cubicBezTo>
                  <a:cubicBezTo>
                    <a:pt x="4518" y="781"/>
                    <a:pt x="4524" y="781"/>
                    <a:pt x="4530" y="781"/>
                  </a:cubicBezTo>
                  <a:cubicBezTo>
                    <a:pt x="4682" y="781"/>
                    <a:pt x="4675" y="534"/>
                    <a:pt x="4511" y="513"/>
                  </a:cubicBezTo>
                  <a:cubicBezTo>
                    <a:pt x="3242" y="364"/>
                    <a:pt x="1983" y="215"/>
                    <a:pt x="714" y="65"/>
                  </a:cubicBezTo>
                  <a:cubicBezTo>
                    <a:pt x="532" y="44"/>
                    <a:pt x="351" y="23"/>
                    <a:pt x="170" y="1"/>
                  </a:cubicBezTo>
                  <a:cubicBezTo>
                    <a:pt x="163" y="1"/>
                    <a:pt x="157" y="0"/>
                    <a:pt x="1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69" name="Google Shape;769;p50"/>
            <p:cNvSpPr/>
            <p:nvPr/>
          </p:nvSpPr>
          <p:spPr>
            <a:xfrm>
              <a:off x="2538875" y="3358550"/>
              <a:ext cx="45150" cy="201450"/>
            </a:xfrm>
            <a:custGeom>
              <a:avLst/>
              <a:gdLst/>
              <a:ahLst/>
              <a:cxnLst/>
              <a:rect l="l" t="t" r="r" b="b"/>
              <a:pathLst>
                <a:path w="1806" h="8058" extrusionOk="0">
                  <a:moveTo>
                    <a:pt x="163" y="1"/>
                  </a:moveTo>
                  <a:cubicBezTo>
                    <a:pt x="85" y="1"/>
                    <a:pt x="1" y="66"/>
                    <a:pt x="20" y="162"/>
                  </a:cubicBezTo>
                  <a:cubicBezTo>
                    <a:pt x="190" y="1048"/>
                    <a:pt x="361" y="1922"/>
                    <a:pt x="532" y="2797"/>
                  </a:cubicBezTo>
                  <a:lnTo>
                    <a:pt x="1343" y="7000"/>
                  </a:lnTo>
                  <a:cubicBezTo>
                    <a:pt x="1407" y="7320"/>
                    <a:pt x="1471" y="7640"/>
                    <a:pt x="1524" y="7960"/>
                  </a:cubicBezTo>
                  <a:cubicBezTo>
                    <a:pt x="1537" y="8028"/>
                    <a:pt x="1587" y="8057"/>
                    <a:pt x="1640" y="8057"/>
                  </a:cubicBezTo>
                  <a:cubicBezTo>
                    <a:pt x="1720" y="8057"/>
                    <a:pt x="1805" y="7992"/>
                    <a:pt x="1780" y="7896"/>
                  </a:cubicBezTo>
                  <a:cubicBezTo>
                    <a:pt x="1620" y="7011"/>
                    <a:pt x="1449" y="6136"/>
                    <a:pt x="1279" y="5251"/>
                  </a:cubicBezTo>
                  <a:lnTo>
                    <a:pt x="468" y="1058"/>
                  </a:lnTo>
                  <a:cubicBezTo>
                    <a:pt x="404" y="738"/>
                    <a:pt x="340" y="418"/>
                    <a:pt x="276" y="98"/>
                  </a:cubicBezTo>
                  <a:cubicBezTo>
                    <a:pt x="263" y="30"/>
                    <a:pt x="214" y="1"/>
                    <a:pt x="1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70" name="Google Shape;770;p50"/>
            <p:cNvSpPr/>
            <p:nvPr/>
          </p:nvSpPr>
          <p:spPr>
            <a:xfrm>
              <a:off x="2739375" y="3125775"/>
              <a:ext cx="44300" cy="42950"/>
            </a:xfrm>
            <a:custGeom>
              <a:avLst/>
              <a:gdLst/>
              <a:ahLst/>
              <a:cxnLst/>
              <a:rect l="l" t="t" r="r" b="b"/>
              <a:pathLst>
                <a:path w="1772" h="1718" fill="none" extrusionOk="0">
                  <a:moveTo>
                    <a:pt x="1344" y="1355"/>
                  </a:moveTo>
                  <a:cubicBezTo>
                    <a:pt x="992" y="1686"/>
                    <a:pt x="502" y="1718"/>
                    <a:pt x="246" y="1451"/>
                  </a:cubicBezTo>
                  <a:cubicBezTo>
                    <a:pt x="0" y="1174"/>
                    <a:pt x="75" y="683"/>
                    <a:pt x="427" y="363"/>
                  </a:cubicBezTo>
                  <a:cubicBezTo>
                    <a:pt x="779" y="43"/>
                    <a:pt x="1270" y="0"/>
                    <a:pt x="1526" y="278"/>
                  </a:cubicBezTo>
                  <a:cubicBezTo>
                    <a:pt x="1771" y="545"/>
                    <a:pt x="1697" y="1035"/>
                    <a:pt x="1344" y="1355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06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71" name="Google Shape;771;p50"/>
            <p:cNvSpPr/>
            <p:nvPr/>
          </p:nvSpPr>
          <p:spPr>
            <a:xfrm>
              <a:off x="2746050" y="3200175"/>
              <a:ext cx="20825" cy="20825"/>
            </a:xfrm>
            <a:custGeom>
              <a:avLst/>
              <a:gdLst/>
              <a:ahLst/>
              <a:cxnLst/>
              <a:rect l="l" t="t" r="r" b="b"/>
              <a:pathLst>
                <a:path w="833" h="833" fill="none" extrusionOk="0">
                  <a:moveTo>
                    <a:pt x="789" y="502"/>
                  </a:moveTo>
                  <a:cubicBezTo>
                    <a:pt x="736" y="715"/>
                    <a:pt x="533" y="833"/>
                    <a:pt x="331" y="790"/>
                  </a:cubicBezTo>
                  <a:cubicBezTo>
                    <a:pt x="128" y="747"/>
                    <a:pt x="0" y="534"/>
                    <a:pt x="53" y="331"/>
                  </a:cubicBezTo>
                  <a:cubicBezTo>
                    <a:pt x="96" y="129"/>
                    <a:pt x="299" y="1"/>
                    <a:pt x="501" y="54"/>
                  </a:cubicBezTo>
                  <a:cubicBezTo>
                    <a:pt x="704" y="97"/>
                    <a:pt x="832" y="299"/>
                    <a:pt x="789" y="502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06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72" name="Google Shape;772;p50"/>
            <p:cNvSpPr/>
            <p:nvPr/>
          </p:nvSpPr>
          <p:spPr>
            <a:xfrm>
              <a:off x="2554025" y="3491675"/>
              <a:ext cx="409925" cy="409125"/>
            </a:xfrm>
            <a:custGeom>
              <a:avLst/>
              <a:gdLst/>
              <a:ahLst/>
              <a:cxnLst/>
              <a:rect l="l" t="t" r="r" b="b"/>
              <a:pathLst>
                <a:path w="16397" h="16365" fill="none" extrusionOk="0">
                  <a:moveTo>
                    <a:pt x="9633" y="16119"/>
                  </a:moveTo>
                  <a:cubicBezTo>
                    <a:pt x="9783" y="15201"/>
                    <a:pt x="9676" y="14220"/>
                    <a:pt x="9697" y="13367"/>
                  </a:cubicBezTo>
                  <a:cubicBezTo>
                    <a:pt x="9729" y="11532"/>
                    <a:pt x="12524" y="12727"/>
                    <a:pt x="13986" y="10561"/>
                  </a:cubicBezTo>
                  <a:cubicBezTo>
                    <a:pt x="15458" y="8385"/>
                    <a:pt x="12748" y="7158"/>
                    <a:pt x="14210" y="6369"/>
                  </a:cubicBezTo>
                  <a:cubicBezTo>
                    <a:pt x="15671" y="5569"/>
                    <a:pt x="16396" y="2614"/>
                    <a:pt x="14615" y="1440"/>
                  </a:cubicBezTo>
                  <a:cubicBezTo>
                    <a:pt x="12428" y="0"/>
                    <a:pt x="9740" y="1408"/>
                    <a:pt x="9185" y="3168"/>
                  </a:cubicBezTo>
                  <a:cubicBezTo>
                    <a:pt x="8769" y="4523"/>
                    <a:pt x="9708" y="5633"/>
                    <a:pt x="6764" y="6273"/>
                  </a:cubicBezTo>
                  <a:cubicBezTo>
                    <a:pt x="3819" y="6902"/>
                    <a:pt x="4086" y="8225"/>
                    <a:pt x="4342" y="10721"/>
                  </a:cubicBezTo>
                  <a:cubicBezTo>
                    <a:pt x="4587" y="13207"/>
                    <a:pt x="2742" y="11158"/>
                    <a:pt x="993" y="13004"/>
                  </a:cubicBezTo>
                  <a:cubicBezTo>
                    <a:pt x="0" y="14039"/>
                    <a:pt x="630" y="15468"/>
                    <a:pt x="1195" y="16364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06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73" name="Google Shape;773;p50"/>
            <p:cNvSpPr/>
            <p:nvPr/>
          </p:nvSpPr>
          <p:spPr>
            <a:xfrm>
              <a:off x="2649700" y="3560075"/>
              <a:ext cx="248450" cy="343800"/>
            </a:xfrm>
            <a:custGeom>
              <a:avLst/>
              <a:gdLst/>
              <a:ahLst/>
              <a:cxnLst/>
              <a:rect l="l" t="t" r="r" b="b"/>
              <a:pathLst>
                <a:path w="9938" h="13752" extrusionOk="0">
                  <a:moveTo>
                    <a:pt x="9756" y="0"/>
                  </a:moveTo>
                  <a:cubicBezTo>
                    <a:pt x="9725" y="0"/>
                    <a:pt x="9694" y="14"/>
                    <a:pt x="9668" y="48"/>
                  </a:cubicBezTo>
                  <a:cubicBezTo>
                    <a:pt x="8473" y="1489"/>
                    <a:pt x="7396" y="3057"/>
                    <a:pt x="6318" y="4582"/>
                  </a:cubicBezTo>
                  <a:cubicBezTo>
                    <a:pt x="4846" y="6652"/>
                    <a:pt x="3395" y="8742"/>
                    <a:pt x="1955" y="10823"/>
                  </a:cubicBezTo>
                  <a:cubicBezTo>
                    <a:pt x="1326" y="11740"/>
                    <a:pt x="696" y="12647"/>
                    <a:pt x="67" y="13553"/>
                  </a:cubicBezTo>
                  <a:cubicBezTo>
                    <a:pt x="0" y="13658"/>
                    <a:pt x="94" y="13752"/>
                    <a:pt x="190" y="13752"/>
                  </a:cubicBezTo>
                  <a:cubicBezTo>
                    <a:pt x="231" y="13752"/>
                    <a:pt x="273" y="13734"/>
                    <a:pt x="302" y="13692"/>
                  </a:cubicBezTo>
                  <a:cubicBezTo>
                    <a:pt x="1529" y="11900"/>
                    <a:pt x="2766" y="10108"/>
                    <a:pt x="4014" y="8326"/>
                  </a:cubicBezTo>
                  <a:cubicBezTo>
                    <a:pt x="5401" y="6332"/>
                    <a:pt x="6798" y="4326"/>
                    <a:pt x="8238" y="2363"/>
                  </a:cubicBezTo>
                  <a:cubicBezTo>
                    <a:pt x="8761" y="1638"/>
                    <a:pt x="9284" y="923"/>
                    <a:pt x="9849" y="230"/>
                  </a:cubicBezTo>
                  <a:cubicBezTo>
                    <a:pt x="9938" y="133"/>
                    <a:pt x="9850" y="0"/>
                    <a:pt x="9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74" name="Google Shape;774;p50"/>
            <p:cNvSpPr/>
            <p:nvPr/>
          </p:nvSpPr>
          <p:spPr>
            <a:xfrm>
              <a:off x="2786325" y="3701775"/>
              <a:ext cx="104550" cy="15000"/>
            </a:xfrm>
            <a:custGeom>
              <a:avLst/>
              <a:gdLst/>
              <a:ahLst/>
              <a:cxnLst/>
              <a:rect l="l" t="t" r="r" b="b"/>
              <a:pathLst>
                <a:path w="4182" h="600" extrusionOk="0">
                  <a:moveTo>
                    <a:pt x="152" y="1"/>
                  </a:moveTo>
                  <a:cubicBezTo>
                    <a:pt x="0" y="1"/>
                    <a:pt x="6" y="248"/>
                    <a:pt x="171" y="269"/>
                  </a:cubicBezTo>
                  <a:cubicBezTo>
                    <a:pt x="1291" y="365"/>
                    <a:pt x="2411" y="461"/>
                    <a:pt x="3520" y="557"/>
                  </a:cubicBezTo>
                  <a:cubicBezTo>
                    <a:pt x="3691" y="568"/>
                    <a:pt x="3851" y="589"/>
                    <a:pt x="4011" y="600"/>
                  </a:cubicBezTo>
                  <a:cubicBezTo>
                    <a:pt x="4014" y="600"/>
                    <a:pt x="4017" y="600"/>
                    <a:pt x="4021" y="600"/>
                  </a:cubicBezTo>
                  <a:cubicBezTo>
                    <a:pt x="4181" y="600"/>
                    <a:pt x="4178" y="343"/>
                    <a:pt x="4011" y="333"/>
                  </a:cubicBezTo>
                  <a:cubicBezTo>
                    <a:pt x="2891" y="237"/>
                    <a:pt x="1771" y="141"/>
                    <a:pt x="651" y="45"/>
                  </a:cubicBezTo>
                  <a:cubicBezTo>
                    <a:pt x="491" y="24"/>
                    <a:pt x="331" y="13"/>
                    <a:pt x="171" y="2"/>
                  </a:cubicBezTo>
                  <a:cubicBezTo>
                    <a:pt x="164" y="1"/>
                    <a:pt x="158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75" name="Google Shape;775;p50"/>
            <p:cNvSpPr/>
            <p:nvPr/>
          </p:nvSpPr>
          <p:spPr>
            <a:xfrm>
              <a:off x="2685475" y="3670525"/>
              <a:ext cx="49675" cy="122075"/>
            </a:xfrm>
            <a:custGeom>
              <a:avLst/>
              <a:gdLst/>
              <a:ahLst/>
              <a:cxnLst/>
              <a:rect l="l" t="t" r="r" b="b"/>
              <a:pathLst>
                <a:path w="1987" h="4883" extrusionOk="0">
                  <a:moveTo>
                    <a:pt x="168" y="0"/>
                  </a:moveTo>
                  <a:cubicBezTo>
                    <a:pt x="84" y="0"/>
                    <a:pt x="1" y="66"/>
                    <a:pt x="34" y="164"/>
                  </a:cubicBezTo>
                  <a:cubicBezTo>
                    <a:pt x="524" y="1519"/>
                    <a:pt x="1004" y="2863"/>
                    <a:pt x="1484" y="4218"/>
                  </a:cubicBezTo>
                  <a:cubicBezTo>
                    <a:pt x="1559" y="4410"/>
                    <a:pt x="1623" y="4602"/>
                    <a:pt x="1698" y="4794"/>
                  </a:cubicBezTo>
                  <a:cubicBezTo>
                    <a:pt x="1718" y="4856"/>
                    <a:pt x="1770" y="4883"/>
                    <a:pt x="1822" y="4883"/>
                  </a:cubicBezTo>
                  <a:cubicBezTo>
                    <a:pt x="1903" y="4883"/>
                    <a:pt x="1986" y="4817"/>
                    <a:pt x="1954" y="4719"/>
                  </a:cubicBezTo>
                  <a:cubicBezTo>
                    <a:pt x="1463" y="3364"/>
                    <a:pt x="983" y="2020"/>
                    <a:pt x="503" y="665"/>
                  </a:cubicBezTo>
                  <a:cubicBezTo>
                    <a:pt x="428" y="473"/>
                    <a:pt x="364" y="281"/>
                    <a:pt x="300" y="89"/>
                  </a:cubicBezTo>
                  <a:cubicBezTo>
                    <a:pt x="275" y="27"/>
                    <a:pt x="221" y="0"/>
                    <a:pt x="1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76" name="Google Shape;776;p50"/>
            <p:cNvSpPr/>
            <p:nvPr/>
          </p:nvSpPr>
          <p:spPr>
            <a:xfrm>
              <a:off x="2818300" y="3548200"/>
              <a:ext cx="29650" cy="26700"/>
            </a:xfrm>
            <a:custGeom>
              <a:avLst/>
              <a:gdLst/>
              <a:ahLst/>
              <a:cxnLst/>
              <a:rect l="l" t="t" r="r" b="b"/>
              <a:pathLst>
                <a:path w="1186" h="1068" fill="none" extrusionOk="0">
                  <a:moveTo>
                    <a:pt x="950" y="811"/>
                  </a:moveTo>
                  <a:cubicBezTo>
                    <a:pt x="726" y="1025"/>
                    <a:pt x="396" y="1067"/>
                    <a:pt x="193" y="918"/>
                  </a:cubicBezTo>
                  <a:cubicBezTo>
                    <a:pt x="1" y="769"/>
                    <a:pt x="12" y="470"/>
                    <a:pt x="236" y="257"/>
                  </a:cubicBezTo>
                  <a:cubicBezTo>
                    <a:pt x="449" y="43"/>
                    <a:pt x="790" y="1"/>
                    <a:pt x="982" y="150"/>
                  </a:cubicBezTo>
                  <a:cubicBezTo>
                    <a:pt x="1185" y="310"/>
                    <a:pt x="1164" y="609"/>
                    <a:pt x="950" y="81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06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77" name="Google Shape;777;p50"/>
            <p:cNvSpPr/>
            <p:nvPr/>
          </p:nvSpPr>
          <p:spPr>
            <a:xfrm>
              <a:off x="2842575" y="3739150"/>
              <a:ext cx="27225" cy="23775"/>
            </a:xfrm>
            <a:custGeom>
              <a:avLst/>
              <a:gdLst/>
              <a:ahLst/>
              <a:cxnLst/>
              <a:rect l="l" t="t" r="r" b="b"/>
              <a:pathLst>
                <a:path w="1089" h="951" fill="none" extrusionOk="0">
                  <a:moveTo>
                    <a:pt x="1057" y="545"/>
                  </a:moveTo>
                  <a:cubicBezTo>
                    <a:pt x="1025" y="790"/>
                    <a:pt x="769" y="950"/>
                    <a:pt x="491" y="918"/>
                  </a:cubicBezTo>
                  <a:cubicBezTo>
                    <a:pt x="203" y="875"/>
                    <a:pt x="1" y="651"/>
                    <a:pt x="33" y="406"/>
                  </a:cubicBezTo>
                  <a:cubicBezTo>
                    <a:pt x="65" y="171"/>
                    <a:pt x="321" y="1"/>
                    <a:pt x="609" y="43"/>
                  </a:cubicBezTo>
                  <a:cubicBezTo>
                    <a:pt x="886" y="75"/>
                    <a:pt x="1089" y="299"/>
                    <a:pt x="1057" y="545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06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778" name="Google Shape;778;p50"/>
          <p:cNvGrpSpPr/>
          <p:nvPr/>
        </p:nvGrpSpPr>
        <p:grpSpPr>
          <a:xfrm flipH="1">
            <a:off x="-65733" y="2982471"/>
            <a:ext cx="1759928" cy="2199061"/>
            <a:chOff x="2264400" y="3029775"/>
            <a:chExt cx="699550" cy="874100"/>
          </a:xfrm>
        </p:grpSpPr>
        <p:sp>
          <p:nvSpPr>
            <p:cNvPr id="779" name="Google Shape;779;p50"/>
            <p:cNvSpPr/>
            <p:nvPr/>
          </p:nvSpPr>
          <p:spPr>
            <a:xfrm>
              <a:off x="2264400" y="3029775"/>
              <a:ext cx="688350" cy="871025"/>
            </a:xfrm>
            <a:custGeom>
              <a:avLst/>
              <a:gdLst/>
              <a:ahLst/>
              <a:cxnLst/>
              <a:rect l="l" t="t" r="r" b="b"/>
              <a:pathLst>
                <a:path w="27534" h="34841" fill="none" extrusionOk="0">
                  <a:moveTo>
                    <a:pt x="13090" y="31043"/>
                  </a:moveTo>
                  <a:cubicBezTo>
                    <a:pt x="13324" y="30509"/>
                    <a:pt x="11777" y="28205"/>
                    <a:pt x="13602" y="27341"/>
                  </a:cubicBezTo>
                  <a:cubicBezTo>
                    <a:pt x="15426" y="26488"/>
                    <a:pt x="15575" y="24333"/>
                    <a:pt x="15575" y="24333"/>
                  </a:cubicBezTo>
                  <a:cubicBezTo>
                    <a:pt x="15660" y="23511"/>
                    <a:pt x="15714" y="22701"/>
                    <a:pt x="15810" y="21954"/>
                  </a:cubicBezTo>
                  <a:cubicBezTo>
                    <a:pt x="16204" y="18924"/>
                    <a:pt x="20973" y="20919"/>
                    <a:pt x="23480" y="17495"/>
                  </a:cubicBezTo>
                  <a:cubicBezTo>
                    <a:pt x="25987" y="14081"/>
                    <a:pt x="20493" y="12908"/>
                    <a:pt x="23576" y="10902"/>
                  </a:cubicBezTo>
                  <a:cubicBezTo>
                    <a:pt x="26499" y="9004"/>
                    <a:pt x="27533" y="4513"/>
                    <a:pt x="25240" y="2624"/>
                  </a:cubicBezTo>
                  <a:cubicBezTo>
                    <a:pt x="22050" y="0"/>
                    <a:pt x="18103" y="2272"/>
                    <a:pt x="16994" y="5099"/>
                  </a:cubicBezTo>
                  <a:cubicBezTo>
                    <a:pt x="16130" y="7286"/>
                    <a:pt x="17282" y="9217"/>
                    <a:pt x="12951" y="9964"/>
                  </a:cubicBezTo>
                  <a:cubicBezTo>
                    <a:pt x="8620" y="10700"/>
                    <a:pt x="8748" y="12908"/>
                    <a:pt x="8641" y="17036"/>
                  </a:cubicBezTo>
                  <a:cubicBezTo>
                    <a:pt x="8535" y="21154"/>
                    <a:pt x="6209" y="19095"/>
                    <a:pt x="3361" y="21943"/>
                  </a:cubicBezTo>
                  <a:cubicBezTo>
                    <a:pt x="1099" y="24194"/>
                    <a:pt x="2785" y="27416"/>
                    <a:pt x="3585" y="28653"/>
                  </a:cubicBezTo>
                  <a:cubicBezTo>
                    <a:pt x="3585" y="28653"/>
                    <a:pt x="4022" y="29848"/>
                    <a:pt x="3030" y="31043"/>
                  </a:cubicBezTo>
                  <a:cubicBezTo>
                    <a:pt x="2049" y="32227"/>
                    <a:pt x="1" y="32376"/>
                    <a:pt x="651" y="34840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06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80" name="Google Shape;780;p50"/>
            <p:cNvSpPr/>
            <p:nvPr/>
          </p:nvSpPr>
          <p:spPr>
            <a:xfrm>
              <a:off x="2362675" y="3153250"/>
              <a:ext cx="489700" cy="748150"/>
            </a:xfrm>
            <a:custGeom>
              <a:avLst/>
              <a:gdLst/>
              <a:ahLst/>
              <a:cxnLst/>
              <a:rect l="l" t="t" r="r" b="b"/>
              <a:pathLst>
                <a:path w="19588" h="29926" extrusionOk="0">
                  <a:moveTo>
                    <a:pt x="19402" y="1"/>
                  </a:moveTo>
                  <a:cubicBezTo>
                    <a:pt x="19372" y="1"/>
                    <a:pt x="19341" y="13"/>
                    <a:pt x="19314" y="43"/>
                  </a:cubicBezTo>
                  <a:cubicBezTo>
                    <a:pt x="18834" y="598"/>
                    <a:pt x="18397" y="1195"/>
                    <a:pt x="17959" y="1792"/>
                  </a:cubicBezTo>
                  <a:cubicBezTo>
                    <a:pt x="17319" y="2688"/>
                    <a:pt x="16690" y="3606"/>
                    <a:pt x="16071" y="4513"/>
                  </a:cubicBezTo>
                  <a:cubicBezTo>
                    <a:pt x="14439" y="6934"/>
                    <a:pt x="12850" y="9377"/>
                    <a:pt x="11281" y="11820"/>
                  </a:cubicBezTo>
                  <a:cubicBezTo>
                    <a:pt x="9564" y="14497"/>
                    <a:pt x="7868" y="17175"/>
                    <a:pt x="6182" y="19874"/>
                  </a:cubicBezTo>
                  <a:cubicBezTo>
                    <a:pt x="4796" y="22082"/>
                    <a:pt x="3409" y="24311"/>
                    <a:pt x="2033" y="26530"/>
                  </a:cubicBezTo>
                  <a:cubicBezTo>
                    <a:pt x="1595" y="27245"/>
                    <a:pt x="1158" y="27960"/>
                    <a:pt x="710" y="28674"/>
                  </a:cubicBezTo>
                  <a:cubicBezTo>
                    <a:pt x="507" y="29005"/>
                    <a:pt x="273" y="29336"/>
                    <a:pt x="91" y="29688"/>
                  </a:cubicBezTo>
                  <a:cubicBezTo>
                    <a:pt x="81" y="29698"/>
                    <a:pt x="70" y="29709"/>
                    <a:pt x="59" y="29730"/>
                  </a:cubicBezTo>
                  <a:cubicBezTo>
                    <a:pt x="1" y="29833"/>
                    <a:pt x="87" y="29925"/>
                    <a:pt x="179" y="29925"/>
                  </a:cubicBezTo>
                  <a:cubicBezTo>
                    <a:pt x="221" y="29925"/>
                    <a:pt x="264" y="29906"/>
                    <a:pt x="294" y="29858"/>
                  </a:cubicBezTo>
                  <a:cubicBezTo>
                    <a:pt x="827" y="28994"/>
                    <a:pt x="1361" y="28141"/>
                    <a:pt x="1894" y="27277"/>
                  </a:cubicBezTo>
                  <a:cubicBezTo>
                    <a:pt x="3195" y="25154"/>
                    <a:pt x="4518" y="23031"/>
                    <a:pt x="5841" y="20919"/>
                  </a:cubicBezTo>
                  <a:cubicBezTo>
                    <a:pt x="7505" y="18263"/>
                    <a:pt x="9169" y="15617"/>
                    <a:pt x="10865" y="12972"/>
                  </a:cubicBezTo>
                  <a:cubicBezTo>
                    <a:pt x="12476" y="10454"/>
                    <a:pt x="14098" y="7937"/>
                    <a:pt x="15762" y="5451"/>
                  </a:cubicBezTo>
                  <a:cubicBezTo>
                    <a:pt x="16871" y="3798"/>
                    <a:pt x="17970" y="2102"/>
                    <a:pt x="19239" y="555"/>
                  </a:cubicBezTo>
                  <a:cubicBezTo>
                    <a:pt x="19325" y="448"/>
                    <a:pt x="19410" y="342"/>
                    <a:pt x="19506" y="235"/>
                  </a:cubicBezTo>
                  <a:cubicBezTo>
                    <a:pt x="19588" y="137"/>
                    <a:pt x="19500" y="1"/>
                    <a:pt x="194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81" name="Google Shape;781;p50"/>
            <p:cNvSpPr/>
            <p:nvPr/>
          </p:nvSpPr>
          <p:spPr>
            <a:xfrm>
              <a:off x="2667075" y="3417200"/>
              <a:ext cx="145400" cy="30300"/>
            </a:xfrm>
            <a:custGeom>
              <a:avLst/>
              <a:gdLst/>
              <a:ahLst/>
              <a:cxnLst/>
              <a:rect l="l" t="t" r="r" b="b"/>
              <a:pathLst>
                <a:path w="5816" h="1212" extrusionOk="0">
                  <a:moveTo>
                    <a:pt x="198" y="0"/>
                  </a:moveTo>
                  <a:cubicBezTo>
                    <a:pt x="58" y="0"/>
                    <a:pt x="1" y="229"/>
                    <a:pt x="161" y="259"/>
                  </a:cubicBezTo>
                  <a:cubicBezTo>
                    <a:pt x="1740" y="536"/>
                    <a:pt x="3330" y="814"/>
                    <a:pt x="4909" y="1091"/>
                  </a:cubicBezTo>
                  <a:cubicBezTo>
                    <a:pt x="5133" y="1134"/>
                    <a:pt x="5357" y="1166"/>
                    <a:pt x="5591" y="1208"/>
                  </a:cubicBezTo>
                  <a:cubicBezTo>
                    <a:pt x="5601" y="1210"/>
                    <a:pt x="5610" y="1211"/>
                    <a:pt x="5618" y="1211"/>
                  </a:cubicBezTo>
                  <a:cubicBezTo>
                    <a:pt x="5759" y="1211"/>
                    <a:pt x="5816" y="983"/>
                    <a:pt x="5655" y="952"/>
                  </a:cubicBezTo>
                  <a:cubicBezTo>
                    <a:pt x="4076" y="675"/>
                    <a:pt x="2487" y="398"/>
                    <a:pt x="908" y="120"/>
                  </a:cubicBezTo>
                  <a:lnTo>
                    <a:pt x="226" y="3"/>
                  </a:lnTo>
                  <a:cubicBezTo>
                    <a:pt x="216" y="1"/>
                    <a:pt x="207" y="0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82" name="Google Shape;782;p50"/>
            <p:cNvSpPr/>
            <p:nvPr/>
          </p:nvSpPr>
          <p:spPr>
            <a:xfrm>
              <a:off x="2505525" y="3663925"/>
              <a:ext cx="117050" cy="19550"/>
            </a:xfrm>
            <a:custGeom>
              <a:avLst/>
              <a:gdLst/>
              <a:ahLst/>
              <a:cxnLst/>
              <a:rect l="l" t="t" r="r" b="b"/>
              <a:pathLst>
                <a:path w="4682" h="782" extrusionOk="0">
                  <a:moveTo>
                    <a:pt x="151" y="0"/>
                  </a:moveTo>
                  <a:cubicBezTo>
                    <a:pt x="0" y="0"/>
                    <a:pt x="16" y="248"/>
                    <a:pt x="170" y="268"/>
                  </a:cubicBezTo>
                  <a:cubicBezTo>
                    <a:pt x="1439" y="417"/>
                    <a:pt x="2709" y="567"/>
                    <a:pt x="3967" y="716"/>
                  </a:cubicBezTo>
                  <a:cubicBezTo>
                    <a:pt x="4149" y="737"/>
                    <a:pt x="4330" y="759"/>
                    <a:pt x="4511" y="780"/>
                  </a:cubicBezTo>
                  <a:cubicBezTo>
                    <a:pt x="4518" y="781"/>
                    <a:pt x="4524" y="781"/>
                    <a:pt x="4530" y="781"/>
                  </a:cubicBezTo>
                  <a:cubicBezTo>
                    <a:pt x="4682" y="781"/>
                    <a:pt x="4675" y="534"/>
                    <a:pt x="4511" y="513"/>
                  </a:cubicBezTo>
                  <a:cubicBezTo>
                    <a:pt x="3242" y="364"/>
                    <a:pt x="1983" y="215"/>
                    <a:pt x="714" y="65"/>
                  </a:cubicBezTo>
                  <a:cubicBezTo>
                    <a:pt x="532" y="44"/>
                    <a:pt x="351" y="23"/>
                    <a:pt x="170" y="1"/>
                  </a:cubicBezTo>
                  <a:cubicBezTo>
                    <a:pt x="163" y="1"/>
                    <a:pt x="157" y="0"/>
                    <a:pt x="1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83" name="Google Shape;783;p50"/>
            <p:cNvSpPr/>
            <p:nvPr/>
          </p:nvSpPr>
          <p:spPr>
            <a:xfrm>
              <a:off x="2538875" y="3358550"/>
              <a:ext cx="45150" cy="201450"/>
            </a:xfrm>
            <a:custGeom>
              <a:avLst/>
              <a:gdLst/>
              <a:ahLst/>
              <a:cxnLst/>
              <a:rect l="l" t="t" r="r" b="b"/>
              <a:pathLst>
                <a:path w="1806" h="8058" extrusionOk="0">
                  <a:moveTo>
                    <a:pt x="163" y="1"/>
                  </a:moveTo>
                  <a:cubicBezTo>
                    <a:pt x="85" y="1"/>
                    <a:pt x="1" y="66"/>
                    <a:pt x="20" y="162"/>
                  </a:cubicBezTo>
                  <a:cubicBezTo>
                    <a:pt x="190" y="1048"/>
                    <a:pt x="361" y="1922"/>
                    <a:pt x="532" y="2797"/>
                  </a:cubicBezTo>
                  <a:lnTo>
                    <a:pt x="1343" y="7000"/>
                  </a:lnTo>
                  <a:cubicBezTo>
                    <a:pt x="1407" y="7320"/>
                    <a:pt x="1471" y="7640"/>
                    <a:pt x="1524" y="7960"/>
                  </a:cubicBezTo>
                  <a:cubicBezTo>
                    <a:pt x="1537" y="8028"/>
                    <a:pt x="1587" y="8057"/>
                    <a:pt x="1640" y="8057"/>
                  </a:cubicBezTo>
                  <a:cubicBezTo>
                    <a:pt x="1720" y="8057"/>
                    <a:pt x="1805" y="7992"/>
                    <a:pt x="1780" y="7896"/>
                  </a:cubicBezTo>
                  <a:cubicBezTo>
                    <a:pt x="1620" y="7011"/>
                    <a:pt x="1449" y="6136"/>
                    <a:pt x="1279" y="5251"/>
                  </a:cubicBezTo>
                  <a:lnTo>
                    <a:pt x="468" y="1058"/>
                  </a:lnTo>
                  <a:cubicBezTo>
                    <a:pt x="404" y="738"/>
                    <a:pt x="340" y="418"/>
                    <a:pt x="276" y="98"/>
                  </a:cubicBezTo>
                  <a:cubicBezTo>
                    <a:pt x="263" y="30"/>
                    <a:pt x="214" y="1"/>
                    <a:pt x="1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84" name="Google Shape;784;p50"/>
            <p:cNvSpPr/>
            <p:nvPr/>
          </p:nvSpPr>
          <p:spPr>
            <a:xfrm>
              <a:off x="2739375" y="3125775"/>
              <a:ext cx="44300" cy="42950"/>
            </a:xfrm>
            <a:custGeom>
              <a:avLst/>
              <a:gdLst/>
              <a:ahLst/>
              <a:cxnLst/>
              <a:rect l="l" t="t" r="r" b="b"/>
              <a:pathLst>
                <a:path w="1772" h="1718" fill="none" extrusionOk="0">
                  <a:moveTo>
                    <a:pt x="1344" y="1355"/>
                  </a:moveTo>
                  <a:cubicBezTo>
                    <a:pt x="992" y="1686"/>
                    <a:pt x="502" y="1718"/>
                    <a:pt x="246" y="1451"/>
                  </a:cubicBezTo>
                  <a:cubicBezTo>
                    <a:pt x="0" y="1174"/>
                    <a:pt x="75" y="683"/>
                    <a:pt x="427" y="363"/>
                  </a:cubicBezTo>
                  <a:cubicBezTo>
                    <a:pt x="779" y="43"/>
                    <a:pt x="1270" y="0"/>
                    <a:pt x="1526" y="278"/>
                  </a:cubicBezTo>
                  <a:cubicBezTo>
                    <a:pt x="1771" y="545"/>
                    <a:pt x="1697" y="1035"/>
                    <a:pt x="1344" y="1355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06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85" name="Google Shape;785;p50"/>
            <p:cNvSpPr/>
            <p:nvPr/>
          </p:nvSpPr>
          <p:spPr>
            <a:xfrm>
              <a:off x="2746050" y="3200175"/>
              <a:ext cx="20825" cy="20825"/>
            </a:xfrm>
            <a:custGeom>
              <a:avLst/>
              <a:gdLst/>
              <a:ahLst/>
              <a:cxnLst/>
              <a:rect l="l" t="t" r="r" b="b"/>
              <a:pathLst>
                <a:path w="833" h="833" fill="none" extrusionOk="0">
                  <a:moveTo>
                    <a:pt x="789" y="502"/>
                  </a:moveTo>
                  <a:cubicBezTo>
                    <a:pt x="736" y="715"/>
                    <a:pt x="533" y="833"/>
                    <a:pt x="331" y="790"/>
                  </a:cubicBezTo>
                  <a:cubicBezTo>
                    <a:pt x="128" y="747"/>
                    <a:pt x="0" y="534"/>
                    <a:pt x="53" y="331"/>
                  </a:cubicBezTo>
                  <a:cubicBezTo>
                    <a:pt x="96" y="129"/>
                    <a:pt x="299" y="1"/>
                    <a:pt x="501" y="54"/>
                  </a:cubicBezTo>
                  <a:cubicBezTo>
                    <a:pt x="704" y="97"/>
                    <a:pt x="832" y="299"/>
                    <a:pt x="789" y="502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06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86" name="Google Shape;786;p50"/>
            <p:cNvSpPr/>
            <p:nvPr/>
          </p:nvSpPr>
          <p:spPr>
            <a:xfrm>
              <a:off x="2554025" y="3491675"/>
              <a:ext cx="409925" cy="409125"/>
            </a:xfrm>
            <a:custGeom>
              <a:avLst/>
              <a:gdLst/>
              <a:ahLst/>
              <a:cxnLst/>
              <a:rect l="l" t="t" r="r" b="b"/>
              <a:pathLst>
                <a:path w="16397" h="16365" fill="none" extrusionOk="0">
                  <a:moveTo>
                    <a:pt x="9633" y="16119"/>
                  </a:moveTo>
                  <a:cubicBezTo>
                    <a:pt x="9783" y="15201"/>
                    <a:pt x="9676" y="14220"/>
                    <a:pt x="9697" y="13367"/>
                  </a:cubicBezTo>
                  <a:cubicBezTo>
                    <a:pt x="9729" y="11532"/>
                    <a:pt x="12524" y="12727"/>
                    <a:pt x="13986" y="10561"/>
                  </a:cubicBezTo>
                  <a:cubicBezTo>
                    <a:pt x="15458" y="8385"/>
                    <a:pt x="12748" y="7158"/>
                    <a:pt x="14210" y="6369"/>
                  </a:cubicBezTo>
                  <a:cubicBezTo>
                    <a:pt x="15671" y="5569"/>
                    <a:pt x="16396" y="2614"/>
                    <a:pt x="14615" y="1440"/>
                  </a:cubicBezTo>
                  <a:cubicBezTo>
                    <a:pt x="12428" y="0"/>
                    <a:pt x="9740" y="1408"/>
                    <a:pt x="9185" y="3168"/>
                  </a:cubicBezTo>
                  <a:cubicBezTo>
                    <a:pt x="8769" y="4523"/>
                    <a:pt x="9708" y="5633"/>
                    <a:pt x="6764" y="6273"/>
                  </a:cubicBezTo>
                  <a:cubicBezTo>
                    <a:pt x="3819" y="6902"/>
                    <a:pt x="4086" y="8225"/>
                    <a:pt x="4342" y="10721"/>
                  </a:cubicBezTo>
                  <a:cubicBezTo>
                    <a:pt x="4587" y="13207"/>
                    <a:pt x="2742" y="11158"/>
                    <a:pt x="993" y="13004"/>
                  </a:cubicBezTo>
                  <a:cubicBezTo>
                    <a:pt x="0" y="14039"/>
                    <a:pt x="630" y="15468"/>
                    <a:pt x="1195" y="16364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06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87" name="Google Shape;787;p50"/>
            <p:cNvSpPr/>
            <p:nvPr/>
          </p:nvSpPr>
          <p:spPr>
            <a:xfrm>
              <a:off x="2649700" y="3560075"/>
              <a:ext cx="248450" cy="343800"/>
            </a:xfrm>
            <a:custGeom>
              <a:avLst/>
              <a:gdLst/>
              <a:ahLst/>
              <a:cxnLst/>
              <a:rect l="l" t="t" r="r" b="b"/>
              <a:pathLst>
                <a:path w="9938" h="13752" extrusionOk="0">
                  <a:moveTo>
                    <a:pt x="9756" y="0"/>
                  </a:moveTo>
                  <a:cubicBezTo>
                    <a:pt x="9725" y="0"/>
                    <a:pt x="9694" y="14"/>
                    <a:pt x="9668" y="48"/>
                  </a:cubicBezTo>
                  <a:cubicBezTo>
                    <a:pt x="8473" y="1489"/>
                    <a:pt x="7396" y="3057"/>
                    <a:pt x="6318" y="4582"/>
                  </a:cubicBezTo>
                  <a:cubicBezTo>
                    <a:pt x="4846" y="6652"/>
                    <a:pt x="3395" y="8742"/>
                    <a:pt x="1955" y="10823"/>
                  </a:cubicBezTo>
                  <a:cubicBezTo>
                    <a:pt x="1326" y="11740"/>
                    <a:pt x="696" y="12647"/>
                    <a:pt x="67" y="13553"/>
                  </a:cubicBezTo>
                  <a:cubicBezTo>
                    <a:pt x="0" y="13658"/>
                    <a:pt x="94" y="13752"/>
                    <a:pt x="190" y="13752"/>
                  </a:cubicBezTo>
                  <a:cubicBezTo>
                    <a:pt x="231" y="13752"/>
                    <a:pt x="273" y="13734"/>
                    <a:pt x="302" y="13692"/>
                  </a:cubicBezTo>
                  <a:cubicBezTo>
                    <a:pt x="1529" y="11900"/>
                    <a:pt x="2766" y="10108"/>
                    <a:pt x="4014" y="8326"/>
                  </a:cubicBezTo>
                  <a:cubicBezTo>
                    <a:pt x="5401" y="6332"/>
                    <a:pt x="6798" y="4326"/>
                    <a:pt x="8238" y="2363"/>
                  </a:cubicBezTo>
                  <a:cubicBezTo>
                    <a:pt x="8761" y="1638"/>
                    <a:pt x="9284" y="923"/>
                    <a:pt x="9849" y="230"/>
                  </a:cubicBezTo>
                  <a:cubicBezTo>
                    <a:pt x="9938" y="133"/>
                    <a:pt x="9850" y="0"/>
                    <a:pt x="9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88" name="Google Shape;788;p50"/>
            <p:cNvSpPr/>
            <p:nvPr/>
          </p:nvSpPr>
          <p:spPr>
            <a:xfrm>
              <a:off x="2786325" y="3701775"/>
              <a:ext cx="104550" cy="15000"/>
            </a:xfrm>
            <a:custGeom>
              <a:avLst/>
              <a:gdLst/>
              <a:ahLst/>
              <a:cxnLst/>
              <a:rect l="l" t="t" r="r" b="b"/>
              <a:pathLst>
                <a:path w="4182" h="600" extrusionOk="0">
                  <a:moveTo>
                    <a:pt x="152" y="1"/>
                  </a:moveTo>
                  <a:cubicBezTo>
                    <a:pt x="0" y="1"/>
                    <a:pt x="6" y="248"/>
                    <a:pt x="171" y="269"/>
                  </a:cubicBezTo>
                  <a:cubicBezTo>
                    <a:pt x="1291" y="365"/>
                    <a:pt x="2411" y="461"/>
                    <a:pt x="3520" y="557"/>
                  </a:cubicBezTo>
                  <a:cubicBezTo>
                    <a:pt x="3691" y="568"/>
                    <a:pt x="3851" y="589"/>
                    <a:pt x="4011" y="600"/>
                  </a:cubicBezTo>
                  <a:cubicBezTo>
                    <a:pt x="4014" y="600"/>
                    <a:pt x="4017" y="600"/>
                    <a:pt x="4021" y="600"/>
                  </a:cubicBezTo>
                  <a:cubicBezTo>
                    <a:pt x="4181" y="600"/>
                    <a:pt x="4178" y="343"/>
                    <a:pt x="4011" y="333"/>
                  </a:cubicBezTo>
                  <a:cubicBezTo>
                    <a:pt x="2891" y="237"/>
                    <a:pt x="1771" y="141"/>
                    <a:pt x="651" y="45"/>
                  </a:cubicBezTo>
                  <a:cubicBezTo>
                    <a:pt x="491" y="24"/>
                    <a:pt x="331" y="13"/>
                    <a:pt x="171" y="2"/>
                  </a:cubicBezTo>
                  <a:cubicBezTo>
                    <a:pt x="164" y="1"/>
                    <a:pt x="158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89" name="Google Shape;789;p50"/>
            <p:cNvSpPr/>
            <p:nvPr/>
          </p:nvSpPr>
          <p:spPr>
            <a:xfrm>
              <a:off x="2685475" y="3670525"/>
              <a:ext cx="49675" cy="122075"/>
            </a:xfrm>
            <a:custGeom>
              <a:avLst/>
              <a:gdLst/>
              <a:ahLst/>
              <a:cxnLst/>
              <a:rect l="l" t="t" r="r" b="b"/>
              <a:pathLst>
                <a:path w="1987" h="4883" extrusionOk="0">
                  <a:moveTo>
                    <a:pt x="168" y="0"/>
                  </a:moveTo>
                  <a:cubicBezTo>
                    <a:pt x="84" y="0"/>
                    <a:pt x="1" y="66"/>
                    <a:pt x="34" y="164"/>
                  </a:cubicBezTo>
                  <a:cubicBezTo>
                    <a:pt x="524" y="1519"/>
                    <a:pt x="1004" y="2863"/>
                    <a:pt x="1484" y="4218"/>
                  </a:cubicBezTo>
                  <a:cubicBezTo>
                    <a:pt x="1559" y="4410"/>
                    <a:pt x="1623" y="4602"/>
                    <a:pt x="1698" y="4794"/>
                  </a:cubicBezTo>
                  <a:cubicBezTo>
                    <a:pt x="1718" y="4856"/>
                    <a:pt x="1770" y="4883"/>
                    <a:pt x="1822" y="4883"/>
                  </a:cubicBezTo>
                  <a:cubicBezTo>
                    <a:pt x="1903" y="4883"/>
                    <a:pt x="1986" y="4817"/>
                    <a:pt x="1954" y="4719"/>
                  </a:cubicBezTo>
                  <a:cubicBezTo>
                    <a:pt x="1463" y="3364"/>
                    <a:pt x="983" y="2020"/>
                    <a:pt x="503" y="665"/>
                  </a:cubicBezTo>
                  <a:cubicBezTo>
                    <a:pt x="428" y="473"/>
                    <a:pt x="364" y="281"/>
                    <a:pt x="300" y="89"/>
                  </a:cubicBezTo>
                  <a:cubicBezTo>
                    <a:pt x="275" y="27"/>
                    <a:pt x="221" y="0"/>
                    <a:pt x="1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90" name="Google Shape;790;p50"/>
            <p:cNvSpPr/>
            <p:nvPr/>
          </p:nvSpPr>
          <p:spPr>
            <a:xfrm>
              <a:off x="2818300" y="3548200"/>
              <a:ext cx="29650" cy="26700"/>
            </a:xfrm>
            <a:custGeom>
              <a:avLst/>
              <a:gdLst/>
              <a:ahLst/>
              <a:cxnLst/>
              <a:rect l="l" t="t" r="r" b="b"/>
              <a:pathLst>
                <a:path w="1186" h="1068" fill="none" extrusionOk="0">
                  <a:moveTo>
                    <a:pt x="950" y="811"/>
                  </a:moveTo>
                  <a:cubicBezTo>
                    <a:pt x="726" y="1025"/>
                    <a:pt x="396" y="1067"/>
                    <a:pt x="193" y="918"/>
                  </a:cubicBezTo>
                  <a:cubicBezTo>
                    <a:pt x="1" y="769"/>
                    <a:pt x="12" y="470"/>
                    <a:pt x="236" y="257"/>
                  </a:cubicBezTo>
                  <a:cubicBezTo>
                    <a:pt x="449" y="43"/>
                    <a:pt x="790" y="1"/>
                    <a:pt x="982" y="150"/>
                  </a:cubicBezTo>
                  <a:cubicBezTo>
                    <a:pt x="1185" y="310"/>
                    <a:pt x="1164" y="609"/>
                    <a:pt x="950" y="81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06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91" name="Google Shape;791;p50"/>
            <p:cNvSpPr/>
            <p:nvPr/>
          </p:nvSpPr>
          <p:spPr>
            <a:xfrm>
              <a:off x="2842575" y="3739150"/>
              <a:ext cx="27225" cy="23775"/>
            </a:xfrm>
            <a:custGeom>
              <a:avLst/>
              <a:gdLst/>
              <a:ahLst/>
              <a:cxnLst/>
              <a:rect l="l" t="t" r="r" b="b"/>
              <a:pathLst>
                <a:path w="1089" h="951" fill="none" extrusionOk="0">
                  <a:moveTo>
                    <a:pt x="1057" y="545"/>
                  </a:moveTo>
                  <a:cubicBezTo>
                    <a:pt x="1025" y="790"/>
                    <a:pt x="769" y="950"/>
                    <a:pt x="491" y="918"/>
                  </a:cubicBezTo>
                  <a:cubicBezTo>
                    <a:pt x="203" y="875"/>
                    <a:pt x="1" y="651"/>
                    <a:pt x="33" y="406"/>
                  </a:cubicBezTo>
                  <a:cubicBezTo>
                    <a:pt x="65" y="171"/>
                    <a:pt x="321" y="1"/>
                    <a:pt x="609" y="43"/>
                  </a:cubicBezTo>
                  <a:cubicBezTo>
                    <a:pt x="886" y="75"/>
                    <a:pt x="1089" y="299"/>
                    <a:pt x="1057" y="545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06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792" name="Google Shape;792;p50"/>
          <p:cNvGrpSpPr/>
          <p:nvPr/>
        </p:nvGrpSpPr>
        <p:grpSpPr>
          <a:xfrm>
            <a:off x="512268" y="1248246"/>
            <a:ext cx="2010883" cy="4078144"/>
            <a:chOff x="3801050" y="2967525"/>
            <a:chExt cx="877425" cy="1779450"/>
          </a:xfrm>
        </p:grpSpPr>
        <p:sp>
          <p:nvSpPr>
            <p:cNvPr id="793" name="Google Shape;793;p50"/>
            <p:cNvSpPr/>
            <p:nvPr/>
          </p:nvSpPr>
          <p:spPr>
            <a:xfrm>
              <a:off x="4186150" y="4052500"/>
              <a:ext cx="378450" cy="689950"/>
            </a:xfrm>
            <a:custGeom>
              <a:avLst/>
              <a:gdLst/>
              <a:ahLst/>
              <a:cxnLst/>
              <a:rect l="l" t="t" r="r" b="b"/>
              <a:pathLst>
                <a:path w="15138" h="27598" extrusionOk="0">
                  <a:moveTo>
                    <a:pt x="9900" y="1"/>
                  </a:moveTo>
                  <a:lnTo>
                    <a:pt x="641" y="438"/>
                  </a:lnTo>
                  <a:lnTo>
                    <a:pt x="0" y="11842"/>
                  </a:lnTo>
                  <a:lnTo>
                    <a:pt x="5462" y="27576"/>
                  </a:lnTo>
                  <a:lnTo>
                    <a:pt x="15138" y="27598"/>
                  </a:lnTo>
                  <a:cubicBezTo>
                    <a:pt x="15138" y="27598"/>
                    <a:pt x="13964" y="12236"/>
                    <a:pt x="13676" y="10466"/>
                  </a:cubicBezTo>
                  <a:cubicBezTo>
                    <a:pt x="13388" y="8695"/>
                    <a:pt x="10657" y="97"/>
                    <a:pt x="10657" y="97"/>
                  </a:cubicBezTo>
                  <a:lnTo>
                    <a:pt x="99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94" name="Google Shape;794;p50"/>
            <p:cNvSpPr/>
            <p:nvPr/>
          </p:nvSpPr>
          <p:spPr>
            <a:xfrm>
              <a:off x="4418050" y="4410650"/>
              <a:ext cx="83725" cy="335975"/>
            </a:xfrm>
            <a:custGeom>
              <a:avLst/>
              <a:gdLst/>
              <a:ahLst/>
              <a:cxnLst/>
              <a:rect l="l" t="t" r="r" b="b"/>
              <a:pathLst>
                <a:path w="3349" h="13439" extrusionOk="0">
                  <a:moveTo>
                    <a:pt x="164" y="1"/>
                  </a:moveTo>
                  <a:cubicBezTo>
                    <a:pt x="84" y="1"/>
                    <a:pt x="1" y="69"/>
                    <a:pt x="27" y="172"/>
                  </a:cubicBezTo>
                  <a:cubicBezTo>
                    <a:pt x="368" y="1665"/>
                    <a:pt x="709" y="3159"/>
                    <a:pt x="1061" y="4652"/>
                  </a:cubicBezTo>
                  <a:cubicBezTo>
                    <a:pt x="1605" y="7010"/>
                    <a:pt x="2149" y="9367"/>
                    <a:pt x="2693" y="11725"/>
                  </a:cubicBezTo>
                  <a:cubicBezTo>
                    <a:pt x="2821" y="12269"/>
                    <a:pt x="2949" y="12802"/>
                    <a:pt x="3067" y="13346"/>
                  </a:cubicBezTo>
                  <a:cubicBezTo>
                    <a:pt x="3084" y="13410"/>
                    <a:pt x="3135" y="13438"/>
                    <a:pt x="3187" y="13438"/>
                  </a:cubicBezTo>
                  <a:cubicBezTo>
                    <a:pt x="3266" y="13438"/>
                    <a:pt x="3348" y="13374"/>
                    <a:pt x="3323" y="13272"/>
                  </a:cubicBezTo>
                  <a:cubicBezTo>
                    <a:pt x="2981" y="11778"/>
                    <a:pt x="2640" y="10285"/>
                    <a:pt x="2288" y="8791"/>
                  </a:cubicBezTo>
                  <a:cubicBezTo>
                    <a:pt x="1744" y="6434"/>
                    <a:pt x="1200" y="4076"/>
                    <a:pt x="656" y="1708"/>
                  </a:cubicBezTo>
                  <a:lnTo>
                    <a:pt x="283" y="97"/>
                  </a:lnTo>
                  <a:cubicBezTo>
                    <a:pt x="266" y="30"/>
                    <a:pt x="215" y="1"/>
                    <a:pt x="164" y="1"/>
                  </a:cubicBezTo>
                  <a:close/>
                </a:path>
              </a:pathLst>
            </a:custGeom>
            <a:solidFill>
              <a:srgbClr val="553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95" name="Google Shape;795;p50"/>
            <p:cNvSpPr/>
            <p:nvPr/>
          </p:nvSpPr>
          <p:spPr>
            <a:xfrm>
              <a:off x="3966925" y="4063450"/>
              <a:ext cx="373650" cy="683525"/>
            </a:xfrm>
            <a:custGeom>
              <a:avLst/>
              <a:gdLst/>
              <a:ahLst/>
              <a:cxnLst/>
              <a:rect l="l" t="t" r="r" b="b"/>
              <a:pathLst>
                <a:path w="14946" h="27341" extrusionOk="0">
                  <a:moveTo>
                    <a:pt x="3212" y="0"/>
                  </a:moveTo>
                  <a:cubicBezTo>
                    <a:pt x="2049" y="1611"/>
                    <a:pt x="1" y="7766"/>
                    <a:pt x="43" y="8022"/>
                  </a:cubicBezTo>
                  <a:cubicBezTo>
                    <a:pt x="75" y="8278"/>
                    <a:pt x="3489" y="27341"/>
                    <a:pt x="3489" y="27341"/>
                  </a:cubicBezTo>
                  <a:lnTo>
                    <a:pt x="13335" y="27256"/>
                  </a:lnTo>
                  <a:lnTo>
                    <a:pt x="12940" y="7638"/>
                  </a:lnTo>
                  <a:lnTo>
                    <a:pt x="14946" y="7617"/>
                  </a:lnTo>
                  <a:lnTo>
                    <a:pt x="1494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96" name="Google Shape;796;p50"/>
            <p:cNvSpPr/>
            <p:nvPr/>
          </p:nvSpPr>
          <p:spPr>
            <a:xfrm>
              <a:off x="4136675" y="4412000"/>
              <a:ext cx="34700" cy="331775"/>
            </a:xfrm>
            <a:custGeom>
              <a:avLst/>
              <a:gdLst/>
              <a:ahLst/>
              <a:cxnLst/>
              <a:rect l="l" t="t" r="r" b="b"/>
              <a:pathLst>
                <a:path w="1388" h="13271" extrusionOk="0">
                  <a:moveTo>
                    <a:pt x="131" y="1"/>
                  </a:moveTo>
                  <a:cubicBezTo>
                    <a:pt x="65" y="1"/>
                    <a:pt x="1" y="43"/>
                    <a:pt x="6" y="129"/>
                  </a:cubicBezTo>
                  <a:cubicBezTo>
                    <a:pt x="134" y="1590"/>
                    <a:pt x="262" y="3062"/>
                    <a:pt x="379" y="4524"/>
                  </a:cubicBezTo>
                  <a:cubicBezTo>
                    <a:pt x="582" y="6860"/>
                    <a:pt x="785" y="9196"/>
                    <a:pt x="977" y="11532"/>
                  </a:cubicBezTo>
                  <a:cubicBezTo>
                    <a:pt x="1030" y="12066"/>
                    <a:pt x="1073" y="12599"/>
                    <a:pt x="1115" y="13143"/>
                  </a:cubicBezTo>
                  <a:cubicBezTo>
                    <a:pt x="1121" y="13228"/>
                    <a:pt x="1190" y="13271"/>
                    <a:pt x="1257" y="13271"/>
                  </a:cubicBezTo>
                  <a:cubicBezTo>
                    <a:pt x="1323" y="13271"/>
                    <a:pt x="1387" y="13228"/>
                    <a:pt x="1382" y="13143"/>
                  </a:cubicBezTo>
                  <a:cubicBezTo>
                    <a:pt x="1254" y="11682"/>
                    <a:pt x="1137" y="10209"/>
                    <a:pt x="1009" y="8748"/>
                  </a:cubicBezTo>
                  <a:cubicBezTo>
                    <a:pt x="806" y="6412"/>
                    <a:pt x="614" y="4076"/>
                    <a:pt x="411" y="1739"/>
                  </a:cubicBezTo>
                  <a:cubicBezTo>
                    <a:pt x="369" y="1206"/>
                    <a:pt x="326" y="662"/>
                    <a:pt x="273" y="129"/>
                  </a:cubicBezTo>
                  <a:cubicBezTo>
                    <a:pt x="267" y="43"/>
                    <a:pt x="198" y="1"/>
                    <a:pt x="131" y="1"/>
                  </a:cubicBezTo>
                  <a:close/>
                </a:path>
              </a:pathLst>
            </a:custGeom>
            <a:solidFill>
              <a:srgbClr val="553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97" name="Google Shape;797;p50"/>
            <p:cNvSpPr/>
            <p:nvPr/>
          </p:nvSpPr>
          <p:spPr>
            <a:xfrm>
              <a:off x="4287500" y="4251200"/>
              <a:ext cx="56825" cy="493050"/>
            </a:xfrm>
            <a:custGeom>
              <a:avLst/>
              <a:gdLst/>
              <a:ahLst/>
              <a:cxnLst/>
              <a:rect l="l" t="t" r="r" b="b"/>
              <a:pathLst>
                <a:path w="2273" h="19722" extrusionOk="0">
                  <a:moveTo>
                    <a:pt x="2123" y="0"/>
                  </a:moveTo>
                  <a:cubicBezTo>
                    <a:pt x="1451" y="11"/>
                    <a:pt x="790" y="11"/>
                    <a:pt x="117" y="22"/>
                  </a:cubicBezTo>
                  <a:cubicBezTo>
                    <a:pt x="53" y="22"/>
                    <a:pt x="0" y="75"/>
                    <a:pt x="11" y="128"/>
                  </a:cubicBezTo>
                  <a:cubicBezTo>
                    <a:pt x="21" y="779"/>
                    <a:pt x="32" y="1430"/>
                    <a:pt x="43" y="2070"/>
                  </a:cubicBezTo>
                  <a:cubicBezTo>
                    <a:pt x="75" y="3627"/>
                    <a:pt x="107" y="5174"/>
                    <a:pt x="139" y="6731"/>
                  </a:cubicBezTo>
                  <a:lnTo>
                    <a:pt x="245" y="12342"/>
                  </a:lnTo>
                  <a:cubicBezTo>
                    <a:pt x="277" y="13964"/>
                    <a:pt x="310" y="15596"/>
                    <a:pt x="352" y="17228"/>
                  </a:cubicBezTo>
                  <a:cubicBezTo>
                    <a:pt x="363" y="17761"/>
                    <a:pt x="374" y="18295"/>
                    <a:pt x="384" y="18818"/>
                  </a:cubicBezTo>
                  <a:cubicBezTo>
                    <a:pt x="384" y="19074"/>
                    <a:pt x="374" y="19330"/>
                    <a:pt x="395" y="19586"/>
                  </a:cubicBezTo>
                  <a:cubicBezTo>
                    <a:pt x="395" y="19596"/>
                    <a:pt x="395" y="19607"/>
                    <a:pt x="395" y="19618"/>
                  </a:cubicBezTo>
                  <a:cubicBezTo>
                    <a:pt x="395" y="19687"/>
                    <a:pt x="451" y="19722"/>
                    <a:pt x="507" y="19722"/>
                  </a:cubicBezTo>
                  <a:cubicBezTo>
                    <a:pt x="563" y="19722"/>
                    <a:pt x="619" y="19687"/>
                    <a:pt x="619" y="19618"/>
                  </a:cubicBezTo>
                  <a:cubicBezTo>
                    <a:pt x="608" y="18967"/>
                    <a:pt x="587" y="18327"/>
                    <a:pt x="576" y="17676"/>
                  </a:cubicBezTo>
                  <a:cubicBezTo>
                    <a:pt x="544" y="16129"/>
                    <a:pt x="512" y="14572"/>
                    <a:pt x="480" y="13025"/>
                  </a:cubicBezTo>
                  <a:lnTo>
                    <a:pt x="374" y="7414"/>
                  </a:lnTo>
                  <a:cubicBezTo>
                    <a:pt x="342" y="5782"/>
                    <a:pt x="310" y="4150"/>
                    <a:pt x="277" y="2528"/>
                  </a:cubicBezTo>
                  <a:lnTo>
                    <a:pt x="245" y="928"/>
                  </a:lnTo>
                  <a:cubicBezTo>
                    <a:pt x="245" y="758"/>
                    <a:pt x="235" y="598"/>
                    <a:pt x="235" y="427"/>
                  </a:cubicBezTo>
                  <a:cubicBezTo>
                    <a:pt x="235" y="376"/>
                    <a:pt x="245" y="304"/>
                    <a:pt x="241" y="244"/>
                  </a:cubicBezTo>
                  <a:lnTo>
                    <a:pt x="241" y="244"/>
                  </a:lnTo>
                  <a:cubicBezTo>
                    <a:pt x="871" y="234"/>
                    <a:pt x="1492" y="224"/>
                    <a:pt x="2123" y="224"/>
                  </a:cubicBezTo>
                  <a:cubicBezTo>
                    <a:pt x="2272" y="224"/>
                    <a:pt x="2272" y="0"/>
                    <a:pt x="2123" y="0"/>
                  </a:cubicBezTo>
                  <a:close/>
                </a:path>
              </a:pathLst>
            </a:custGeom>
            <a:solidFill>
              <a:srgbClr val="553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98" name="Google Shape;798;p50"/>
            <p:cNvSpPr/>
            <p:nvPr/>
          </p:nvSpPr>
          <p:spPr>
            <a:xfrm>
              <a:off x="4041350" y="4019175"/>
              <a:ext cx="411250" cy="59225"/>
            </a:xfrm>
            <a:custGeom>
              <a:avLst/>
              <a:gdLst/>
              <a:ahLst/>
              <a:cxnLst/>
              <a:rect l="l" t="t" r="r" b="b"/>
              <a:pathLst>
                <a:path w="16450" h="2369" extrusionOk="0">
                  <a:moveTo>
                    <a:pt x="565" y="0"/>
                  </a:moveTo>
                  <a:cubicBezTo>
                    <a:pt x="256" y="0"/>
                    <a:pt x="0" y="246"/>
                    <a:pt x="0" y="566"/>
                  </a:cubicBezTo>
                  <a:lnTo>
                    <a:pt x="0" y="1803"/>
                  </a:lnTo>
                  <a:cubicBezTo>
                    <a:pt x="0" y="2123"/>
                    <a:pt x="256" y="2369"/>
                    <a:pt x="565" y="2369"/>
                  </a:cubicBezTo>
                  <a:lnTo>
                    <a:pt x="15884" y="2369"/>
                  </a:lnTo>
                  <a:cubicBezTo>
                    <a:pt x="16193" y="2369"/>
                    <a:pt x="16449" y="2123"/>
                    <a:pt x="16449" y="1803"/>
                  </a:cubicBezTo>
                  <a:lnTo>
                    <a:pt x="16449" y="566"/>
                  </a:lnTo>
                  <a:cubicBezTo>
                    <a:pt x="16449" y="246"/>
                    <a:pt x="16193" y="0"/>
                    <a:pt x="15884" y="0"/>
                  </a:cubicBezTo>
                  <a:close/>
                </a:path>
              </a:pathLst>
            </a:custGeom>
            <a:solidFill>
              <a:srgbClr val="A95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99" name="Google Shape;799;p50"/>
            <p:cNvSpPr/>
            <p:nvPr/>
          </p:nvSpPr>
          <p:spPr>
            <a:xfrm>
              <a:off x="4094150" y="4024500"/>
              <a:ext cx="21875" cy="77650"/>
            </a:xfrm>
            <a:custGeom>
              <a:avLst/>
              <a:gdLst/>
              <a:ahLst/>
              <a:cxnLst/>
              <a:rect l="l" t="t" r="r" b="b"/>
              <a:pathLst>
                <a:path w="875" h="3106" extrusionOk="0">
                  <a:moveTo>
                    <a:pt x="0" y="1"/>
                  </a:moveTo>
                  <a:lnTo>
                    <a:pt x="0" y="3105"/>
                  </a:lnTo>
                  <a:lnTo>
                    <a:pt x="875" y="3105"/>
                  </a:lnTo>
                  <a:lnTo>
                    <a:pt x="87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00" name="Google Shape;800;p50"/>
            <p:cNvSpPr/>
            <p:nvPr/>
          </p:nvSpPr>
          <p:spPr>
            <a:xfrm>
              <a:off x="4365100" y="4024500"/>
              <a:ext cx="21625" cy="77650"/>
            </a:xfrm>
            <a:custGeom>
              <a:avLst/>
              <a:gdLst/>
              <a:ahLst/>
              <a:cxnLst/>
              <a:rect l="l" t="t" r="r" b="b"/>
              <a:pathLst>
                <a:path w="865" h="3106" extrusionOk="0">
                  <a:moveTo>
                    <a:pt x="0" y="1"/>
                  </a:moveTo>
                  <a:lnTo>
                    <a:pt x="0" y="3105"/>
                  </a:lnTo>
                  <a:lnTo>
                    <a:pt x="864" y="3105"/>
                  </a:lnTo>
                  <a:lnTo>
                    <a:pt x="86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01" name="Google Shape;801;p50"/>
            <p:cNvSpPr/>
            <p:nvPr/>
          </p:nvSpPr>
          <p:spPr>
            <a:xfrm>
              <a:off x="4493375" y="4241325"/>
              <a:ext cx="137375" cy="203325"/>
            </a:xfrm>
            <a:custGeom>
              <a:avLst/>
              <a:gdLst/>
              <a:ahLst/>
              <a:cxnLst/>
              <a:rect l="l" t="t" r="r" b="b"/>
              <a:pathLst>
                <a:path w="5495" h="8133" extrusionOk="0">
                  <a:moveTo>
                    <a:pt x="2731" y="0"/>
                  </a:moveTo>
                  <a:cubicBezTo>
                    <a:pt x="2731" y="0"/>
                    <a:pt x="2305" y="2027"/>
                    <a:pt x="1825" y="2443"/>
                  </a:cubicBezTo>
                  <a:cubicBezTo>
                    <a:pt x="1334" y="2870"/>
                    <a:pt x="651" y="3851"/>
                    <a:pt x="544" y="4427"/>
                  </a:cubicBezTo>
                  <a:cubicBezTo>
                    <a:pt x="438" y="4993"/>
                    <a:pt x="0" y="6838"/>
                    <a:pt x="363" y="7105"/>
                  </a:cubicBezTo>
                  <a:cubicBezTo>
                    <a:pt x="461" y="7177"/>
                    <a:pt x="543" y="7210"/>
                    <a:pt x="613" y="7210"/>
                  </a:cubicBezTo>
                  <a:cubicBezTo>
                    <a:pt x="895" y="7210"/>
                    <a:pt x="994" y="6679"/>
                    <a:pt x="1217" y="6038"/>
                  </a:cubicBezTo>
                  <a:cubicBezTo>
                    <a:pt x="1433" y="5380"/>
                    <a:pt x="1783" y="5242"/>
                    <a:pt x="1970" y="5242"/>
                  </a:cubicBezTo>
                  <a:cubicBezTo>
                    <a:pt x="2013" y="5242"/>
                    <a:pt x="2048" y="5250"/>
                    <a:pt x="2070" y="5260"/>
                  </a:cubicBezTo>
                  <a:cubicBezTo>
                    <a:pt x="2198" y="5324"/>
                    <a:pt x="1825" y="7009"/>
                    <a:pt x="1825" y="7009"/>
                  </a:cubicBezTo>
                  <a:cubicBezTo>
                    <a:pt x="1825" y="7009"/>
                    <a:pt x="769" y="7116"/>
                    <a:pt x="769" y="7446"/>
                  </a:cubicBezTo>
                  <a:cubicBezTo>
                    <a:pt x="769" y="7777"/>
                    <a:pt x="512" y="7777"/>
                    <a:pt x="1526" y="7990"/>
                  </a:cubicBezTo>
                  <a:cubicBezTo>
                    <a:pt x="1939" y="8074"/>
                    <a:pt x="2481" y="8132"/>
                    <a:pt x="3010" y="8132"/>
                  </a:cubicBezTo>
                  <a:cubicBezTo>
                    <a:pt x="3767" y="8132"/>
                    <a:pt x="4500" y="8014"/>
                    <a:pt x="4801" y="7681"/>
                  </a:cubicBezTo>
                  <a:cubicBezTo>
                    <a:pt x="5313" y="7116"/>
                    <a:pt x="5430" y="5708"/>
                    <a:pt x="5462" y="5441"/>
                  </a:cubicBezTo>
                  <a:cubicBezTo>
                    <a:pt x="5494" y="5174"/>
                    <a:pt x="5313" y="545"/>
                    <a:pt x="5313" y="545"/>
                  </a:cubicBezTo>
                  <a:lnTo>
                    <a:pt x="2731" y="0"/>
                  </a:lnTo>
                  <a:close/>
                </a:path>
              </a:pathLst>
            </a:custGeom>
            <a:solidFill>
              <a:srgbClr val="FF9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02" name="Google Shape;802;p50"/>
            <p:cNvSpPr/>
            <p:nvPr/>
          </p:nvSpPr>
          <p:spPr>
            <a:xfrm>
              <a:off x="4546525" y="4398525"/>
              <a:ext cx="27700" cy="40850"/>
            </a:xfrm>
            <a:custGeom>
              <a:avLst/>
              <a:gdLst/>
              <a:ahLst/>
              <a:cxnLst/>
              <a:rect l="l" t="t" r="r" b="b"/>
              <a:pathLst>
                <a:path w="1108" h="1634" extrusionOk="0">
                  <a:moveTo>
                    <a:pt x="1017" y="0"/>
                  </a:moveTo>
                  <a:cubicBezTo>
                    <a:pt x="997" y="0"/>
                    <a:pt x="978" y="11"/>
                    <a:pt x="968" y="38"/>
                  </a:cubicBezTo>
                  <a:cubicBezTo>
                    <a:pt x="712" y="561"/>
                    <a:pt x="403" y="1062"/>
                    <a:pt x="40" y="1521"/>
                  </a:cubicBezTo>
                  <a:cubicBezTo>
                    <a:pt x="0" y="1569"/>
                    <a:pt x="43" y="1634"/>
                    <a:pt x="89" y="1634"/>
                  </a:cubicBezTo>
                  <a:cubicBezTo>
                    <a:pt x="106" y="1634"/>
                    <a:pt x="122" y="1626"/>
                    <a:pt x="136" y="1606"/>
                  </a:cubicBezTo>
                  <a:cubicBezTo>
                    <a:pt x="509" y="1148"/>
                    <a:pt x="829" y="636"/>
                    <a:pt x="1085" y="102"/>
                  </a:cubicBezTo>
                  <a:cubicBezTo>
                    <a:pt x="1107" y="51"/>
                    <a:pt x="1059" y="0"/>
                    <a:pt x="1017" y="0"/>
                  </a:cubicBezTo>
                  <a:close/>
                </a:path>
              </a:pathLst>
            </a:custGeom>
            <a:solidFill>
              <a:srgbClr val="985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03" name="Google Shape;803;p50"/>
            <p:cNvSpPr/>
            <p:nvPr/>
          </p:nvSpPr>
          <p:spPr>
            <a:xfrm>
              <a:off x="4571575" y="4395500"/>
              <a:ext cx="27650" cy="41850"/>
            </a:xfrm>
            <a:custGeom>
              <a:avLst/>
              <a:gdLst/>
              <a:ahLst/>
              <a:cxnLst/>
              <a:rect l="l" t="t" r="r" b="b"/>
              <a:pathLst>
                <a:path w="1106" h="1674" extrusionOk="0">
                  <a:moveTo>
                    <a:pt x="1013" y="0"/>
                  </a:moveTo>
                  <a:cubicBezTo>
                    <a:pt x="995" y="0"/>
                    <a:pt x="978" y="9"/>
                    <a:pt x="969" y="31"/>
                  </a:cubicBezTo>
                  <a:cubicBezTo>
                    <a:pt x="691" y="575"/>
                    <a:pt x="382" y="1087"/>
                    <a:pt x="30" y="1578"/>
                  </a:cubicBezTo>
                  <a:cubicBezTo>
                    <a:pt x="0" y="1623"/>
                    <a:pt x="44" y="1673"/>
                    <a:pt x="91" y="1673"/>
                  </a:cubicBezTo>
                  <a:cubicBezTo>
                    <a:pt x="111" y="1673"/>
                    <a:pt x="132" y="1664"/>
                    <a:pt x="147" y="1642"/>
                  </a:cubicBezTo>
                  <a:cubicBezTo>
                    <a:pt x="489" y="1151"/>
                    <a:pt x="809" y="639"/>
                    <a:pt x="1075" y="106"/>
                  </a:cubicBezTo>
                  <a:cubicBezTo>
                    <a:pt x="1106" y="53"/>
                    <a:pt x="1056" y="0"/>
                    <a:pt x="1013" y="0"/>
                  </a:cubicBezTo>
                  <a:close/>
                </a:path>
              </a:pathLst>
            </a:custGeom>
            <a:solidFill>
              <a:srgbClr val="985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04" name="Google Shape;804;p50"/>
            <p:cNvSpPr/>
            <p:nvPr/>
          </p:nvSpPr>
          <p:spPr>
            <a:xfrm>
              <a:off x="4590775" y="4395425"/>
              <a:ext cx="24700" cy="39575"/>
            </a:xfrm>
            <a:custGeom>
              <a:avLst/>
              <a:gdLst/>
              <a:ahLst/>
              <a:cxnLst/>
              <a:rect l="l" t="t" r="r" b="b"/>
              <a:pathLst>
                <a:path w="988" h="1583" extrusionOk="0">
                  <a:moveTo>
                    <a:pt x="899" y="1"/>
                  </a:moveTo>
                  <a:cubicBezTo>
                    <a:pt x="880" y="1"/>
                    <a:pt x="862" y="11"/>
                    <a:pt x="851" y="34"/>
                  </a:cubicBezTo>
                  <a:cubicBezTo>
                    <a:pt x="627" y="546"/>
                    <a:pt x="361" y="1037"/>
                    <a:pt x="30" y="1485"/>
                  </a:cubicBezTo>
                  <a:cubicBezTo>
                    <a:pt x="1" y="1536"/>
                    <a:pt x="42" y="1582"/>
                    <a:pt x="87" y="1582"/>
                  </a:cubicBezTo>
                  <a:cubicBezTo>
                    <a:pt x="109" y="1582"/>
                    <a:pt x="131" y="1573"/>
                    <a:pt x="147" y="1549"/>
                  </a:cubicBezTo>
                  <a:cubicBezTo>
                    <a:pt x="478" y="1101"/>
                    <a:pt x="745" y="621"/>
                    <a:pt x="958" y="98"/>
                  </a:cubicBezTo>
                  <a:cubicBezTo>
                    <a:pt x="987" y="47"/>
                    <a:pt x="942" y="1"/>
                    <a:pt x="899" y="1"/>
                  </a:cubicBezTo>
                  <a:close/>
                </a:path>
              </a:pathLst>
            </a:custGeom>
            <a:solidFill>
              <a:srgbClr val="985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05" name="Google Shape;805;p50"/>
            <p:cNvSpPr/>
            <p:nvPr/>
          </p:nvSpPr>
          <p:spPr>
            <a:xfrm>
              <a:off x="4321350" y="3365525"/>
              <a:ext cx="357125" cy="929150"/>
            </a:xfrm>
            <a:custGeom>
              <a:avLst/>
              <a:gdLst/>
              <a:ahLst/>
              <a:cxnLst/>
              <a:rect l="l" t="t" r="r" b="b"/>
              <a:pathLst>
                <a:path w="14285" h="37166" extrusionOk="0">
                  <a:moveTo>
                    <a:pt x="1" y="1"/>
                  </a:moveTo>
                  <a:lnTo>
                    <a:pt x="4780" y="16066"/>
                  </a:lnTo>
                  <a:lnTo>
                    <a:pt x="8311" y="36505"/>
                  </a:lnTo>
                  <a:lnTo>
                    <a:pt x="13357" y="37166"/>
                  </a:lnTo>
                  <a:cubicBezTo>
                    <a:pt x="13357" y="37166"/>
                    <a:pt x="14285" y="23192"/>
                    <a:pt x="12013" y="13068"/>
                  </a:cubicBezTo>
                  <a:cubicBezTo>
                    <a:pt x="9943" y="3862"/>
                    <a:pt x="545" y="267"/>
                    <a:pt x="545" y="26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06" name="Google Shape;806;p50"/>
            <p:cNvSpPr/>
            <p:nvPr/>
          </p:nvSpPr>
          <p:spPr>
            <a:xfrm>
              <a:off x="4437675" y="3764425"/>
              <a:ext cx="221050" cy="533225"/>
            </a:xfrm>
            <a:custGeom>
              <a:avLst/>
              <a:gdLst/>
              <a:ahLst/>
              <a:cxnLst/>
              <a:rect l="l" t="t" r="r" b="b"/>
              <a:pathLst>
                <a:path w="8842" h="21329" extrusionOk="0">
                  <a:moveTo>
                    <a:pt x="139" y="0"/>
                  </a:moveTo>
                  <a:cubicBezTo>
                    <a:pt x="72" y="0"/>
                    <a:pt x="1" y="57"/>
                    <a:pt x="20" y="142"/>
                  </a:cubicBezTo>
                  <a:cubicBezTo>
                    <a:pt x="138" y="824"/>
                    <a:pt x="255" y="1507"/>
                    <a:pt x="372" y="2179"/>
                  </a:cubicBezTo>
                  <a:cubicBezTo>
                    <a:pt x="650" y="3811"/>
                    <a:pt x="927" y="5433"/>
                    <a:pt x="1215" y="7065"/>
                  </a:cubicBezTo>
                  <a:cubicBezTo>
                    <a:pt x="1556" y="9028"/>
                    <a:pt x="1887" y="10991"/>
                    <a:pt x="2228" y="12964"/>
                  </a:cubicBezTo>
                  <a:cubicBezTo>
                    <a:pt x="2527" y="14660"/>
                    <a:pt x="2815" y="16356"/>
                    <a:pt x="3114" y="18063"/>
                  </a:cubicBezTo>
                  <a:cubicBezTo>
                    <a:pt x="3210" y="18618"/>
                    <a:pt x="3306" y="19183"/>
                    <a:pt x="3402" y="19749"/>
                  </a:cubicBezTo>
                  <a:cubicBezTo>
                    <a:pt x="3445" y="20005"/>
                    <a:pt x="3466" y="20293"/>
                    <a:pt x="3541" y="20538"/>
                  </a:cubicBezTo>
                  <a:cubicBezTo>
                    <a:pt x="3541" y="20549"/>
                    <a:pt x="3541" y="20570"/>
                    <a:pt x="3551" y="20581"/>
                  </a:cubicBezTo>
                  <a:cubicBezTo>
                    <a:pt x="3562" y="20634"/>
                    <a:pt x="3605" y="20655"/>
                    <a:pt x="3658" y="20655"/>
                  </a:cubicBezTo>
                  <a:cubicBezTo>
                    <a:pt x="5130" y="20858"/>
                    <a:pt x="6602" y="21050"/>
                    <a:pt x="8074" y="21242"/>
                  </a:cubicBezTo>
                  <a:cubicBezTo>
                    <a:pt x="8288" y="21274"/>
                    <a:pt x="8501" y="21295"/>
                    <a:pt x="8704" y="21327"/>
                  </a:cubicBezTo>
                  <a:cubicBezTo>
                    <a:pt x="8710" y="21328"/>
                    <a:pt x="8716" y="21329"/>
                    <a:pt x="8722" y="21329"/>
                  </a:cubicBezTo>
                  <a:cubicBezTo>
                    <a:pt x="8842" y="21329"/>
                    <a:pt x="8836" y="21124"/>
                    <a:pt x="8704" y="21103"/>
                  </a:cubicBezTo>
                  <a:cubicBezTo>
                    <a:pt x="7231" y="20911"/>
                    <a:pt x="5759" y="20719"/>
                    <a:pt x="4287" y="20517"/>
                  </a:cubicBezTo>
                  <a:cubicBezTo>
                    <a:pt x="4107" y="20499"/>
                    <a:pt x="3927" y="20473"/>
                    <a:pt x="3754" y="20453"/>
                  </a:cubicBezTo>
                  <a:lnTo>
                    <a:pt x="3754" y="20453"/>
                  </a:lnTo>
                  <a:cubicBezTo>
                    <a:pt x="3640" y="19792"/>
                    <a:pt x="3526" y="19140"/>
                    <a:pt x="3413" y="18479"/>
                  </a:cubicBezTo>
                  <a:lnTo>
                    <a:pt x="2570" y="13593"/>
                  </a:lnTo>
                  <a:lnTo>
                    <a:pt x="1546" y="7694"/>
                  </a:lnTo>
                  <a:cubicBezTo>
                    <a:pt x="1258" y="5998"/>
                    <a:pt x="959" y="4302"/>
                    <a:pt x="671" y="2595"/>
                  </a:cubicBezTo>
                  <a:cubicBezTo>
                    <a:pt x="564" y="2041"/>
                    <a:pt x="468" y="1475"/>
                    <a:pt x="372" y="910"/>
                  </a:cubicBezTo>
                  <a:cubicBezTo>
                    <a:pt x="330" y="654"/>
                    <a:pt x="308" y="376"/>
                    <a:pt x="234" y="120"/>
                  </a:cubicBezTo>
                  <a:cubicBezTo>
                    <a:pt x="234" y="110"/>
                    <a:pt x="234" y="88"/>
                    <a:pt x="234" y="78"/>
                  </a:cubicBezTo>
                  <a:cubicBezTo>
                    <a:pt x="221" y="24"/>
                    <a:pt x="181" y="0"/>
                    <a:pt x="139" y="0"/>
                  </a:cubicBezTo>
                  <a:close/>
                </a:path>
              </a:pathLst>
            </a:custGeom>
            <a:solidFill>
              <a:srgbClr val="364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07" name="Google Shape;807;p50"/>
            <p:cNvSpPr/>
            <p:nvPr/>
          </p:nvSpPr>
          <p:spPr>
            <a:xfrm>
              <a:off x="4317000" y="3362800"/>
              <a:ext cx="117475" cy="65150"/>
            </a:xfrm>
            <a:custGeom>
              <a:avLst/>
              <a:gdLst/>
              <a:ahLst/>
              <a:cxnLst/>
              <a:rect l="l" t="t" r="r" b="b"/>
              <a:pathLst>
                <a:path w="4699" h="2606" extrusionOk="0">
                  <a:moveTo>
                    <a:pt x="176" y="1"/>
                  </a:moveTo>
                  <a:cubicBezTo>
                    <a:pt x="72" y="1"/>
                    <a:pt x="1" y="150"/>
                    <a:pt x="111" y="206"/>
                  </a:cubicBezTo>
                  <a:cubicBezTo>
                    <a:pt x="516" y="398"/>
                    <a:pt x="932" y="579"/>
                    <a:pt x="1338" y="760"/>
                  </a:cubicBezTo>
                  <a:cubicBezTo>
                    <a:pt x="2436" y="1283"/>
                    <a:pt x="3482" y="1902"/>
                    <a:pt x="4485" y="2584"/>
                  </a:cubicBezTo>
                  <a:cubicBezTo>
                    <a:pt x="4505" y="2599"/>
                    <a:pt x="4526" y="2606"/>
                    <a:pt x="4545" y="2606"/>
                  </a:cubicBezTo>
                  <a:cubicBezTo>
                    <a:pt x="4636" y="2606"/>
                    <a:pt x="4699" y="2463"/>
                    <a:pt x="4602" y="2392"/>
                  </a:cubicBezTo>
                  <a:cubicBezTo>
                    <a:pt x="3599" y="1710"/>
                    <a:pt x="2543" y="1091"/>
                    <a:pt x="1444" y="568"/>
                  </a:cubicBezTo>
                  <a:cubicBezTo>
                    <a:pt x="1231" y="472"/>
                    <a:pt x="1007" y="376"/>
                    <a:pt x="783" y="280"/>
                  </a:cubicBezTo>
                  <a:cubicBezTo>
                    <a:pt x="776" y="280"/>
                    <a:pt x="769" y="276"/>
                    <a:pt x="760" y="273"/>
                  </a:cubicBezTo>
                  <a:lnTo>
                    <a:pt x="760" y="273"/>
                  </a:lnTo>
                  <a:cubicBezTo>
                    <a:pt x="752" y="267"/>
                    <a:pt x="735" y="259"/>
                    <a:pt x="730" y="259"/>
                  </a:cubicBezTo>
                  <a:cubicBezTo>
                    <a:pt x="698" y="238"/>
                    <a:pt x="666" y="227"/>
                    <a:pt x="634" y="206"/>
                  </a:cubicBezTo>
                  <a:cubicBezTo>
                    <a:pt x="495" y="142"/>
                    <a:pt x="367" y="78"/>
                    <a:pt x="228" y="14"/>
                  </a:cubicBezTo>
                  <a:cubicBezTo>
                    <a:pt x="210" y="5"/>
                    <a:pt x="193" y="1"/>
                    <a:pt x="176" y="1"/>
                  </a:cubicBezTo>
                  <a:close/>
                </a:path>
              </a:pathLst>
            </a:custGeom>
            <a:solidFill>
              <a:srgbClr val="364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08" name="Google Shape;808;p50"/>
            <p:cNvSpPr/>
            <p:nvPr/>
          </p:nvSpPr>
          <p:spPr>
            <a:xfrm>
              <a:off x="4517900" y="4214400"/>
              <a:ext cx="140300" cy="80275"/>
            </a:xfrm>
            <a:custGeom>
              <a:avLst/>
              <a:gdLst/>
              <a:ahLst/>
              <a:cxnLst/>
              <a:rect l="l" t="t" r="r" b="b"/>
              <a:pathLst>
                <a:path w="5612" h="3211" extrusionOk="0">
                  <a:moveTo>
                    <a:pt x="1" y="0"/>
                  </a:moveTo>
                  <a:lnTo>
                    <a:pt x="449" y="2550"/>
                  </a:lnTo>
                  <a:lnTo>
                    <a:pt x="5495" y="3211"/>
                  </a:lnTo>
                  <a:cubicBezTo>
                    <a:pt x="5495" y="3211"/>
                    <a:pt x="5559" y="2283"/>
                    <a:pt x="5612" y="72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09" name="Google Shape;809;p50"/>
            <p:cNvSpPr/>
            <p:nvPr/>
          </p:nvSpPr>
          <p:spPr>
            <a:xfrm>
              <a:off x="4515175" y="4211425"/>
              <a:ext cx="145975" cy="86225"/>
            </a:xfrm>
            <a:custGeom>
              <a:avLst/>
              <a:gdLst/>
              <a:ahLst/>
              <a:cxnLst/>
              <a:rect l="l" t="t" r="r" b="b"/>
              <a:pathLst>
                <a:path w="5839" h="3449" extrusionOk="0">
                  <a:moveTo>
                    <a:pt x="244" y="243"/>
                  </a:moveTo>
                  <a:lnTo>
                    <a:pt x="244" y="243"/>
                  </a:lnTo>
                  <a:cubicBezTo>
                    <a:pt x="1841" y="451"/>
                    <a:pt x="3429" y="658"/>
                    <a:pt x="5028" y="866"/>
                  </a:cubicBezTo>
                  <a:cubicBezTo>
                    <a:pt x="5225" y="893"/>
                    <a:pt x="5415" y="912"/>
                    <a:pt x="5611" y="937"/>
                  </a:cubicBezTo>
                  <a:lnTo>
                    <a:pt x="5611" y="937"/>
                  </a:lnTo>
                  <a:cubicBezTo>
                    <a:pt x="5581" y="1698"/>
                    <a:pt x="5551" y="2458"/>
                    <a:pt x="5505" y="3210"/>
                  </a:cubicBezTo>
                  <a:lnTo>
                    <a:pt x="5505" y="3210"/>
                  </a:lnTo>
                  <a:cubicBezTo>
                    <a:pt x="4065" y="3023"/>
                    <a:pt x="2626" y="2835"/>
                    <a:pt x="1187" y="2637"/>
                  </a:cubicBezTo>
                  <a:cubicBezTo>
                    <a:pt x="1007" y="2619"/>
                    <a:pt x="827" y="2593"/>
                    <a:pt x="653" y="2573"/>
                  </a:cubicBezTo>
                  <a:lnTo>
                    <a:pt x="653" y="2573"/>
                  </a:lnTo>
                  <a:cubicBezTo>
                    <a:pt x="517" y="1793"/>
                    <a:pt x="380" y="1022"/>
                    <a:pt x="244" y="243"/>
                  </a:cubicBezTo>
                  <a:close/>
                  <a:moveTo>
                    <a:pt x="92" y="0"/>
                  </a:moveTo>
                  <a:cubicBezTo>
                    <a:pt x="37" y="0"/>
                    <a:pt x="9" y="42"/>
                    <a:pt x="6" y="90"/>
                  </a:cubicBezTo>
                  <a:lnTo>
                    <a:pt x="6" y="90"/>
                  </a:lnTo>
                  <a:cubicBezTo>
                    <a:pt x="2" y="105"/>
                    <a:pt x="0" y="122"/>
                    <a:pt x="3" y="140"/>
                  </a:cubicBezTo>
                  <a:cubicBezTo>
                    <a:pt x="153" y="994"/>
                    <a:pt x="302" y="1847"/>
                    <a:pt x="451" y="2701"/>
                  </a:cubicBezTo>
                  <a:cubicBezTo>
                    <a:pt x="462" y="2754"/>
                    <a:pt x="505" y="2775"/>
                    <a:pt x="558" y="2775"/>
                  </a:cubicBezTo>
                  <a:lnTo>
                    <a:pt x="4974" y="3362"/>
                  </a:lnTo>
                  <a:cubicBezTo>
                    <a:pt x="5188" y="3394"/>
                    <a:pt x="5401" y="3415"/>
                    <a:pt x="5604" y="3447"/>
                  </a:cubicBezTo>
                  <a:cubicBezTo>
                    <a:pt x="5608" y="3448"/>
                    <a:pt x="5612" y="3448"/>
                    <a:pt x="5616" y="3448"/>
                  </a:cubicBezTo>
                  <a:cubicBezTo>
                    <a:pt x="5673" y="3448"/>
                    <a:pt x="5711" y="3380"/>
                    <a:pt x="5721" y="3330"/>
                  </a:cubicBezTo>
                  <a:cubicBezTo>
                    <a:pt x="5774" y="2509"/>
                    <a:pt x="5806" y="1677"/>
                    <a:pt x="5828" y="844"/>
                  </a:cubicBezTo>
                  <a:cubicBezTo>
                    <a:pt x="5838" y="780"/>
                    <a:pt x="5774" y="738"/>
                    <a:pt x="5721" y="727"/>
                  </a:cubicBezTo>
                  <a:cubicBezTo>
                    <a:pt x="4078" y="514"/>
                    <a:pt x="2446" y="311"/>
                    <a:pt x="803" y="98"/>
                  </a:cubicBezTo>
                  <a:cubicBezTo>
                    <a:pt x="579" y="66"/>
                    <a:pt x="345" y="34"/>
                    <a:pt x="110" y="2"/>
                  </a:cubicBezTo>
                  <a:cubicBezTo>
                    <a:pt x="104" y="1"/>
                    <a:pt x="98" y="0"/>
                    <a:pt x="92" y="0"/>
                  </a:cubicBezTo>
                  <a:close/>
                </a:path>
              </a:pathLst>
            </a:custGeom>
            <a:solidFill>
              <a:srgbClr val="364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10" name="Google Shape;810;p50"/>
            <p:cNvSpPr/>
            <p:nvPr/>
          </p:nvSpPr>
          <p:spPr>
            <a:xfrm>
              <a:off x="4534700" y="4234400"/>
              <a:ext cx="14425" cy="14675"/>
            </a:xfrm>
            <a:custGeom>
              <a:avLst/>
              <a:gdLst/>
              <a:ahLst/>
              <a:cxnLst/>
              <a:rect l="l" t="t" r="r" b="b"/>
              <a:pathLst>
                <a:path w="577" h="587" extrusionOk="0">
                  <a:moveTo>
                    <a:pt x="289" y="0"/>
                  </a:moveTo>
                  <a:cubicBezTo>
                    <a:pt x="129" y="0"/>
                    <a:pt x="1" y="128"/>
                    <a:pt x="1" y="288"/>
                  </a:cubicBezTo>
                  <a:cubicBezTo>
                    <a:pt x="1" y="448"/>
                    <a:pt x="129" y="587"/>
                    <a:pt x="289" y="587"/>
                  </a:cubicBezTo>
                  <a:cubicBezTo>
                    <a:pt x="449" y="587"/>
                    <a:pt x="577" y="448"/>
                    <a:pt x="577" y="288"/>
                  </a:cubicBezTo>
                  <a:cubicBezTo>
                    <a:pt x="577" y="128"/>
                    <a:pt x="449" y="0"/>
                    <a:pt x="289" y="0"/>
                  </a:cubicBezTo>
                  <a:close/>
                </a:path>
              </a:pathLst>
            </a:custGeom>
            <a:solidFill>
              <a:srgbClr val="364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11" name="Google Shape;811;p50"/>
            <p:cNvSpPr/>
            <p:nvPr/>
          </p:nvSpPr>
          <p:spPr>
            <a:xfrm>
              <a:off x="3930125" y="4094925"/>
              <a:ext cx="105900" cy="169100"/>
            </a:xfrm>
            <a:custGeom>
              <a:avLst/>
              <a:gdLst/>
              <a:ahLst/>
              <a:cxnLst/>
              <a:rect l="l" t="t" r="r" b="b"/>
              <a:pathLst>
                <a:path w="4236" h="6764" extrusionOk="0">
                  <a:moveTo>
                    <a:pt x="2988" y="0"/>
                  </a:moveTo>
                  <a:lnTo>
                    <a:pt x="1" y="2400"/>
                  </a:lnTo>
                  <a:lnTo>
                    <a:pt x="2113" y="6763"/>
                  </a:lnTo>
                  <a:lnTo>
                    <a:pt x="4236" y="2592"/>
                  </a:lnTo>
                  <a:lnTo>
                    <a:pt x="2988" y="0"/>
                  </a:lnTo>
                  <a:close/>
                </a:path>
              </a:pathLst>
            </a:custGeom>
            <a:solidFill>
              <a:srgbClr val="FF9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12" name="Google Shape;812;p50"/>
            <p:cNvSpPr/>
            <p:nvPr/>
          </p:nvSpPr>
          <p:spPr>
            <a:xfrm>
              <a:off x="3973925" y="4139650"/>
              <a:ext cx="75925" cy="137350"/>
            </a:xfrm>
            <a:custGeom>
              <a:avLst/>
              <a:gdLst/>
              <a:ahLst/>
              <a:cxnLst/>
              <a:rect l="l" t="t" r="r" b="b"/>
              <a:pathLst>
                <a:path w="3037" h="5494" extrusionOk="0">
                  <a:moveTo>
                    <a:pt x="2858" y="1"/>
                  </a:moveTo>
                  <a:cubicBezTo>
                    <a:pt x="2817" y="1"/>
                    <a:pt x="2777" y="21"/>
                    <a:pt x="2750" y="67"/>
                  </a:cubicBezTo>
                  <a:cubicBezTo>
                    <a:pt x="1961" y="1593"/>
                    <a:pt x="1172" y="3118"/>
                    <a:pt x="393" y="4633"/>
                  </a:cubicBezTo>
                  <a:cubicBezTo>
                    <a:pt x="276" y="4857"/>
                    <a:pt x="169" y="5070"/>
                    <a:pt x="52" y="5294"/>
                  </a:cubicBezTo>
                  <a:cubicBezTo>
                    <a:pt x="0" y="5396"/>
                    <a:pt x="89" y="5494"/>
                    <a:pt x="178" y="5494"/>
                  </a:cubicBezTo>
                  <a:cubicBezTo>
                    <a:pt x="218" y="5494"/>
                    <a:pt x="259" y="5473"/>
                    <a:pt x="286" y="5422"/>
                  </a:cubicBezTo>
                  <a:cubicBezTo>
                    <a:pt x="1065" y="3907"/>
                    <a:pt x="1854" y="2382"/>
                    <a:pt x="2644" y="857"/>
                  </a:cubicBezTo>
                  <a:cubicBezTo>
                    <a:pt x="2761" y="643"/>
                    <a:pt x="2868" y="419"/>
                    <a:pt x="2985" y="206"/>
                  </a:cubicBezTo>
                  <a:cubicBezTo>
                    <a:pt x="3036" y="96"/>
                    <a:pt x="2947" y="1"/>
                    <a:pt x="2858" y="1"/>
                  </a:cubicBezTo>
                  <a:close/>
                </a:path>
              </a:pathLst>
            </a:custGeom>
            <a:solidFill>
              <a:srgbClr val="553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13" name="Google Shape;813;p50"/>
            <p:cNvSpPr/>
            <p:nvPr/>
          </p:nvSpPr>
          <p:spPr>
            <a:xfrm>
              <a:off x="3801050" y="3348200"/>
              <a:ext cx="434200" cy="830750"/>
            </a:xfrm>
            <a:custGeom>
              <a:avLst/>
              <a:gdLst/>
              <a:ahLst/>
              <a:cxnLst/>
              <a:rect l="l" t="t" r="r" b="b"/>
              <a:pathLst>
                <a:path w="17368" h="33230" extrusionOk="0">
                  <a:moveTo>
                    <a:pt x="17367" y="0"/>
                  </a:moveTo>
                  <a:lnTo>
                    <a:pt x="14764" y="960"/>
                  </a:lnTo>
                  <a:cubicBezTo>
                    <a:pt x="14764" y="960"/>
                    <a:pt x="10423" y="1963"/>
                    <a:pt x="6209" y="7446"/>
                  </a:cubicBezTo>
                  <a:cubicBezTo>
                    <a:pt x="2401" y="12417"/>
                    <a:pt x="1" y="17516"/>
                    <a:pt x="289" y="20471"/>
                  </a:cubicBezTo>
                  <a:cubicBezTo>
                    <a:pt x="577" y="23415"/>
                    <a:pt x="2550" y="29517"/>
                    <a:pt x="4801" y="33229"/>
                  </a:cubicBezTo>
                  <a:lnTo>
                    <a:pt x="9196" y="30498"/>
                  </a:lnTo>
                  <a:lnTo>
                    <a:pt x="7756" y="20994"/>
                  </a:lnTo>
                  <a:lnTo>
                    <a:pt x="10775" y="16193"/>
                  </a:lnTo>
                  <a:lnTo>
                    <a:pt x="173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14" name="Google Shape;814;p50"/>
            <p:cNvSpPr/>
            <p:nvPr/>
          </p:nvSpPr>
          <p:spPr>
            <a:xfrm>
              <a:off x="3917250" y="3836675"/>
              <a:ext cx="116650" cy="345100"/>
            </a:xfrm>
            <a:custGeom>
              <a:avLst/>
              <a:gdLst/>
              <a:ahLst/>
              <a:cxnLst/>
              <a:rect l="l" t="t" r="r" b="b"/>
              <a:pathLst>
                <a:path w="4666" h="13804" extrusionOk="0">
                  <a:moveTo>
                    <a:pt x="221" y="1"/>
                  </a:moveTo>
                  <a:cubicBezTo>
                    <a:pt x="102" y="1"/>
                    <a:pt x="56" y="188"/>
                    <a:pt x="185" y="228"/>
                  </a:cubicBezTo>
                  <a:cubicBezTo>
                    <a:pt x="964" y="431"/>
                    <a:pt x="1700" y="793"/>
                    <a:pt x="2404" y="1177"/>
                  </a:cubicBezTo>
                  <a:cubicBezTo>
                    <a:pt x="2596" y="1284"/>
                    <a:pt x="2798" y="1433"/>
                    <a:pt x="3001" y="1519"/>
                  </a:cubicBezTo>
                  <a:lnTo>
                    <a:pt x="3001" y="1519"/>
                  </a:lnTo>
                  <a:cubicBezTo>
                    <a:pt x="2993" y="1509"/>
                    <a:pt x="2990" y="1498"/>
                    <a:pt x="3001" y="1487"/>
                  </a:cubicBezTo>
                  <a:lnTo>
                    <a:pt x="3001" y="1487"/>
                  </a:lnTo>
                  <a:cubicBezTo>
                    <a:pt x="3001" y="1494"/>
                    <a:pt x="3007" y="1513"/>
                    <a:pt x="3010" y="1523"/>
                  </a:cubicBezTo>
                  <a:lnTo>
                    <a:pt x="3010" y="1523"/>
                  </a:lnTo>
                  <a:cubicBezTo>
                    <a:pt x="3007" y="1521"/>
                    <a:pt x="3004" y="1520"/>
                    <a:pt x="3001" y="1519"/>
                  </a:cubicBezTo>
                  <a:cubicBezTo>
                    <a:pt x="3001" y="1519"/>
                    <a:pt x="3001" y="1519"/>
                    <a:pt x="3001" y="1519"/>
                  </a:cubicBezTo>
                  <a:lnTo>
                    <a:pt x="3001" y="1519"/>
                  </a:lnTo>
                  <a:cubicBezTo>
                    <a:pt x="3004" y="1522"/>
                    <a:pt x="3008" y="1525"/>
                    <a:pt x="3012" y="1528"/>
                  </a:cubicBezTo>
                  <a:lnTo>
                    <a:pt x="3012" y="1528"/>
                  </a:lnTo>
                  <a:cubicBezTo>
                    <a:pt x="3011" y="1527"/>
                    <a:pt x="3011" y="1525"/>
                    <a:pt x="3010" y="1523"/>
                  </a:cubicBezTo>
                  <a:lnTo>
                    <a:pt x="3010" y="1523"/>
                  </a:lnTo>
                  <a:cubicBezTo>
                    <a:pt x="3042" y="1538"/>
                    <a:pt x="3048" y="1544"/>
                    <a:pt x="3044" y="1544"/>
                  </a:cubicBezTo>
                  <a:cubicBezTo>
                    <a:pt x="3040" y="1544"/>
                    <a:pt x="3024" y="1538"/>
                    <a:pt x="3012" y="1528"/>
                  </a:cubicBezTo>
                  <a:lnTo>
                    <a:pt x="3012" y="1528"/>
                  </a:lnTo>
                  <a:cubicBezTo>
                    <a:pt x="3012" y="1529"/>
                    <a:pt x="3012" y="1529"/>
                    <a:pt x="3012" y="1529"/>
                  </a:cubicBezTo>
                  <a:cubicBezTo>
                    <a:pt x="2991" y="1711"/>
                    <a:pt x="3076" y="1945"/>
                    <a:pt x="3097" y="2116"/>
                  </a:cubicBezTo>
                  <a:cubicBezTo>
                    <a:pt x="3151" y="2489"/>
                    <a:pt x="3204" y="2852"/>
                    <a:pt x="3268" y="3215"/>
                  </a:cubicBezTo>
                  <a:cubicBezTo>
                    <a:pt x="3577" y="5274"/>
                    <a:pt x="3887" y="7332"/>
                    <a:pt x="4196" y="9381"/>
                  </a:cubicBezTo>
                  <a:cubicBezTo>
                    <a:pt x="4277" y="9895"/>
                    <a:pt x="4348" y="10400"/>
                    <a:pt x="4428" y="10905"/>
                  </a:cubicBezTo>
                  <a:lnTo>
                    <a:pt x="4428" y="10905"/>
                  </a:lnTo>
                  <a:cubicBezTo>
                    <a:pt x="3160" y="11691"/>
                    <a:pt x="1902" y="12467"/>
                    <a:pt x="644" y="13253"/>
                  </a:cubicBezTo>
                  <a:cubicBezTo>
                    <a:pt x="462" y="13370"/>
                    <a:pt x="281" y="13477"/>
                    <a:pt x="100" y="13594"/>
                  </a:cubicBezTo>
                  <a:cubicBezTo>
                    <a:pt x="1" y="13657"/>
                    <a:pt x="61" y="13803"/>
                    <a:pt x="159" y="13803"/>
                  </a:cubicBezTo>
                  <a:cubicBezTo>
                    <a:pt x="177" y="13803"/>
                    <a:pt x="197" y="13798"/>
                    <a:pt x="217" y="13786"/>
                  </a:cubicBezTo>
                  <a:cubicBezTo>
                    <a:pt x="1497" y="12986"/>
                    <a:pt x="2777" y="12197"/>
                    <a:pt x="4057" y="11397"/>
                  </a:cubicBezTo>
                  <a:cubicBezTo>
                    <a:pt x="4239" y="11279"/>
                    <a:pt x="4420" y="11173"/>
                    <a:pt x="4601" y="11055"/>
                  </a:cubicBezTo>
                  <a:cubicBezTo>
                    <a:pt x="4644" y="11034"/>
                    <a:pt x="4665" y="10981"/>
                    <a:pt x="4655" y="10938"/>
                  </a:cubicBezTo>
                  <a:cubicBezTo>
                    <a:pt x="4431" y="9477"/>
                    <a:pt x="4217" y="8015"/>
                    <a:pt x="3993" y="6554"/>
                  </a:cubicBezTo>
                  <a:cubicBezTo>
                    <a:pt x="3737" y="4879"/>
                    <a:pt x="3524" y="3183"/>
                    <a:pt x="3225" y="1508"/>
                  </a:cubicBezTo>
                  <a:cubicBezTo>
                    <a:pt x="3183" y="1273"/>
                    <a:pt x="2852" y="1177"/>
                    <a:pt x="2660" y="1071"/>
                  </a:cubicBezTo>
                  <a:cubicBezTo>
                    <a:pt x="1902" y="644"/>
                    <a:pt x="1092" y="239"/>
                    <a:pt x="249" y="4"/>
                  </a:cubicBezTo>
                  <a:cubicBezTo>
                    <a:pt x="239" y="2"/>
                    <a:pt x="230" y="1"/>
                    <a:pt x="221" y="1"/>
                  </a:cubicBezTo>
                  <a:close/>
                </a:path>
              </a:pathLst>
            </a:custGeom>
            <a:solidFill>
              <a:srgbClr val="364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15" name="Google Shape;815;p50"/>
            <p:cNvSpPr/>
            <p:nvPr/>
          </p:nvSpPr>
          <p:spPr>
            <a:xfrm>
              <a:off x="4073050" y="3345300"/>
              <a:ext cx="165850" cy="75725"/>
            </a:xfrm>
            <a:custGeom>
              <a:avLst/>
              <a:gdLst/>
              <a:ahLst/>
              <a:cxnLst/>
              <a:rect l="l" t="t" r="r" b="b"/>
              <a:pathLst>
                <a:path w="6634" h="3029" extrusionOk="0">
                  <a:moveTo>
                    <a:pt x="6498" y="1"/>
                  </a:moveTo>
                  <a:cubicBezTo>
                    <a:pt x="6485" y="1"/>
                    <a:pt x="6471" y="4"/>
                    <a:pt x="6455" y="9"/>
                  </a:cubicBezTo>
                  <a:cubicBezTo>
                    <a:pt x="5709" y="276"/>
                    <a:pt x="4962" y="554"/>
                    <a:pt x="4215" y="831"/>
                  </a:cubicBezTo>
                  <a:cubicBezTo>
                    <a:pt x="3671" y="1034"/>
                    <a:pt x="3127" y="1194"/>
                    <a:pt x="2594" y="1418"/>
                  </a:cubicBezTo>
                  <a:cubicBezTo>
                    <a:pt x="1719" y="1802"/>
                    <a:pt x="887" y="2282"/>
                    <a:pt x="97" y="2815"/>
                  </a:cubicBezTo>
                  <a:cubicBezTo>
                    <a:pt x="1" y="2885"/>
                    <a:pt x="64" y="3028"/>
                    <a:pt x="154" y="3028"/>
                  </a:cubicBezTo>
                  <a:cubicBezTo>
                    <a:pt x="174" y="3028"/>
                    <a:pt x="194" y="3022"/>
                    <a:pt x="215" y="3007"/>
                  </a:cubicBezTo>
                  <a:cubicBezTo>
                    <a:pt x="1292" y="2271"/>
                    <a:pt x="2487" y="1599"/>
                    <a:pt x="3756" y="1226"/>
                  </a:cubicBezTo>
                  <a:cubicBezTo>
                    <a:pt x="4343" y="1055"/>
                    <a:pt x="4930" y="810"/>
                    <a:pt x="5506" y="596"/>
                  </a:cubicBezTo>
                  <a:cubicBezTo>
                    <a:pt x="5847" y="468"/>
                    <a:pt x="6178" y="340"/>
                    <a:pt x="6519" y="223"/>
                  </a:cubicBezTo>
                  <a:cubicBezTo>
                    <a:pt x="6633" y="175"/>
                    <a:pt x="6604" y="1"/>
                    <a:pt x="6498" y="1"/>
                  </a:cubicBezTo>
                  <a:close/>
                </a:path>
              </a:pathLst>
            </a:custGeom>
            <a:solidFill>
              <a:srgbClr val="364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16" name="Google Shape;816;p50"/>
            <p:cNvSpPr/>
            <p:nvPr/>
          </p:nvSpPr>
          <p:spPr>
            <a:xfrm>
              <a:off x="3933100" y="3804825"/>
              <a:ext cx="45850" cy="45200"/>
            </a:xfrm>
            <a:custGeom>
              <a:avLst/>
              <a:gdLst/>
              <a:ahLst/>
              <a:cxnLst/>
              <a:rect l="l" t="t" r="r" b="b"/>
              <a:pathLst>
                <a:path w="1834" h="1808" extrusionOk="0">
                  <a:moveTo>
                    <a:pt x="166" y="0"/>
                  </a:moveTo>
                  <a:cubicBezTo>
                    <a:pt x="81" y="0"/>
                    <a:pt x="1" y="115"/>
                    <a:pt x="84" y="190"/>
                  </a:cubicBezTo>
                  <a:cubicBezTo>
                    <a:pt x="500" y="606"/>
                    <a:pt x="927" y="1011"/>
                    <a:pt x="1332" y="1438"/>
                  </a:cubicBezTo>
                  <a:cubicBezTo>
                    <a:pt x="1428" y="1545"/>
                    <a:pt x="1535" y="1662"/>
                    <a:pt x="1621" y="1779"/>
                  </a:cubicBezTo>
                  <a:cubicBezTo>
                    <a:pt x="1640" y="1799"/>
                    <a:pt x="1669" y="1807"/>
                    <a:pt x="1698" y="1807"/>
                  </a:cubicBezTo>
                  <a:cubicBezTo>
                    <a:pt x="1731" y="1807"/>
                    <a:pt x="1763" y="1796"/>
                    <a:pt x="1781" y="1779"/>
                  </a:cubicBezTo>
                  <a:cubicBezTo>
                    <a:pt x="1834" y="1726"/>
                    <a:pt x="1823" y="1662"/>
                    <a:pt x="1781" y="1619"/>
                  </a:cubicBezTo>
                  <a:cubicBezTo>
                    <a:pt x="1589" y="1374"/>
                    <a:pt x="1364" y="1150"/>
                    <a:pt x="1140" y="926"/>
                  </a:cubicBezTo>
                  <a:cubicBezTo>
                    <a:pt x="895" y="681"/>
                    <a:pt x="650" y="435"/>
                    <a:pt x="394" y="190"/>
                  </a:cubicBezTo>
                  <a:cubicBezTo>
                    <a:pt x="340" y="137"/>
                    <a:pt x="287" y="83"/>
                    <a:pt x="234" y="30"/>
                  </a:cubicBezTo>
                  <a:cubicBezTo>
                    <a:pt x="213" y="9"/>
                    <a:pt x="189" y="0"/>
                    <a:pt x="166" y="0"/>
                  </a:cubicBezTo>
                  <a:close/>
                </a:path>
              </a:pathLst>
            </a:custGeom>
            <a:solidFill>
              <a:srgbClr val="364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17" name="Google Shape;817;p50"/>
            <p:cNvSpPr/>
            <p:nvPr/>
          </p:nvSpPr>
          <p:spPr>
            <a:xfrm>
              <a:off x="3991225" y="3750425"/>
              <a:ext cx="82900" cy="125500"/>
            </a:xfrm>
            <a:custGeom>
              <a:avLst/>
              <a:gdLst/>
              <a:ahLst/>
              <a:cxnLst/>
              <a:rect l="l" t="t" r="r" b="b"/>
              <a:pathLst>
                <a:path w="3316" h="5020" extrusionOk="0">
                  <a:moveTo>
                    <a:pt x="3163" y="0"/>
                  </a:moveTo>
                  <a:cubicBezTo>
                    <a:pt x="3129" y="0"/>
                    <a:pt x="3095" y="15"/>
                    <a:pt x="3072" y="51"/>
                  </a:cubicBezTo>
                  <a:cubicBezTo>
                    <a:pt x="2186" y="1459"/>
                    <a:pt x="1301" y="2857"/>
                    <a:pt x="426" y="4265"/>
                  </a:cubicBezTo>
                  <a:cubicBezTo>
                    <a:pt x="298" y="4457"/>
                    <a:pt x="181" y="4659"/>
                    <a:pt x="53" y="4851"/>
                  </a:cubicBezTo>
                  <a:cubicBezTo>
                    <a:pt x="1" y="4941"/>
                    <a:pt x="78" y="5019"/>
                    <a:pt x="155" y="5019"/>
                  </a:cubicBezTo>
                  <a:cubicBezTo>
                    <a:pt x="189" y="5019"/>
                    <a:pt x="222" y="5004"/>
                    <a:pt x="245" y="4969"/>
                  </a:cubicBezTo>
                  <a:cubicBezTo>
                    <a:pt x="1130" y="3561"/>
                    <a:pt x="2005" y="2153"/>
                    <a:pt x="2890" y="755"/>
                  </a:cubicBezTo>
                  <a:cubicBezTo>
                    <a:pt x="3008" y="552"/>
                    <a:pt x="3136" y="360"/>
                    <a:pt x="3264" y="158"/>
                  </a:cubicBezTo>
                  <a:cubicBezTo>
                    <a:pt x="3316" y="76"/>
                    <a:pt x="3239" y="0"/>
                    <a:pt x="3163" y="0"/>
                  </a:cubicBezTo>
                  <a:close/>
                </a:path>
              </a:pathLst>
            </a:custGeom>
            <a:solidFill>
              <a:srgbClr val="364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18" name="Google Shape;818;p50"/>
            <p:cNvSpPr/>
            <p:nvPr/>
          </p:nvSpPr>
          <p:spPr>
            <a:xfrm>
              <a:off x="3896250" y="4054900"/>
              <a:ext cx="134725" cy="124050"/>
            </a:xfrm>
            <a:custGeom>
              <a:avLst/>
              <a:gdLst/>
              <a:ahLst/>
              <a:cxnLst/>
              <a:rect l="l" t="t" r="r" b="b"/>
              <a:pathLst>
                <a:path w="5389" h="4962" extrusionOk="0">
                  <a:moveTo>
                    <a:pt x="5047" y="1"/>
                  </a:moveTo>
                  <a:cubicBezTo>
                    <a:pt x="4012" y="641"/>
                    <a:pt x="1270" y="2348"/>
                    <a:pt x="1" y="3148"/>
                  </a:cubicBezTo>
                  <a:cubicBezTo>
                    <a:pt x="332" y="3788"/>
                    <a:pt x="662" y="4407"/>
                    <a:pt x="993" y="4961"/>
                  </a:cubicBezTo>
                  <a:lnTo>
                    <a:pt x="5388" y="2230"/>
                  </a:lnTo>
                  <a:lnTo>
                    <a:pt x="50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19" name="Google Shape;819;p50"/>
            <p:cNvSpPr/>
            <p:nvPr/>
          </p:nvSpPr>
          <p:spPr>
            <a:xfrm>
              <a:off x="3893325" y="4052150"/>
              <a:ext cx="140575" cy="129625"/>
            </a:xfrm>
            <a:custGeom>
              <a:avLst/>
              <a:gdLst/>
              <a:ahLst/>
              <a:cxnLst/>
              <a:rect l="l" t="t" r="r" b="b"/>
              <a:pathLst>
                <a:path w="5623" h="5185" extrusionOk="0">
                  <a:moveTo>
                    <a:pt x="5081" y="292"/>
                  </a:moveTo>
                  <a:cubicBezTo>
                    <a:pt x="5184" y="951"/>
                    <a:pt x="5281" y="1618"/>
                    <a:pt x="5385" y="2286"/>
                  </a:cubicBezTo>
                  <a:lnTo>
                    <a:pt x="5385" y="2286"/>
                  </a:lnTo>
                  <a:cubicBezTo>
                    <a:pt x="4117" y="3072"/>
                    <a:pt x="2859" y="3848"/>
                    <a:pt x="1601" y="4634"/>
                  </a:cubicBezTo>
                  <a:cubicBezTo>
                    <a:pt x="1451" y="4731"/>
                    <a:pt x="1301" y="4821"/>
                    <a:pt x="1151" y="4915"/>
                  </a:cubicBezTo>
                  <a:lnTo>
                    <a:pt x="1151" y="4915"/>
                  </a:lnTo>
                  <a:cubicBezTo>
                    <a:pt x="838" y="4389"/>
                    <a:pt x="543" y="3846"/>
                    <a:pt x="264" y="3302"/>
                  </a:cubicBezTo>
                  <a:lnTo>
                    <a:pt x="264" y="3302"/>
                  </a:lnTo>
                  <a:cubicBezTo>
                    <a:pt x="1866" y="2292"/>
                    <a:pt x="3478" y="1292"/>
                    <a:pt x="5081" y="292"/>
                  </a:cubicBezTo>
                  <a:close/>
                  <a:moveTo>
                    <a:pt x="5166" y="1"/>
                  </a:moveTo>
                  <a:cubicBezTo>
                    <a:pt x="5146" y="1"/>
                    <a:pt x="5126" y="5"/>
                    <a:pt x="5110" y="15"/>
                  </a:cubicBezTo>
                  <a:cubicBezTo>
                    <a:pt x="3425" y="1060"/>
                    <a:pt x="1750" y="2106"/>
                    <a:pt x="65" y="3162"/>
                  </a:cubicBezTo>
                  <a:cubicBezTo>
                    <a:pt x="11" y="3194"/>
                    <a:pt x="1" y="3258"/>
                    <a:pt x="22" y="3311"/>
                  </a:cubicBezTo>
                  <a:cubicBezTo>
                    <a:pt x="331" y="3930"/>
                    <a:pt x="662" y="4538"/>
                    <a:pt x="1014" y="5125"/>
                  </a:cubicBezTo>
                  <a:cubicBezTo>
                    <a:pt x="1025" y="5143"/>
                    <a:pt x="1040" y="5155"/>
                    <a:pt x="1055" y="5164"/>
                  </a:cubicBezTo>
                  <a:lnTo>
                    <a:pt x="1055" y="5164"/>
                  </a:lnTo>
                  <a:cubicBezTo>
                    <a:pt x="1073" y="5176"/>
                    <a:pt x="1093" y="5184"/>
                    <a:pt x="1116" y="5184"/>
                  </a:cubicBezTo>
                  <a:cubicBezTo>
                    <a:pt x="1134" y="5184"/>
                    <a:pt x="1154" y="5179"/>
                    <a:pt x="1174" y="5167"/>
                  </a:cubicBezTo>
                  <a:cubicBezTo>
                    <a:pt x="2454" y="4367"/>
                    <a:pt x="3734" y="3578"/>
                    <a:pt x="5014" y="2778"/>
                  </a:cubicBezTo>
                  <a:cubicBezTo>
                    <a:pt x="5196" y="2660"/>
                    <a:pt x="5377" y="2554"/>
                    <a:pt x="5558" y="2436"/>
                  </a:cubicBezTo>
                  <a:cubicBezTo>
                    <a:pt x="5601" y="2415"/>
                    <a:pt x="5622" y="2362"/>
                    <a:pt x="5612" y="2319"/>
                  </a:cubicBezTo>
                  <a:cubicBezTo>
                    <a:pt x="5494" y="1572"/>
                    <a:pt x="5388" y="826"/>
                    <a:pt x="5270" y="79"/>
                  </a:cubicBezTo>
                  <a:cubicBezTo>
                    <a:pt x="5263" y="27"/>
                    <a:pt x="5214" y="1"/>
                    <a:pt x="5166" y="1"/>
                  </a:cubicBezTo>
                  <a:close/>
                </a:path>
              </a:pathLst>
            </a:custGeom>
            <a:solidFill>
              <a:srgbClr val="364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20" name="Google Shape;820;p50"/>
            <p:cNvSpPr/>
            <p:nvPr/>
          </p:nvSpPr>
          <p:spPr>
            <a:xfrm>
              <a:off x="4000275" y="4087725"/>
              <a:ext cx="14425" cy="14425"/>
            </a:xfrm>
            <a:custGeom>
              <a:avLst/>
              <a:gdLst/>
              <a:ahLst/>
              <a:cxnLst/>
              <a:rect l="l" t="t" r="r" b="b"/>
              <a:pathLst>
                <a:path w="577" h="577" extrusionOk="0">
                  <a:moveTo>
                    <a:pt x="288" y="0"/>
                  </a:moveTo>
                  <a:cubicBezTo>
                    <a:pt x="128" y="0"/>
                    <a:pt x="0" y="128"/>
                    <a:pt x="0" y="288"/>
                  </a:cubicBezTo>
                  <a:cubicBezTo>
                    <a:pt x="0" y="448"/>
                    <a:pt x="128" y="576"/>
                    <a:pt x="288" y="576"/>
                  </a:cubicBezTo>
                  <a:cubicBezTo>
                    <a:pt x="448" y="576"/>
                    <a:pt x="576" y="448"/>
                    <a:pt x="576" y="288"/>
                  </a:cubicBezTo>
                  <a:cubicBezTo>
                    <a:pt x="576" y="128"/>
                    <a:pt x="448" y="0"/>
                    <a:pt x="288" y="0"/>
                  </a:cubicBezTo>
                  <a:close/>
                </a:path>
              </a:pathLst>
            </a:custGeom>
            <a:solidFill>
              <a:srgbClr val="364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21" name="Google Shape;821;p50"/>
            <p:cNvSpPr/>
            <p:nvPr/>
          </p:nvSpPr>
          <p:spPr>
            <a:xfrm>
              <a:off x="4020000" y="3355400"/>
              <a:ext cx="451525" cy="690400"/>
            </a:xfrm>
            <a:custGeom>
              <a:avLst/>
              <a:gdLst/>
              <a:ahLst/>
              <a:cxnLst/>
              <a:rect l="l" t="t" r="r" b="b"/>
              <a:pathLst>
                <a:path w="18061" h="27616" extrusionOk="0">
                  <a:moveTo>
                    <a:pt x="8321" y="0"/>
                  </a:moveTo>
                  <a:lnTo>
                    <a:pt x="1430" y="4438"/>
                  </a:lnTo>
                  <a:lnTo>
                    <a:pt x="235" y="10465"/>
                  </a:lnTo>
                  <a:cubicBezTo>
                    <a:pt x="235" y="10465"/>
                    <a:pt x="1" y="24546"/>
                    <a:pt x="235" y="25741"/>
                  </a:cubicBezTo>
                  <a:cubicBezTo>
                    <a:pt x="470" y="26946"/>
                    <a:pt x="1430" y="27394"/>
                    <a:pt x="3244" y="27544"/>
                  </a:cubicBezTo>
                  <a:cubicBezTo>
                    <a:pt x="3865" y="27598"/>
                    <a:pt x="4840" y="27616"/>
                    <a:pt x="5855" y="27616"/>
                  </a:cubicBezTo>
                  <a:cubicBezTo>
                    <a:pt x="7020" y="27616"/>
                    <a:pt x="8238" y="27593"/>
                    <a:pt x="9036" y="27576"/>
                  </a:cubicBezTo>
                  <a:cubicBezTo>
                    <a:pt x="9828" y="27593"/>
                    <a:pt x="11043" y="27616"/>
                    <a:pt x="12207" y="27616"/>
                  </a:cubicBezTo>
                  <a:cubicBezTo>
                    <a:pt x="13221" y="27616"/>
                    <a:pt x="14197" y="27598"/>
                    <a:pt x="14818" y="27544"/>
                  </a:cubicBezTo>
                  <a:cubicBezTo>
                    <a:pt x="16631" y="27394"/>
                    <a:pt x="17591" y="26946"/>
                    <a:pt x="17826" y="25741"/>
                  </a:cubicBezTo>
                  <a:cubicBezTo>
                    <a:pt x="18061" y="24546"/>
                    <a:pt x="17826" y="10465"/>
                    <a:pt x="17826" y="10465"/>
                  </a:cubicBezTo>
                  <a:lnTo>
                    <a:pt x="17250" y="5526"/>
                  </a:lnTo>
                  <a:lnTo>
                    <a:pt x="10625" y="0"/>
                  </a:lnTo>
                  <a:close/>
                </a:path>
              </a:pathLst>
            </a:custGeom>
            <a:solidFill>
              <a:srgbClr val="5A79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22" name="Google Shape;822;p50"/>
            <p:cNvSpPr/>
            <p:nvPr/>
          </p:nvSpPr>
          <p:spPr>
            <a:xfrm>
              <a:off x="4248025" y="3370125"/>
              <a:ext cx="6425" cy="677275"/>
            </a:xfrm>
            <a:custGeom>
              <a:avLst/>
              <a:gdLst/>
              <a:ahLst/>
              <a:cxnLst/>
              <a:rect l="l" t="t" r="r" b="b"/>
              <a:pathLst>
                <a:path w="257" h="27091" extrusionOk="0">
                  <a:moveTo>
                    <a:pt x="128" y="1"/>
                  </a:moveTo>
                  <a:cubicBezTo>
                    <a:pt x="75" y="1"/>
                    <a:pt x="22" y="35"/>
                    <a:pt x="22" y="105"/>
                  </a:cubicBezTo>
                  <a:lnTo>
                    <a:pt x="22" y="2782"/>
                  </a:lnTo>
                  <a:lnTo>
                    <a:pt x="22" y="9215"/>
                  </a:lnTo>
                  <a:lnTo>
                    <a:pt x="22" y="16980"/>
                  </a:lnTo>
                  <a:lnTo>
                    <a:pt x="22" y="23680"/>
                  </a:lnTo>
                  <a:lnTo>
                    <a:pt x="22" y="25898"/>
                  </a:lnTo>
                  <a:cubicBezTo>
                    <a:pt x="22" y="26240"/>
                    <a:pt x="0" y="26592"/>
                    <a:pt x="22" y="26933"/>
                  </a:cubicBezTo>
                  <a:cubicBezTo>
                    <a:pt x="22" y="26955"/>
                    <a:pt x="22" y="26965"/>
                    <a:pt x="22" y="26987"/>
                  </a:cubicBezTo>
                  <a:cubicBezTo>
                    <a:pt x="22" y="27056"/>
                    <a:pt x="75" y="27091"/>
                    <a:pt x="128" y="27091"/>
                  </a:cubicBezTo>
                  <a:cubicBezTo>
                    <a:pt x="182" y="27091"/>
                    <a:pt x="235" y="27056"/>
                    <a:pt x="235" y="26987"/>
                  </a:cubicBezTo>
                  <a:lnTo>
                    <a:pt x="235" y="24309"/>
                  </a:lnTo>
                  <a:lnTo>
                    <a:pt x="235" y="17877"/>
                  </a:lnTo>
                  <a:lnTo>
                    <a:pt x="235" y="10121"/>
                  </a:lnTo>
                  <a:lnTo>
                    <a:pt x="235" y="3411"/>
                  </a:lnTo>
                  <a:lnTo>
                    <a:pt x="235" y="1193"/>
                  </a:lnTo>
                  <a:cubicBezTo>
                    <a:pt x="235" y="851"/>
                    <a:pt x="256" y="499"/>
                    <a:pt x="235" y="158"/>
                  </a:cubicBezTo>
                  <a:cubicBezTo>
                    <a:pt x="235" y="137"/>
                    <a:pt x="235" y="126"/>
                    <a:pt x="235" y="105"/>
                  </a:cubicBezTo>
                  <a:cubicBezTo>
                    <a:pt x="235" y="35"/>
                    <a:pt x="182" y="1"/>
                    <a:pt x="128" y="1"/>
                  </a:cubicBezTo>
                  <a:close/>
                </a:path>
              </a:pathLst>
            </a:custGeom>
            <a:solidFill>
              <a:srgbClr val="364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23" name="Google Shape;823;p50"/>
            <p:cNvSpPr/>
            <p:nvPr/>
          </p:nvSpPr>
          <p:spPr>
            <a:xfrm>
              <a:off x="4017600" y="3614400"/>
              <a:ext cx="453675" cy="434350"/>
            </a:xfrm>
            <a:custGeom>
              <a:avLst/>
              <a:gdLst/>
              <a:ahLst/>
              <a:cxnLst/>
              <a:rect l="l" t="t" r="r" b="b"/>
              <a:pathLst>
                <a:path w="18147" h="17374" extrusionOk="0">
                  <a:moveTo>
                    <a:pt x="335" y="1"/>
                  </a:moveTo>
                  <a:cubicBezTo>
                    <a:pt x="281" y="1"/>
                    <a:pt x="225" y="36"/>
                    <a:pt x="225" y="105"/>
                  </a:cubicBezTo>
                  <a:cubicBezTo>
                    <a:pt x="203" y="958"/>
                    <a:pt x="193" y="1801"/>
                    <a:pt x="182" y="2654"/>
                  </a:cubicBezTo>
                  <a:cubicBezTo>
                    <a:pt x="161" y="4489"/>
                    <a:pt x="139" y="6324"/>
                    <a:pt x="129" y="8148"/>
                  </a:cubicBezTo>
                  <a:cubicBezTo>
                    <a:pt x="118" y="9930"/>
                    <a:pt x="107" y="11700"/>
                    <a:pt x="129" y="13471"/>
                  </a:cubicBezTo>
                  <a:cubicBezTo>
                    <a:pt x="150" y="14570"/>
                    <a:pt x="1" y="15967"/>
                    <a:pt x="1035" y="16682"/>
                  </a:cubicBezTo>
                  <a:cubicBezTo>
                    <a:pt x="1494" y="17002"/>
                    <a:pt x="2081" y="17130"/>
                    <a:pt x="2625" y="17216"/>
                  </a:cubicBezTo>
                  <a:cubicBezTo>
                    <a:pt x="3201" y="17301"/>
                    <a:pt x="3777" y="17333"/>
                    <a:pt x="4353" y="17344"/>
                  </a:cubicBezTo>
                  <a:cubicBezTo>
                    <a:pt x="4917" y="17362"/>
                    <a:pt x="5480" y="17368"/>
                    <a:pt x="6043" y="17368"/>
                  </a:cubicBezTo>
                  <a:cubicBezTo>
                    <a:pt x="6812" y="17368"/>
                    <a:pt x="7579" y="17356"/>
                    <a:pt x="8343" y="17344"/>
                  </a:cubicBezTo>
                  <a:cubicBezTo>
                    <a:pt x="8661" y="17335"/>
                    <a:pt x="8979" y="17332"/>
                    <a:pt x="9298" y="17332"/>
                  </a:cubicBezTo>
                  <a:cubicBezTo>
                    <a:pt x="10184" y="17332"/>
                    <a:pt x="11069" y="17357"/>
                    <a:pt x="11948" y="17365"/>
                  </a:cubicBezTo>
                  <a:cubicBezTo>
                    <a:pt x="12327" y="17368"/>
                    <a:pt x="12709" y="17373"/>
                    <a:pt x="13090" y="17373"/>
                  </a:cubicBezTo>
                  <a:cubicBezTo>
                    <a:pt x="13964" y="17373"/>
                    <a:pt x="14838" y="17346"/>
                    <a:pt x="15693" y="17205"/>
                  </a:cubicBezTo>
                  <a:cubicBezTo>
                    <a:pt x="16706" y="17045"/>
                    <a:pt x="17719" y="16640"/>
                    <a:pt x="17997" y="15562"/>
                  </a:cubicBezTo>
                  <a:cubicBezTo>
                    <a:pt x="18093" y="15178"/>
                    <a:pt x="18093" y="14762"/>
                    <a:pt x="18103" y="14367"/>
                  </a:cubicBezTo>
                  <a:cubicBezTo>
                    <a:pt x="18146" y="12778"/>
                    <a:pt x="18135" y="11188"/>
                    <a:pt x="18135" y="9599"/>
                  </a:cubicBezTo>
                  <a:cubicBezTo>
                    <a:pt x="18125" y="7679"/>
                    <a:pt x="18103" y="5759"/>
                    <a:pt x="18082" y="3839"/>
                  </a:cubicBezTo>
                  <a:cubicBezTo>
                    <a:pt x="18071" y="2644"/>
                    <a:pt x="18050" y="1460"/>
                    <a:pt x="18039" y="276"/>
                  </a:cubicBezTo>
                  <a:lnTo>
                    <a:pt x="18029" y="105"/>
                  </a:lnTo>
                  <a:cubicBezTo>
                    <a:pt x="18029" y="36"/>
                    <a:pt x="17973" y="1"/>
                    <a:pt x="17918" y="1"/>
                  </a:cubicBezTo>
                  <a:cubicBezTo>
                    <a:pt x="17863" y="1"/>
                    <a:pt x="17810" y="36"/>
                    <a:pt x="17815" y="105"/>
                  </a:cubicBezTo>
                  <a:cubicBezTo>
                    <a:pt x="17826" y="926"/>
                    <a:pt x="17837" y="1748"/>
                    <a:pt x="17847" y="2569"/>
                  </a:cubicBezTo>
                  <a:cubicBezTo>
                    <a:pt x="17869" y="4361"/>
                    <a:pt x="17890" y="6153"/>
                    <a:pt x="17901" y="7946"/>
                  </a:cubicBezTo>
                  <a:cubicBezTo>
                    <a:pt x="17911" y="9706"/>
                    <a:pt x="17922" y="11476"/>
                    <a:pt x="17901" y="13237"/>
                  </a:cubicBezTo>
                  <a:cubicBezTo>
                    <a:pt x="17890" y="13802"/>
                    <a:pt x="17890" y="14367"/>
                    <a:pt x="17858" y="14922"/>
                  </a:cubicBezTo>
                  <a:cubicBezTo>
                    <a:pt x="17826" y="15509"/>
                    <a:pt x="17666" y="16085"/>
                    <a:pt x="17143" y="16458"/>
                  </a:cubicBezTo>
                  <a:cubicBezTo>
                    <a:pt x="16695" y="16789"/>
                    <a:pt x="16109" y="16917"/>
                    <a:pt x="15575" y="17002"/>
                  </a:cubicBezTo>
                  <a:cubicBezTo>
                    <a:pt x="14978" y="17088"/>
                    <a:pt x="14380" y="17120"/>
                    <a:pt x="13783" y="17130"/>
                  </a:cubicBezTo>
                  <a:cubicBezTo>
                    <a:pt x="13305" y="17142"/>
                    <a:pt x="12826" y="17147"/>
                    <a:pt x="12348" y="17147"/>
                  </a:cubicBezTo>
                  <a:cubicBezTo>
                    <a:pt x="11525" y="17147"/>
                    <a:pt x="10702" y="17133"/>
                    <a:pt x="9879" y="17120"/>
                  </a:cubicBezTo>
                  <a:cubicBezTo>
                    <a:pt x="9644" y="17115"/>
                    <a:pt x="9410" y="17114"/>
                    <a:pt x="9176" y="17114"/>
                  </a:cubicBezTo>
                  <a:cubicBezTo>
                    <a:pt x="8240" y="17114"/>
                    <a:pt x="7308" y="17141"/>
                    <a:pt x="6369" y="17141"/>
                  </a:cubicBezTo>
                  <a:cubicBezTo>
                    <a:pt x="5973" y="17144"/>
                    <a:pt x="5573" y="17150"/>
                    <a:pt x="5171" y="17150"/>
                  </a:cubicBezTo>
                  <a:cubicBezTo>
                    <a:pt x="4329" y="17150"/>
                    <a:pt x="3481" y="17125"/>
                    <a:pt x="2657" y="17002"/>
                  </a:cubicBezTo>
                  <a:cubicBezTo>
                    <a:pt x="2102" y="16917"/>
                    <a:pt x="1526" y="16778"/>
                    <a:pt x="1078" y="16437"/>
                  </a:cubicBezTo>
                  <a:cubicBezTo>
                    <a:pt x="715" y="16170"/>
                    <a:pt x="502" y="15765"/>
                    <a:pt x="438" y="15327"/>
                  </a:cubicBezTo>
                  <a:cubicBezTo>
                    <a:pt x="374" y="14986"/>
                    <a:pt x="385" y="14549"/>
                    <a:pt x="374" y="14175"/>
                  </a:cubicBezTo>
                  <a:cubicBezTo>
                    <a:pt x="331" y="12565"/>
                    <a:pt x="342" y="10954"/>
                    <a:pt x="342" y="9343"/>
                  </a:cubicBezTo>
                  <a:cubicBezTo>
                    <a:pt x="353" y="7465"/>
                    <a:pt x="374" y="5588"/>
                    <a:pt x="395" y="3711"/>
                  </a:cubicBezTo>
                  <a:cubicBezTo>
                    <a:pt x="406" y="2569"/>
                    <a:pt x="427" y="1428"/>
                    <a:pt x="438" y="276"/>
                  </a:cubicBezTo>
                  <a:cubicBezTo>
                    <a:pt x="438" y="222"/>
                    <a:pt x="438" y="169"/>
                    <a:pt x="438" y="105"/>
                  </a:cubicBezTo>
                  <a:cubicBezTo>
                    <a:pt x="443" y="36"/>
                    <a:pt x="390" y="1"/>
                    <a:pt x="335" y="1"/>
                  </a:cubicBezTo>
                  <a:close/>
                </a:path>
              </a:pathLst>
            </a:custGeom>
            <a:solidFill>
              <a:srgbClr val="364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24" name="Google Shape;824;p50"/>
            <p:cNvSpPr/>
            <p:nvPr/>
          </p:nvSpPr>
          <p:spPr>
            <a:xfrm>
              <a:off x="4170150" y="3334600"/>
              <a:ext cx="164825" cy="111500"/>
            </a:xfrm>
            <a:custGeom>
              <a:avLst/>
              <a:gdLst/>
              <a:ahLst/>
              <a:cxnLst/>
              <a:rect l="l" t="t" r="r" b="b"/>
              <a:pathLst>
                <a:path w="6593" h="4460" extrusionOk="0">
                  <a:moveTo>
                    <a:pt x="1366" y="0"/>
                  </a:moveTo>
                  <a:lnTo>
                    <a:pt x="0" y="1504"/>
                  </a:lnTo>
                  <a:lnTo>
                    <a:pt x="1078" y="4459"/>
                  </a:lnTo>
                  <a:lnTo>
                    <a:pt x="3297" y="2656"/>
                  </a:lnTo>
                  <a:lnTo>
                    <a:pt x="5516" y="4459"/>
                  </a:lnTo>
                  <a:lnTo>
                    <a:pt x="6593" y="1504"/>
                  </a:lnTo>
                  <a:lnTo>
                    <a:pt x="5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25" name="Google Shape;825;p50"/>
            <p:cNvSpPr/>
            <p:nvPr/>
          </p:nvSpPr>
          <p:spPr>
            <a:xfrm>
              <a:off x="4167225" y="3331775"/>
              <a:ext cx="170800" cy="117100"/>
            </a:xfrm>
            <a:custGeom>
              <a:avLst/>
              <a:gdLst/>
              <a:ahLst/>
              <a:cxnLst/>
              <a:rect l="l" t="t" r="r" b="b"/>
              <a:pathLst>
                <a:path w="6832" h="4684" extrusionOk="0">
                  <a:moveTo>
                    <a:pt x="4971" y="220"/>
                  </a:moveTo>
                  <a:cubicBezTo>
                    <a:pt x="5028" y="220"/>
                    <a:pt x="5128" y="239"/>
                    <a:pt x="5210" y="239"/>
                  </a:cubicBezTo>
                  <a:cubicBezTo>
                    <a:pt x="5240" y="239"/>
                    <a:pt x="5268" y="236"/>
                    <a:pt x="5291" y="229"/>
                  </a:cubicBezTo>
                  <a:lnTo>
                    <a:pt x="5291" y="229"/>
                  </a:lnTo>
                  <a:cubicBezTo>
                    <a:pt x="5311" y="248"/>
                    <a:pt x="5338" y="266"/>
                    <a:pt x="5345" y="273"/>
                  </a:cubicBezTo>
                  <a:lnTo>
                    <a:pt x="6582" y="1644"/>
                  </a:lnTo>
                  <a:lnTo>
                    <a:pt x="6582" y="1644"/>
                  </a:lnTo>
                  <a:cubicBezTo>
                    <a:pt x="6245" y="2555"/>
                    <a:pt x="5918" y="3475"/>
                    <a:pt x="5582" y="4387"/>
                  </a:cubicBezTo>
                  <a:lnTo>
                    <a:pt x="5582" y="4387"/>
                  </a:lnTo>
                  <a:cubicBezTo>
                    <a:pt x="4882" y="3817"/>
                    <a:pt x="4190" y="3256"/>
                    <a:pt x="3488" y="2695"/>
                  </a:cubicBezTo>
                  <a:cubicBezTo>
                    <a:pt x="3467" y="2673"/>
                    <a:pt x="3440" y="2663"/>
                    <a:pt x="3414" y="2663"/>
                  </a:cubicBezTo>
                  <a:cubicBezTo>
                    <a:pt x="3387" y="2663"/>
                    <a:pt x="3360" y="2673"/>
                    <a:pt x="3339" y="2695"/>
                  </a:cubicBezTo>
                  <a:cubicBezTo>
                    <a:pt x="2638" y="3256"/>
                    <a:pt x="1945" y="3817"/>
                    <a:pt x="1245" y="4387"/>
                  </a:cubicBezTo>
                  <a:lnTo>
                    <a:pt x="1245" y="4387"/>
                  </a:lnTo>
                  <a:cubicBezTo>
                    <a:pt x="909" y="3475"/>
                    <a:pt x="582" y="2555"/>
                    <a:pt x="246" y="1644"/>
                  </a:cubicBezTo>
                  <a:lnTo>
                    <a:pt x="246" y="1644"/>
                  </a:lnTo>
                  <a:cubicBezTo>
                    <a:pt x="616" y="1234"/>
                    <a:pt x="985" y="833"/>
                    <a:pt x="1355" y="422"/>
                  </a:cubicBezTo>
                  <a:cubicBezTo>
                    <a:pt x="1393" y="385"/>
                    <a:pt x="1515" y="288"/>
                    <a:pt x="1542" y="229"/>
                  </a:cubicBezTo>
                  <a:lnTo>
                    <a:pt x="1542" y="229"/>
                  </a:lnTo>
                  <a:cubicBezTo>
                    <a:pt x="1571" y="229"/>
                    <a:pt x="1608" y="220"/>
                    <a:pt x="1622" y="220"/>
                  </a:cubicBezTo>
                  <a:close/>
                  <a:moveTo>
                    <a:pt x="1606" y="0"/>
                  </a:moveTo>
                  <a:cubicBezTo>
                    <a:pt x="1511" y="0"/>
                    <a:pt x="1423" y="17"/>
                    <a:pt x="1344" y="102"/>
                  </a:cubicBezTo>
                  <a:cubicBezTo>
                    <a:pt x="907" y="572"/>
                    <a:pt x="480" y="1052"/>
                    <a:pt x="43" y="1532"/>
                  </a:cubicBezTo>
                  <a:cubicBezTo>
                    <a:pt x="11" y="1564"/>
                    <a:pt x="0" y="1607"/>
                    <a:pt x="11" y="1639"/>
                  </a:cubicBezTo>
                  <a:lnTo>
                    <a:pt x="1088" y="4604"/>
                  </a:lnTo>
                  <a:cubicBezTo>
                    <a:pt x="1101" y="4656"/>
                    <a:pt x="1141" y="4684"/>
                    <a:pt x="1185" y="4684"/>
                  </a:cubicBezTo>
                  <a:cubicBezTo>
                    <a:pt x="1214" y="4684"/>
                    <a:pt x="1244" y="4672"/>
                    <a:pt x="1270" y="4647"/>
                  </a:cubicBezTo>
                  <a:cubicBezTo>
                    <a:pt x="1981" y="4070"/>
                    <a:pt x="2702" y="3492"/>
                    <a:pt x="3414" y="2915"/>
                  </a:cubicBezTo>
                  <a:lnTo>
                    <a:pt x="3414" y="2915"/>
                  </a:lnTo>
                  <a:cubicBezTo>
                    <a:pt x="4125" y="3492"/>
                    <a:pt x="4836" y="4070"/>
                    <a:pt x="5558" y="4647"/>
                  </a:cubicBezTo>
                  <a:cubicBezTo>
                    <a:pt x="5583" y="4672"/>
                    <a:pt x="5612" y="4684"/>
                    <a:pt x="5639" y="4684"/>
                  </a:cubicBezTo>
                  <a:cubicBezTo>
                    <a:pt x="5681" y="4684"/>
                    <a:pt x="5720" y="4656"/>
                    <a:pt x="5739" y="4604"/>
                  </a:cubicBezTo>
                  <a:cubicBezTo>
                    <a:pt x="6102" y="3612"/>
                    <a:pt x="6454" y="2631"/>
                    <a:pt x="6817" y="1639"/>
                  </a:cubicBezTo>
                  <a:cubicBezTo>
                    <a:pt x="6831" y="1595"/>
                    <a:pt x="6816" y="1558"/>
                    <a:pt x="6787" y="1535"/>
                  </a:cubicBezTo>
                  <a:lnTo>
                    <a:pt x="6787" y="1535"/>
                  </a:lnTo>
                  <a:cubicBezTo>
                    <a:pt x="6786" y="1534"/>
                    <a:pt x="6786" y="1533"/>
                    <a:pt x="6785" y="1532"/>
                  </a:cubicBezTo>
                  <a:cubicBezTo>
                    <a:pt x="6390" y="1095"/>
                    <a:pt x="5995" y="668"/>
                    <a:pt x="5601" y="230"/>
                  </a:cubicBezTo>
                  <a:cubicBezTo>
                    <a:pt x="5473" y="92"/>
                    <a:pt x="5419" y="6"/>
                    <a:pt x="5238" y="6"/>
                  </a:cubicBezTo>
                  <a:lnTo>
                    <a:pt x="1792" y="6"/>
                  </a:lnTo>
                  <a:cubicBezTo>
                    <a:pt x="1727" y="6"/>
                    <a:pt x="1665" y="0"/>
                    <a:pt x="1606" y="0"/>
                  </a:cubicBezTo>
                  <a:close/>
                </a:path>
              </a:pathLst>
            </a:custGeom>
            <a:solidFill>
              <a:srgbClr val="364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26" name="Google Shape;826;p50"/>
            <p:cNvSpPr/>
            <p:nvPr/>
          </p:nvSpPr>
          <p:spPr>
            <a:xfrm>
              <a:off x="4104800" y="3006000"/>
              <a:ext cx="279200" cy="288300"/>
            </a:xfrm>
            <a:custGeom>
              <a:avLst/>
              <a:gdLst/>
              <a:ahLst/>
              <a:cxnLst/>
              <a:rect l="l" t="t" r="r" b="b"/>
              <a:pathLst>
                <a:path w="11168" h="11532" extrusionOk="0">
                  <a:moveTo>
                    <a:pt x="5888" y="1"/>
                  </a:moveTo>
                  <a:cubicBezTo>
                    <a:pt x="5834" y="1"/>
                    <a:pt x="5781" y="1"/>
                    <a:pt x="5729" y="2"/>
                  </a:cubicBezTo>
                  <a:cubicBezTo>
                    <a:pt x="758" y="76"/>
                    <a:pt x="1" y="3351"/>
                    <a:pt x="54" y="5090"/>
                  </a:cubicBezTo>
                  <a:cubicBezTo>
                    <a:pt x="108" y="6840"/>
                    <a:pt x="1366" y="8856"/>
                    <a:pt x="1388" y="8920"/>
                  </a:cubicBezTo>
                  <a:cubicBezTo>
                    <a:pt x="2070" y="11050"/>
                    <a:pt x="4413" y="11531"/>
                    <a:pt x="6242" y="11531"/>
                  </a:cubicBezTo>
                  <a:cubicBezTo>
                    <a:pt x="7418" y="11531"/>
                    <a:pt x="8381" y="11333"/>
                    <a:pt x="8556" y="11245"/>
                  </a:cubicBezTo>
                  <a:cubicBezTo>
                    <a:pt x="9004" y="11032"/>
                    <a:pt x="10999" y="8653"/>
                    <a:pt x="11084" y="4439"/>
                  </a:cubicBezTo>
                  <a:cubicBezTo>
                    <a:pt x="11167" y="391"/>
                    <a:pt x="7683" y="1"/>
                    <a:pt x="5888" y="1"/>
                  </a:cubicBezTo>
                  <a:close/>
                </a:path>
              </a:pathLst>
            </a:custGeom>
            <a:solidFill>
              <a:srgbClr val="A95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27" name="Google Shape;827;p50"/>
            <p:cNvSpPr/>
            <p:nvPr/>
          </p:nvSpPr>
          <p:spPr>
            <a:xfrm>
              <a:off x="4341350" y="3195625"/>
              <a:ext cx="61375" cy="59800"/>
            </a:xfrm>
            <a:custGeom>
              <a:avLst/>
              <a:gdLst/>
              <a:ahLst/>
              <a:cxnLst/>
              <a:rect l="l" t="t" r="r" b="b"/>
              <a:pathLst>
                <a:path w="2455" h="2392" extrusionOk="0">
                  <a:moveTo>
                    <a:pt x="1231" y="1"/>
                  </a:moveTo>
                  <a:cubicBezTo>
                    <a:pt x="586" y="1"/>
                    <a:pt x="43" y="505"/>
                    <a:pt x="22" y="1153"/>
                  </a:cubicBezTo>
                  <a:cubicBezTo>
                    <a:pt x="1" y="1815"/>
                    <a:pt x="513" y="2370"/>
                    <a:pt x="1185" y="2391"/>
                  </a:cubicBezTo>
                  <a:cubicBezTo>
                    <a:pt x="1198" y="2391"/>
                    <a:pt x="1212" y="2392"/>
                    <a:pt x="1225" y="2392"/>
                  </a:cubicBezTo>
                  <a:cubicBezTo>
                    <a:pt x="1869" y="2392"/>
                    <a:pt x="2402" y="1887"/>
                    <a:pt x="2433" y="1239"/>
                  </a:cubicBezTo>
                  <a:cubicBezTo>
                    <a:pt x="2454" y="577"/>
                    <a:pt x="1932" y="23"/>
                    <a:pt x="1270" y="1"/>
                  </a:cubicBezTo>
                  <a:cubicBezTo>
                    <a:pt x="1257" y="1"/>
                    <a:pt x="1244" y="1"/>
                    <a:pt x="1231" y="1"/>
                  </a:cubicBezTo>
                  <a:close/>
                </a:path>
              </a:pathLst>
            </a:custGeom>
            <a:solidFill>
              <a:srgbClr val="FF9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28" name="Google Shape;828;p50"/>
            <p:cNvSpPr/>
            <p:nvPr/>
          </p:nvSpPr>
          <p:spPr>
            <a:xfrm>
              <a:off x="4352825" y="3208575"/>
              <a:ext cx="25900" cy="23100"/>
            </a:xfrm>
            <a:custGeom>
              <a:avLst/>
              <a:gdLst/>
              <a:ahLst/>
              <a:cxnLst/>
              <a:rect l="l" t="t" r="r" b="b"/>
              <a:pathLst>
                <a:path w="1036" h="924" extrusionOk="0">
                  <a:moveTo>
                    <a:pt x="278" y="507"/>
                  </a:moveTo>
                  <a:cubicBezTo>
                    <a:pt x="284" y="514"/>
                    <a:pt x="280" y="520"/>
                    <a:pt x="277" y="520"/>
                  </a:cubicBezTo>
                  <a:cubicBezTo>
                    <a:pt x="275" y="520"/>
                    <a:pt x="274" y="516"/>
                    <a:pt x="278" y="507"/>
                  </a:cubicBezTo>
                  <a:close/>
                  <a:moveTo>
                    <a:pt x="753" y="0"/>
                  </a:moveTo>
                  <a:cubicBezTo>
                    <a:pt x="550" y="0"/>
                    <a:pt x="351" y="58"/>
                    <a:pt x="214" y="219"/>
                  </a:cubicBezTo>
                  <a:cubicBezTo>
                    <a:pt x="86" y="347"/>
                    <a:pt x="33" y="529"/>
                    <a:pt x="1" y="710"/>
                  </a:cubicBezTo>
                  <a:cubicBezTo>
                    <a:pt x="1" y="742"/>
                    <a:pt x="1" y="774"/>
                    <a:pt x="1" y="806"/>
                  </a:cubicBezTo>
                  <a:cubicBezTo>
                    <a:pt x="1" y="870"/>
                    <a:pt x="54" y="923"/>
                    <a:pt x="107" y="923"/>
                  </a:cubicBezTo>
                  <a:cubicBezTo>
                    <a:pt x="171" y="923"/>
                    <a:pt x="225" y="870"/>
                    <a:pt x="225" y="806"/>
                  </a:cubicBezTo>
                  <a:cubicBezTo>
                    <a:pt x="225" y="785"/>
                    <a:pt x="225" y="763"/>
                    <a:pt x="225" y="731"/>
                  </a:cubicBezTo>
                  <a:cubicBezTo>
                    <a:pt x="225" y="724"/>
                    <a:pt x="230" y="702"/>
                    <a:pt x="229" y="702"/>
                  </a:cubicBezTo>
                  <a:lnTo>
                    <a:pt x="229" y="702"/>
                  </a:lnTo>
                  <a:cubicBezTo>
                    <a:pt x="229" y="702"/>
                    <a:pt x="228" y="707"/>
                    <a:pt x="225" y="721"/>
                  </a:cubicBezTo>
                  <a:cubicBezTo>
                    <a:pt x="225" y="710"/>
                    <a:pt x="225" y="699"/>
                    <a:pt x="235" y="678"/>
                  </a:cubicBezTo>
                  <a:cubicBezTo>
                    <a:pt x="235" y="646"/>
                    <a:pt x="246" y="614"/>
                    <a:pt x="257" y="582"/>
                  </a:cubicBezTo>
                  <a:cubicBezTo>
                    <a:pt x="257" y="561"/>
                    <a:pt x="267" y="550"/>
                    <a:pt x="267" y="529"/>
                  </a:cubicBezTo>
                  <a:cubicBezTo>
                    <a:pt x="278" y="529"/>
                    <a:pt x="289" y="507"/>
                    <a:pt x="278" y="507"/>
                  </a:cubicBezTo>
                  <a:cubicBezTo>
                    <a:pt x="278" y="507"/>
                    <a:pt x="289" y="497"/>
                    <a:pt x="289" y="497"/>
                  </a:cubicBezTo>
                  <a:cubicBezTo>
                    <a:pt x="310" y="465"/>
                    <a:pt x="331" y="422"/>
                    <a:pt x="353" y="390"/>
                  </a:cubicBezTo>
                  <a:cubicBezTo>
                    <a:pt x="363" y="379"/>
                    <a:pt x="374" y="369"/>
                    <a:pt x="374" y="358"/>
                  </a:cubicBezTo>
                  <a:cubicBezTo>
                    <a:pt x="395" y="347"/>
                    <a:pt x="406" y="326"/>
                    <a:pt x="427" y="315"/>
                  </a:cubicBezTo>
                  <a:cubicBezTo>
                    <a:pt x="433" y="310"/>
                    <a:pt x="438" y="307"/>
                    <a:pt x="438" y="307"/>
                  </a:cubicBezTo>
                  <a:lnTo>
                    <a:pt x="438" y="307"/>
                  </a:lnTo>
                  <a:cubicBezTo>
                    <a:pt x="438" y="307"/>
                    <a:pt x="437" y="308"/>
                    <a:pt x="433" y="309"/>
                  </a:cubicBezTo>
                  <a:lnTo>
                    <a:pt x="433" y="309"/>
                  </a:lnTo>
                  <a:cubicBezTo>
                    <a:pt x="435" y="308"/>
                    <a:pt x="436" y="307"/>
                    <a:pt x="438" y="305"/>
                  </a:cubicBezTo>
                  <a:cubicBezTo>
                    <a:pt x="438" y="305"/>
                    <a:pt x="449" y="294"/>
                    <a:pt x="459" y="294"/>
                  </a:cubicBezTo>
                  <a:cubicBezTo>
                    <a:pt x="481" y="283"/>
                    <a:pt x="502" y="273"/>
                    <a:pt x="534" y="251"/>
                  </a:cubicBezTo>
                  <a:lnTo>
                    <a:pt x="534" y="251"/>
                  </a:lnTo>
                  <a:cubicBezTo>
                    <a:pt x="523" y="259"/>
                    <a:pt x="521" y="261"/>
                    <a:pt x="523" y="261"/>
                  </a:cubicBezTo>
                  <a:cubicBezTo>
                    <a:pt x="527" y="261"/>
                    <a:pt x="548" y="251"/>
                    <a:pt x="555" y="251"/>
                  </a:cubicBezTo>
                  <a:cubicBezTo>
                    <a:pt x="566" y="241"/>
                    <a:pt x="577" y="241"/>
                    <a:pt x="587" y="241"/>
                  </a:cubicBezTo>
                  <a:cubicBezTo>
                    <a:pt x="609" y="230"/>
                    <a:pt x="619" y="230"/>
                    <a:pt x="641" y="230"/>
                  </a:cubicBezTo>
                  <a:cubicBezTo>
                    <a:pt x="651" y="230"/>
                    <a:pt x="651" y="219"/>
                    <a:pt x="662" y="219"/>
                  </a:cubicBezTo>
                  <a:lnTo>
                    <a:pt x="865" y="219"/>
                  </a:lnTo>
                  <a:cubicBezTo>
                    <a:pt x="865" y="219"/>
                    <a:pt x="907" y="230"/>
                    <a:pt x="886" y="230"/>
                  </a:cubicBezTo>
                  <a:cubicBezTo>
                    <a:pt x="950" y="230"/>
                    <a:pt x="1003" y="209"/>
                    <a:pt x="1025" y="145"/>
                  </a:cubicBezTo>
                  <a:cubicBezTo>
                    <a:pt x="1035" y="91"/>
                    <a:pt x="1003" y="17"/>
                    <a:pt x="950" y="17"/>
                  </a:cubicBezTo>
                  <a:cubicBezTo>
                    <a:pt x="885" y="6"/>
                    <a:pt x="819" y="0"/>
                    <a:pt x="753" y="0"/>
                  </a:cubicBezTo>
                  <a:close/>
                </a:path>
              </a:pathLst>
            </a:custGeom>
            <a:solidFill>
              <a:srgbClr val="985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29" name="Google Shape;829;p50"/>
            <p:cNvSpPr/>
            <p:nvPr/>
          </p:nvSpPr>
          <p:spPr>
            <a:xfrm>
              <a:off x="4102400" y="3191375"/>
              <a:ext cx="61375" cy="59800"/>
            </a:xfrm>
            <a:custGeom>
              <a:avLst/>
              <a:gdLst/>
              <a:ahLst/>
              <a:cxnLst/>
              <a:rect l="l" t="t" r="r" b="b"/>
              <a:pathLst>
                <a:path w="2455" h="2392" extrusionOk="0">
                  <a:moveTo>
                    <a:pt x="1230" y="0"/>
                  </a:moveTo>
                  <a:cubicBezTo>
                    <a:pt x="586" y="0"/>
                    <a:pt x="43" y="505"/>
                    <a:pt x="22" y="1153"/>
                  </a:cubicBezTo>
                  <a:cubicBezTo>
                    <a:pt x="1" y="1814"/>
                    <a:pt x="513" y="2369"/>
                    <a:pt x="1185" y="2390"/>
                  </a:cubicBezTo>
                  <a:cubicBezTo>
                    <a:pt x="1204" y="2391"/>
                    <a:pt x="1223" y="2392"/>
                    <a:pt x="1243" y="2392"/>
                  </a:cubicBezTo>
                  <a:cubicBezTo>
                    <a:pt x="1878" y="2392"/>
                    <a:pt x="2402" y="1880"/>
                    <a:pt x="2433" y="1249"/>
                  </a:cubicBezTo>
                  <a:cubicBezTo>
                    <a:pt x="2454" y="587"/>
                    <a:pt x="1932" y="33"/>
                    <a:pt x="1270" y="1"/>
                  </a:cubicBezTo>
                  <a:cubicBezTo>
                    <a:pt x="1257" y="0"/>
                    <a:pt x="1244" y="0"/>
                    <a:pt x="1230" y="0"/>
                  </a:cubicBezTo>
                  <a:close/>
                </a:path>
              </a:pathLst>
            </a:custGeom>
            <a:solidFill>
              <a:srgbClr val="FF9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30" name="Google Shape;830;p50"/>
            <p:cNvSpPr/>
            <p:nvPr/>
          </p:nvSpPr>
          <p:spPr>
            <a:xfrm>
              <a:off x="4127475" y="3204375"/>
              <a:ext cx="24825" cy="24375"/>
            </a:xfrm>
            <a:custGeom>
              <a:avLst/>
              <a:gdLst/>
              <a:ahLst/>
              <a:cxnLst/>
              <a:rect l="l" t="t" r="r" b="b"/>
              <a:pathLst>
                <a:path w="993" h="975" extrusionOk="0">
                  <a:moveTo>
                    <a:pt x="706" y="517"/>
                  </a:moveTo>
                  <a:cubicBezTo>
                    <a:pt x="707" y="521"/>
                    <a:pt x="709" y="522"/>
                    <a:pt x="709" y="522"/>
                  </a:cubicBezTo>
                  <a:cubicBezTo>
                    <a:pt x="710" y="522"/>
                    <a:pt x="709" y="520"/>
                    <a:pt x="706" y="517"/>
                  </a:cubicBezTo>
                  <a:close/>
                  <a:moveTo>
                    <a:pt x="747" y="675"/>
                  </a:moveTo>
                  <a:lnTo>
                    <a:pt x="747" y="675"/>
                  </a:lnTo>
                  <a:cubicBezTo>
                    <a:pt x="749" y="682"/>
                    <a:pt x="751" y="687"/>
                    <a:pt x="752" y="691"/>
                  </a:cubicBezTo>
                  <a:lnTo>
                    <a:pt x="752" y="691"/>
                  </a:lnTo>
                  <a:cubicBezTo>
                    <a:pt x="750" y="686"/>
                    <a:pt x="749" y="680"/>
                    <a:pt x="747" y="675"/>
                  </a:cubicBezTo>
                  <a:close/>
                  <a:moveTo>
                    <a:pt x="197" y="1"/>
                  </a:moveTo>
                  <a:cubicBezTo>
                    <a:pt x="170" y="1"/>
                    <a:pt x="144" y="2"/>
                    <a:pt x="118" y="3"/>
                  </a:cubicBezTo>
                  <a:cubicBezTo>
                    <a:pt x="54" y="3"/>
                    <a:pt x="1" y="46"/>
                    <a:pt x="1" y="110"/>
                  </a:cubicBezTo>
                  <a:cubicBezTo>
                    <a:pt x="1" y="163"/>
                    <a:pt x="54" y="227"/>
                    <a:pt x="118" y="227"/>
                  </a:cubicBezTo>
                  <a:cubicBezTo>
                    <a:pt x="150" y="217"/>
                    <a:pt x="193" y="217"/>
                    <a:pt x="225" y="217"/>
                  </a:cubicBezTo>
                  <a:cubicBezTo>
                    <a:pt x="246" y="217"/>
                    <a:pt x="257" y="217"/>
                    <a:pt x="278" y="227"/>
                  </a:cubicBezTo>
                  <a:lnTo>
                    <a:pt x="310" y="227"/>
                  </a:lnTo>
                  <a:cubicBezTo>
                    <a:pt x="342" y="227"/>
                    <a:pt x="374" y="238"/>
                    <a:pt x="395" y="238"/>
                  </a:cubicBezTo>
                  <a:cubicBezTo>
                    <a:pt x="406" y="249"/>
                    <a:pt x="427" y="249"/>
                    <a:pt x="438" y="259"/>
                  </a:cubicBezTo>
                  <a:cubicBezTo>
                    <a:pt x="445" y="259"/>
                    <a:pt x="462" y="264"/>
                    <a:pt x="466" y="264"/>
                  </a:cubicBezTo>
                  <a:cubicBezTo>
                    <a:pt x="468" y="264"/>
                    <a:pt x="466" y="263"/>
                    <a:pt x="459" y="259"/>
                  </a:cubicBezTo>
                  <a:lnTo>
                    <a:pt x="459" y="259"/>
                  </a:lnTo>
                  <a:cubicBezTo>
                    <a:pt x="481" y="270"/>
                    <a:pt x="502" y="281"/>
                    <a:pt x="523" y="291"/>
                  </a:cubicBezTo>
                  <a:cubicBezTo>
                    <a:pt x="534" y="302"/>
                    <a:pt x="545" y="313"/>
                    <a:pt x="555" y="313"/>
                  </a:cubicBezTo>
                  <a:cubicBezTo>
                    <a:pt x="555" y="313"/>
                    <a:pt x="566" y="323"/>
                    <a:pt x="566" y="323"/>
                  </a:cubicBezTo>
                  <a:cubicBezTo>
                    <a:pt x="587" y="334"/>
                    <a:pt x="598" y="355"/>
                    <a:pt x="619" y="366"/>
                  </a:cubicBezTo>
                  <a:cubicBezTo>
                    <a:pt x="619" y="377"/>
                    <a:pt x="630" y="387"/>
                    <a:pt x="641" y="387"/>
                  </a:cubicBezTo>
                  <a:cubicBezTo>
                    <a:pt x="641" y="398"/>
                    <a:pt x="651" y="398"/>
                    <a:pt x="651" y="409"/>
                  </a:cubicBezTo>
                  <a:cubicBezTo>
                    <a:pt x="647" y="405"/>
                    <a:pt x="644" y="401"/>
                    <a:pt x="641" y="398"/>
                  </a:cubicBezTo>
                  <a:lnTo>
                    <a:pt x="641" y="398"/>
                  </a:lnTo>
                  <a:cubicBezTo>
                    <a:pt x="673" y="441"/>
                    <a:pt x="683" y="473"/>
                    <a:pt x="705" y="515"/>
                  </a:cubicBezTo>
                  <a:cubicBezTo>
                    <a:pt x="705" y="515"/>
                    <a:pt x="705" y="516"/>
                    <a:pt x="705" y="516"/>
                  </a:cubicBezTo>
                  <a:lnTo>
                    <a:pt x="705" y="516"/>
                  </a:lnTo>
                  <a:cubicBezTo>
                    <a:pt x="705" y="516"/>
                    <a:pt x="706" y="517"/>
                    <a:pt x="706" y="517"/>
                  </a:cubicBezTo>
                  <a:lnTo>
                    <a:pt x="706" y="517"/>
                  </a:lnTo>
                  <a:cubicBezTo>
                    <a:pt x="706" y="517"/>
                    <a:pt x="706" y="517"/>
                    <a:pt x="706" y="517"/>
                  </a:cubicBezTo>
                  <a:lnTo>
                    <a:pt x="706" y="517"/>
                  </a:lnTo>
                  <a:cubicBezTo>
                    <a:pt x="715" y="527"/>
                    <a:pt x="715" y="537"/>
                    <a:pt x="715" y="547"/>
                  </a:cubicBezTo>
                  <a:cubicBezTo>
                    <a:pt x="726" y="558"/>
                    <a:pt x="726" y="579"/>
                    <a:pt x="737" y="601"/>
                  </a:cubicBezTo>
                  <a:cubicBezTo>
                    <a:pt x="737" y="622"/>
                    <a:pt x="747" y="633"/>
                    <a:pt x="747" y="654"/>
                  </a:cubicBezTo>
                  <a:cubicBezTo>
                    <a:pt x="747" y="665"/>
                    <a:pt x="747" y="665"/>
                    <a:pt x="747" y="675"/>
                  </a:cubicBezTo>
                  <a:cubicBezTo>
                    <a:pt x="747" y="675"/>
                    <a:pt x="747" y="675"/>
                    <a:pt x="747" y="675"/>
                  </a:cubicBezTo>
                  <a:lnTo>
                    <a:pt x="747" y="675"/>
                  </a:lnTo>
                  <a:cubicBezTo>
                    <a:pt x="747" y="675"/>
                    <a:pt x="747" y="675"/>
                    <a:pt x="747" y="675"/>
                  </a:cubicBezTo>
                  <a:lnTo>
                    <a:pt x="747" y="675"/>
                  </a:lnTo>
                  <a:cubicBezTo>
                    <a:pt x="754" y="682"/>
                    <a:pt x="757" y="697"/>
                    <a:pt x="755" y="697"/>
                  </a:cubicBezTo>
                  <a:cubicBezTo>
                    <a:pt x="754" y="697"/>
                    <a:pt x="753" y="695"/>
                    <a:pt x="752" y="691"/>
                  </a:cubicBezTo>
                  <a:lnTo>
                    <a:pt x="752" y="691"/>
                  </a:lnTo>
                  <a:cubicBezTo>
                    <a:pt x="758" y="717"/>
                    <a:pt x="758" y="743"/>
                    <a:pt x="758" y="761"/>
                  </a:cubicBezTo>
                  <a:cubicBezTo>
                    <a:pt x="758" y="793"/>
                    <a:pt x="758" y="825"/>
                    <a:pt x="758" y="857"/>
                  </a:cubicBezTo>
                  <a:cubicBezTo>
                    <a:pt x="747" y="921"/>
                    <a:pt x="811" y="974"/>
                    <a:pt x="865" y="974"/>
                  </a:cubicBezTo>
                  <a:cubicBezTo>
                    <a:pt x="939" y="974"/>
                    <a:pt x="971" y="921"/>
                    <a:pt x="982" y="857"/>
                  </a:cubicBezTo>
                  <a:cubicBezTo>
                    <a:pt x="993" y="761"/>
                    <a:pt x="982" y="654"/>
                    <a:pt x="950" y="558"/>
                  </a:cubicBezTo>
                  <a:cubicBezTo>
                    <a:pt x="907" y="355"/>
                    <a:pt x="779" y="174"/>
                    <a:pt x="598" y="78"/>
                  </a:cubicBezTo>
                  <a:cubicBezTo>
                    <a:pt x="473" y="24"/>
                    <a:pt x="333" y="1"/>
                    <a:pt x="197" y="1"/>
                  </a:cubicBezTo>
                  <a:close/>
                </a:path>
              </a:pathLst>
            </a:custGeom>
            <a:solidFill>
              <a:srgbClr val="985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31" name="Google Shape;831;p50"/>
            <p:cNvSpPr/>
            <p:nvPr/>
          </p:nvSpPr>
          <p:spPr>
            <a:xfrm>
              <a:off x="4204025" y="3248650"/>
              <a:ext cx="94425" cy="139100"/>
            </a:xfrm>
            <a:custGeom>
              <a:avLst/>
              <a:gdLst/>
              <a:ahLst/>
              <a:cxnLst/>
              <a:rect l="l" t="t" r="r" b="b"/>
              <a:pathLst>
                <a:path w="3777" h="5564" extrusionOk="0">
                  <a:moveTo>
                    <a:pt x="2255" y="1"/>
                  </a:moveTo>
                  <a:cubicBezTo>
                    <a:pt x="2225" y="1"/>
                    <a:pt x="2196" y="2"/>
                    <a:pt x="2166" y="3"/>
                  </a:cubicBezTo>
                  <a:lnTo>
                    <a:pt x="1515" y="35"/>
                  </a:lnTo>
                  <a:cubicBezTo>
                    <a:pt x="683" y="89"/>
                    <a:pt x="0" y="739"/>
                    <a:pt x="11" y="1486"/>
                  </a:cubicBezTo>
                  <a:lnTo>
                    <a:pt x="54" y="4281"/>
                  </a:lnTo>
                  <a:cubicBezTo>
                    <a:pt x="64" y="5001"/>
                    <a:pt x="720" y="5563"/>
                    <a:pt x="1523" y="5563"/>
                  </a:cubicBezTo>
                  <a:cubicBezTo>
                    <a:pt x="1552" y="5563"/>
                    <a:pt x="1582" y="5562"/>
                    <a:pt x="1611" y="5561"/>
                  </a:cubicBezTo>
                  <a:lnTo>
                    <a:pt x="2262" y="5518"/>
                  </a:lnTo>
                  <a:cubicBezTo>
                    <a:pt x="3094" y="5476"/>
                    <a:pt x="3777" y="4825"/>
                    <a:pt x="3766" y="4078"/>
                  </a:cubicBezTo>
                  <a:lnTo>
                    <a:pt x="3723" y="1283"/>
                  </a:lnTo>
                  <a:cubicBezTo>
                    <a:pt x="3703" y="553"/>
                    <a:pt x="3057" y="1"/>
                    <a:pt x="2255" y="1"/>
                  </a:cubicBezTo>
                  <a:close/>
                </a:path>
              </a:pathLst>
            </a:custGeom>
            <a:solidFill>
              <a:srgbClr val="FF9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32" name="Google Shape;832;p50"/>
            <p:cNvSpPr/>
            <p:nvPr/>
          </p:nvSpPr>
          <p:spPr>
            <a:xfrm>
              <a:off x="4154675" y="3060700"/>
              <a:ext cx="193650" cy="253125"/>
            </a:xfrm>
            <a:custGeom>
              <a:avLst/>
              <a:gdLst/>
              <a:ahLst/>
              <a:cxnLst/>
              <a:rect l="l" t="t" r="r" b="b"/>
              <a:pathLst>
                <a:path w="7746" h="10125" extrusionOk="0">
                  <a:moveTo>
                    <a:pt x="2788" y="0"/>
                  </a:moveTo>
                  <a:cubicBezTo>
                    <a:pt x="1334" y="0"/>
                    <a:pt x="129" y="1176"/>
                    <a:pt x="107" y="2635"/>
                  </a:cubicBezTo>
                  <a:lnTo>
                    <a:pt x="22" y="7361"/>
                  </a:lnTo>
                  <a:cubicBezTo>
                    <a:pt x="1" y="8833"/>
                    <a:pt x="1185" y="10060"/>
                    <a:pt x="2657" y="10081"/>
                  </a:cubicBezTo>
                  <a:lnTo>
                    <a:pt x="4908" y="10124"/>
                  </a:lnTo>
                  <a:cubicBezTo>
                    <a:pt x="4921" y="10124"/>
                    <a:pt x="4934" y="10124"/>
                    <a:pt x="4947" y="10124"/>
                  </a:cubicBezTo>
                  <a:cubicBezTo>
                    <a:pt x="6402" y="10124"/>
                    <a:pt x="7607" y="8948"/>
                    <a:pt x="7639" y="7489"/>
                  </a:cubicBezTo>
                  <a:lnTo>
                    <a:pt x="7713" y="2763"/>
                  </a:lnTo>
                  <a:cubicBezTo>
                    <a:pt x="7745" y="1291"/>
                    <a:pt x="6561" y="65"/>
                    <a:pt x="5089" y="43"/>
                  </a:cubicBezTo>
                  <a:lnTo>
                    <a:pt x="2828" y="1"/>
                  </a:lnTo>
                  <a:cubicBezTo>
                    <a:pt x="2815" y="0"/>
                    <a:pt x="2801" y="0"/>
                    <a:pt x="2788" y="0"/>
                  </a:cubicBezTo>
                  <a:close/>
                </a:path>
              </a:pathLst>
            </a:custGeom>
            <a:solidFill>
              <a:srgbClr val="FF9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33" name="Google Shape;833;p50"/>
            <p:cNvSpPr/>
            <p:nvPr/>
          </p:nvSpPr>
          <p:spPr>
            <a:xfrm>
              <a:off x="4158150" y="3202775"/>
              <a:ext cx="50150" cy="47950"/>
            </a:xfrm>
            <a:custGeom>
              <a:avLst/>
              <a:gdLst/>
              <a:ahLst/>
              <a:cxnLst/>
              <a:rect l="l" t="t" r="r" b="b"/>
              <a:pathLst>
                <a:path w="2006" h="1918" extrusionOk="0">
                  <a:moveTo>
                    <a:pt x="1009" y="0"/>
                  </a:moveTo>
                  <a:cubicBezTo>
                    <a:pt x="519" y="0"/>
                    <a:pt x="94" y="371"/>
                    <a:pt x="54" y="867"/>
                  </a:cubicBezTo>
                  <a:cubicBezTo>
                    <a:pt x="0" y="1401"/>
                    <a:pt x="384" y="1870"/>
                    <a:pt x="918" y="1913"/>
                  </a:cubicBezTo>
                  <a:cubicBezTo>
                    <a:pt x="950" y="1916"/>
                    <a:pt x="983" y="1918"/>
                    <a:pt x="1015" y="1918"/>
                  </a:cubicBezTo>
                  <a:cubicBezTo>
                    <a:pt x="1497" y="1918"/>
                    <a:pt x="1913" y="1549"/>
                    <a:pt x="1963" y="1049"/>
                  </a:cubicBezTo>
                  <a:cubicBezTo>
                    <a:pt x="2006" y="526"/>
                    <a:pt x="1622" y="57"/>
                    <a:pt x="1088" y="3"/>
                  </a:cubicBezTo>
                  <a:cubicBezTo>
                    <a:pt x="1062" y="1"/>
                    <a:pt x="1035" y="0"/>
                    <a:pt x="1009" y="0"/>
                  </a:cubicBezTo>
                  <a:close/>
                </a:path>
              </a:pathLst>
            </a:custGeom>
            <a:solidFill>
              <a:srgbClr val="FF82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34" name="Google Shape;834;p50"/>
            <p:cNvSpPr/>
            <p:nvPr/>
          </p:nvSpPr>
          <p:spPr>
            <a:xfrm>
              <a:off x="4289350" y="3205125"/>
              <a:ext cx="50175" cy="47975"/>
            </a:xfrm>
            <a:custGeom>
              <a:avLst/>
              <a:gdLst/>
              <a:ahLst/>
              <a:cxnLst/>
              <a:rect l="l" t="t" r="r" b="b"/>
              <a:pathLst>
                <a:path w="2007" h="1919" extrusionOk="0">
                  <a:moveTo>
                    <a:pt x="992" y="0"/>
                  </a:moveTo>
                  <a:cubicBezTo>
                    <a:pt x="509" y="0"/>
                    <a:pt x="94" y="369"/>
                    <a:pt x="43" y="869"/>
                  </a:cubicBezTo>
                  <a:cubicBezTo>
                    <a:pt x="1" y="1392"/>
                    <a:pt x="385" y="1862"/>
                    <a:pt x="908" y="1915"/>
                  </a:cubicBezTo>
                  <a:cubicBezTo>
                    <a:pt x="935" y="1917"/>
                    <a:pt x="962" y="1918"/>
                    <a:pt x="988" y="1918"/>
                  </a:cubicBezTo>
                  <a:cubicBezTo>
                    <a:pt x="1488" y="1918"/>
                    <a:pt x="1912" y="1547"/>
                    <a:pt x="1953" y="1051"/>
                  </a:cubicBezTo>
                  <a:cubicBezTo>
                    <a:pt x="2006" y="517"/>
                    <a:pt x="1622" y="48"/>
                    <a:pt x="1089" y="5"/>
                  </a:cubicBezTo>
                  <a:cubicBezTo>
                    <a:pt x="1056" y="2"/>
                    <a:pt x="1024" y="0"/>
                    <a:pt x="992" y="0"/>
                  </a:cubicBezTo>
                  <a:close/>
                </a:path>
              </a:pathLst>
            </a:custGeom>
            <a:solidFill>
              <a:srgbClr val="FF82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35" name="Google Shape;835;p50"/>
            <p:cNvSpPr/>
            <p:nvPr/>
          </p:nvSpPr>
          <p:spPr>
            <a:xfrm>
              <a:off x="4232275" y="3240725"/>
              <a:ext cx="43250" cy="22700"/>
            </a:xfrm>
            <a:custGeom>
              <a:avLst/>
              <a:gdLst/>
              <a:ahLst/>
              <a:cxnLst/>
              <a:rect l="l" t="t" r="r" b="b"/>
              <a:pathLst>
                <a:path w="1730" h="908" extrusionOk="0">
                  <a:moveTo>
                    <a:pt x="118" y="0"/>
                  </a:moveTo>
                  <a:cubicBezTo>
                    <a:pt x="65" y="0"/>
                    <a:pt x="1" y="53"/>
                    <a:pt x="12" y="117"/>
                  </a:cubicBezTo>
                  <a:cubicBezTo>
                    <a:pt x="65" y="544"/>
                    <a:pt x="406" y="886"/>
                    <a:pt x="844" y="907"/>
                  </a:cubicBezTo>
                  <a:cubicBezTo>
                    <a:pt x="851" y="907"/>
                    <a:pt x="858" y="907"/>
                    <a:pt x="864" y="907"/>
                  </a:cubicBezTo>
                  <a:cubicBezTo>
                    <a:pt x="1283" y="907"/>
                    <a:pt x="1655" y="591"/>
                    <a:pt x="1718" y="171"/>
                  </a:cubicBezTo>
                  <a:cubicBezTo>
                    <a:pt x="1729" y="107"/>
                    <a:pt x="1708" y="53"/>
                    <a:pt x="1644" y="32"/>
                  </a:cubicBezTo>
                  <a:cubicBezTo>
                    <a:pt x="1637" y="31"/>
                    <a:pt x="1630" y="30"/>
                    <a:pt x="1622" y="30"/>
                  </a:cubicBezTo>
                  <a:cubicBezTo>
                    <a:pt x="1572" y="30"/>
                    <a:pt x="1514" y="60"/>
                    <a:pt x="1505" y="107"/>
                  </a:cubicBezTo>
                  <a:cubicBezTo>
                    <a:pt x="1462" y="427"/>
                    <a:pt x="1196" y="683"/>
                    <a:pt x="865" y="683"/>
                  </a:cubicBezTo>
                  <a:cubicBezTo>
                    <a:pt x="545" y="683"/>
                    <a:pt x="268" y="438"/>
                    <a:pt x="236" y="117"/>
                  </a:cubicBezTo>
                  <a:cubicBezTo>
                    <a:pt x="225" y="53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A95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36" name="Google Shape;836;p50"/>
            <p:cNvSpPr/>
            <p:nvPr/>
          </p:nvSpPr>
          <p:spPr>
            <a:xfrm>
              <a:off x="4181875" y="3171375"/>
              <a:ext cx="18975" cy="18950"/>
            </a:xfrm>
            <a:custGeom>
              <a:avLst/>
              <a:gdLst/>
              <a:ahLst/>
              <a:cxnLst/>
              <a:rect l="l" t="t" r="r" b="b"/>
              <a:pathLst>
                <a:path w="759" h="758" extrusionOk="0">
                  <a:moveTo>
                    <a:pt x="396" y="1"/>
                  </a:moveTo>
                  <a:cubicBezTo>
                    <a:pt x="182" y="1"/>
                    <a:pt x="11" y="161"/>
                    <a:pt x="11" y="374"/>
                  </a:cubicBezTo>
                  <a:cubicBezTo>
                    <a:pt x="1" y="577"/>
                    <a:pt x="161" y="747"/>
                    <a:pt x="374" y="758"/>
                  </a:cubicBezTo>
                  <a:cubicBezTo>
                    <a:pt x="577" y="758"/>
                    <a:pt x="748" y="598"/>
                    <a:pt x="758" y="395"/>
                  </a:cubicBezTo>
                  <a:cubicBezTo>
                    <a:pt x="758" y="182"/>
                    <a:pt x="598" y="11"/>
                    <a:pt x="3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37" name="Google Shape;837;p50"/>
            <p:cNvSpPr/>
            <p:nvPr/>
          </p:nvSpPr>
          <p:spPr>
            <a:xfrm>
              <a:off x="4300025" y="3174575"/>
              <a:ext cx="18950" cy="18950"/>
            </a:xfrm>
            <a:custGeom>
              <a:avLst/>
              <a:gdLst/>
              <a:ahLst/>
              <a:cxnLst/>
              <a:rect l="l" t="t" r="r" b="b"/>
              <a:pathLst>
                <a:path w="758" h="758" extrusionOk="0">
                  <a:moveTo>
                    <a:pt x="395" y="1"/>
                  </a:moveTo>
                  <a:cubicBezTo>
                    <a:pt x="182" y="1"/>
                    <a:pt x="11" y="161"/>
                    <a:pt x="11" y="363"/>
                  </a:cubicBezTo>
                  <a:cubicBezTo>
                    <a:pt x="1" y="577"/>
                    <a:pt x="161" y="747"/>
                    <a:pt x="374" y="758"/>
                  </a:cubicBezTo>
                  <a:cubicBezTo>
                    <a:pt x="577" y="758"/>
                    <a:pt x="747" y="598"/>
                    <a:pt x="758" y="385"/>
                  </a:cubicBezTo>
                  <a:cubicBezTo>
                    <a:pt x="758" y="182"/>
                    <a:pt x="598" y="11"/>
                    <a:pt x="3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38" name="Google Shape;838;p50"/>
            <p:cNvSpPr/>
            <p:nvPr/>
          </p:nvSpPr>
          <p:spPr>
            <a:xfrm>
              <a:off x="4297100" y="3148975"/>
              <a:ext cx="32550" cy="20075"/>
            </a:xfrm>
            <a:custGeom>
              <a:avLst/>
              <a:gdLst/>
              <a:ahLst/>
              <a:cxnLst/>
              <a:rect l="l" t="t" r="r" b="b"/>
              <a:pathLst>
                <a:path w="1302" h="803" extrusionOk="0">
                  <a:moveTo>
                    <a:pt x="205" y="0"/>
                  </a:moveTo>
                  <a:cubicBezTo>
                    <a:pt x="171" y="0"/>
                    <a:pt x="134" y="12"/>
                    <a:pt x="107" y="33"/>
                  </a:cubicBezTo>
                  <a:cubicBezTo>
                    <a:pt x="64" y="54"/>
                    <a:pt x="22" y="97"/>
                    <a:pt x="11" y="150"/>
                  </a:cubicBezTo>
                  <a:cubicBezTo>
                    <a:pt x="0" y="203"/>
                    <a:pt x="11" y="257"/>
                    <a:pt x="32" y="299"/>
                  </a:cubicBezTo>
                  <a:cubicBezTo>
                    <a:pt x="64" y="353"/>
                    <a:pt x="107" y="374"/>
                    <a:pt x="150" y="395"/>
                  </a:cubicBezTo>
                  <a:cubicBezTo>
                    <a:pt x="158" y="395"/>
                    <a:pt x="196" y="413"/>
                    <a:pt x="196" y="413"/>
                  </a:cubicBezTo>
                  <a:cubicBezTo>
                    <a:pt x="196" y="413"/>
                    <a:pt x="192" y="411"/>
                    <a:pt x="182" y="406"/>
                  </a:cubicBezTo>
                  <a:lnTo>
                    <a:pt x="182" y="406"/>
                  </a:lnTo>
                  <a:cubicBezTo>
                    <a:pt x="203" y="417"/>
                    <a:pt x="214" y="417"/>
                    <a:pt x="235" y="427"/>
                  </a:cubicBezTo>
                  <a:cubicBezTo>
                    <a:pt x="267" y="438"/>
                    <a:pt x="310" y="459"/>
                    <a:pt x="342" y="470"/>
                  </a:cubicBezTo>
                  <a:cubicBezTo>
                    <a:pt x="416" y="502"/>
                    <a:pt x="480" y="534"/>
                    <a:pt x="555" y="566"/>
                  </a:cubicBezTo>
                  <a:cubicBezTo>
                    <a:pt x="694" y="641"/>
                    <a:pt x="843" y="705"/>
                    <a:pt x="982" y="779"/>
                  </a:cubicBezTo>
                  <a:cubicBezTo>
                    <a:pt x="1015" y="794"/>
                    <a:pt x="1053" y="803"/>
                    <a:pt x="1089" y="803"/>
                  </a:cubicBezTo>
                  <a:cubicBezTo>
                    <a:pt x="1157" y="803"/>
                    <a:pt x="1221" y="774"/>
                    <a:pt x="1248" y="705"/>
                  </a:cubicBezTo>
                  <a:cubicBezTo>
                    <a:pt x="1302" y="619"/>
                    <a:pt x="1280" y="481"/>
                    <a:pt x="1184" y="438"/>
                  </a:cubicBezTo>
                  <a:cubicBezTo>
                    <a:pt x="886" y="278"/>
                    <a:pt x="576" y="139"/>
                    <a:pt x="256" y="11"/>
                  </a:cubicBezTo>
                  <a:cubicBezTo>
                    <a:pt x="241" y="4"/>
                    <a:pt x="223" y="0"/>
                    <a:pt x="205" y="0"/>
                  </a:cubicBezTo>
                  <a:close/>
                </a:path>
              </a:pathLst>
            </a:custGeom>
            <a:solidFill>
              <a:srgbClr val="A95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39" name="Google Shape;839;p50"/>
            <p:cNvSpPr/>
            <p:nvPr/>
          </p:nvSpPr>
          <p:spPr>
            <a:xfrm>
              <a:off x="4174150" y="3144850"/>
              <a:ext cx="38950" cy="16275"/>
            </a:xfrm>
            <a:custGeom>
              <a:avLst/>
              <a:gdLst/>
              <a:ahLst/>
              <a:cxnLst/>
              <a:rect l="l" t="t" r="r" b="b"/>
              <a:pathLst>
                <a:path w="1558" h="651" extrusionOk="0">
                  <a:moveTo>
                    <a:pt x="1327" y="1"/>
                  </a:moveTo>
                  <a:cubicBezTo>
                    <a:pt x="1312" y="1"/>
                    <a:pt x="1296" y="2"/>
                    <a:pt x="1281" y="6"/>
                  </a:cubicBezTo>
                  <a:cubicBezTo>
                    <a:pt x="907" y="91"/>
                    <a:pt x="545" y="176"/>
                    <a:pt x="171" y="262"/>
                  </a:cubicBezTo>
                  <a:cubicBezTo>
                    <a:pt x="64" y="283"/>
                    <a:pt x="0" y="400"/>
                    <a:pt x="32" y="507"/>
                  </a:cubicBezTo>
                  <a:cubicBezTo>
                    <a:pt x="60" y="598"/>
                    <a:pt x="142" y="650"/>
                    <a:pt x="231" y="650"/>
                  </a:cubicBezTo>
                  <a:cubicBezTo>
                    <a:pt x="247" y="650"/>
                    <a:pt x="262" y="649"/>
                    <a:pt x="278" y="646"/>
                  </a:cubicBezTo>
                  <a:cubicBezTo>
                    <a:pt x="651" y="560"/>
                    <a:pt x="1014" y="475"/>
                    <a:pt x="1387" y="390"/>
                  </a:cubicBezTo>
                  <a:cubicBezTo>
                    <a:pt x="1494" y="368"/>
                    <a:pt x="1558" y="240"/>
                    <a:pt x="1526" y="144"/>
                  </a:cubicBezTo>
                  <a:cubicBezTo>
                    <a:pt x="1499" y="53"/>
                    <a:pt x="1417" y="1"/>
                    <a:pt x="1327" y="1"/>
                  </a:cubicBezTo>
                  <a:close/>
                </a:path>
              </a:pathLst>
            </a:custGeom>
            <a:solidFill>
              <a:srgbClr val="A95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40" name="Google Shape;840;p50"/>
            <p:cNvSpPr/>
            <p:nvPr/>
          </p:nvSpPr>
          <p:spPr>
            <a:xfrm>
              <a:off x="4242700" y="3177250"/>
              <a:ext cx="18675" cy="39750"/>
            </a:xfrm>
            <a:custGeom>
              <a:avLst/>
              <a:gdLst/>
              <a:ahLst/>
              <a:cxnLst/>
              <a:rect l="l" t="t" r="r" b="b"/>
              <a:pathLst>
                <a:path w="747" h="1590" extrusionOk="0">
                  <a:moveTo>
                    <a:pt x="285" y="0"/>
                  </a:moveTo>
                  <a:cubicBezTo>
                    <a:pt x="253" y="0"/>
                    <a:pt x="219" y="22"/>
                    <a:pt x="213" y="64"/>
                  </a:cubicBezTo>
                  <a:cubicBezTo>
                    <a:pt x="149" y="544"/>
                    <a:pt x="85" y="1014"/>
                    <a:pt x="11" y="1494"/>
                  </a:cubicBezTo>
                  <a:cubicBezTo>
                    <a:pt x="0" y="1536"/>
                    <a:pt x="21" y="1579"/>
                    <a:pt x="75" y="1579"/>
                  </a:cubicBezTo>
                  <a:cubicBezTo>
                    <a:pt x="267" y="1579"/>
                    <a:pt x="469" y="1579"/>
                    <a:pt x="661" y="1590"/>
                  </a:cubicBezTo>
                  <a:cubicBezTo>
                    <a:pt x="747" y="1590"/>
                    <a:pt x="747" y="1451"/>
                    <a:pt x="661" y="1451"/>
                  </a:cubicBezTo>
                  <a:cubicBezTo>
                    <a:pt x="495" y="1451"/>
                    <a:pt x="320" y="1451"/>
                    <a:pt x="151" y="1444"/>
                  </a:cubicBezTo>
                  <a:lnTo>
                    <a:pt x="151" y="1444"/>
                  </a:lnTo>
                  <a:cubicBezTo>
                    <a:pt x="222" y="990"/>
                    <a:pt x="291" y="527"/>
                    <a:pt x="341" y="64"/>
                  </a:cubicBezTo>
                  <a:cubicBezTo>
                    <a:pt x="347" y="22"/>
                    <a:pt x="317" y="0"/>
                    <a:pt x="285" y="0"/>
                  </a:cubicBezTo>
                  <a:close/>
                </a:path>
              </a:pathLst>
            </a:custGeom>
            <a:solidFill>
              <a:srgbClr val="985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41" name="Google Shape;841;p50"/>
            <p:cNvSpPr/>
            <p:nvPr/>
          </p:nvSpPr>
          <p:spPr>
            <a:xfrm>
              <a:off x="4199725" y="3309125"/>
              <a:ext cx="103625" cy="10125"/>
            </a:xfrm>
            <a:custGeom>
              <a:avLst/>
              <a:gdLst/>
              <a:ahLst/>
              <a:cxnLst/>
              <a:rect l="l" t="t" r="r" b="b"/>
              <a:pathLst>
                <a:path w="4145" h="405" extrusionOk="0">
                  <a:moveTo>
                    <a:pt x="85" y="1"/>
                  </a:moveTo>
                  <a:cubicBezTo>
                    <a:pt x="26" y="1"/>
                    <a:pt x="0" y="105"/>
                    <a:pt x="76" y="134"/>
                  </a:cubicBezTo>
                  <a:cubicBezTo>
                    <a:pt x="684" y="315"/>
                    <a:pt x="1324" y="390"/>
                    <a:pt x="1964" y="400"/>
                  </a:cubicBezTo>
                  <a:cubicBezTo>
                    <a:pt x="2049" y="403"/>
                    <a:pt x="2134" y="404"/>
                    <a:pt x="2219" y="404"/>
                  </a:cubicBezTo>
                  <a:cubicBezTo>
                    <a:pt x="2840" y="404"/>
                    <a:pt x="3465" y="333"/>
                    <a:pt x="4066" y="155"/>
                  </a:cubicBezTo>
                  <a:cubicBezTo>
                    <a:pt x="4145" y="135"/>
                    <a:pt x="4114" y="25"/>
                    <a:pt x="4050" y="25"/>
                  </a:cubicBezTo>
                  <a:cubicBezTo>
                    <a:pt x="4045" y="25"/>
                    <a:pt x="4040" y="25"/>
                    <a:pt x="4034" y="27"/>
                  </a:cubicBezTo>
                  <a:cubicBezTo>
                    <a:pt x="3438" y="207"/>
                    <a:pt x="2792" y="293"/>
                    <a:pt x="2144" y="293"/>
                  </a:cubicBezTo>
                  <a:cubicBezTo>
                    <a:pt x="1448" y="293"/>
                    <a:pt x="749" y="194"/>
                    <a:pt x="108" y="6"/>
                  </a:cubicBezTo>
                  <a:cubicBezTo>
                    <a:pt x="100" y="2"/>
                    <a:pt x="92" y="1"/>
                    <a:pt x="85" y="1"/>
                  </a:cubicBezTo>
                  <a:close/>
                </a:path>
              </a:pathLst>
            </a:custGeom>
            <a:solidFill>
              <a:srgbClr val="985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42" name="Google Shape;842;p50"/>
            <p:cNvSpPr/>
            <p:nvPr/>
          </p:nvSpPr>
          <p:spPr>
            <a:xfrm>
              <a:off x="4128000" y="2967525"/>
              <a:ext cx="321300" cy="217200"/>
            </a:xfrm>
            <a:custGeom>
              <a:avLst/>
              <a:gdLst/>
              <a:ahLst/>
              <a:cxnLst/>
              <a:rect l="l" t="t" r="r" b="b"/>
              <a:pathLst>
                <a:path w="12852" h="8688" extrusionOk="0">
                  <a:moveTo>
                    <a:pt x="6920" y="0"/>
                  </a:moveTo>
                  <a:cubicBezTo>
                    <a:pt x="4936" y="0"/>
                    <a:pt x="2538" y="1023"/>
                    <a:pt x="2412" y="2693"/>
                  </a:cubicBezTo>
                  <a:cubicBezTo>
                    <a:pt x="1676" y="2917"/>
                    <a:pt x="716" y="3397"/>
                    <a:pt x="428" y="3717"/>
                  </a:cubicBezTo>
                  <a:cubicBezTo>
                    <a:pt x="1" y="4176"/>
                    <a:pt x="54" y="6992"/>
                    <a:pt x="236" y="7525"/>
                  </a:cubicBezTo>
                  <a:cubicBezTo>
                    <a:pt x="406" y="8059"/>
                    <a:pt x="481" y="8688"/>
                    <a:pt x="481" y="8688"/>
                  </a:cubicBezTo>
                  <a:cubicBezTo>
                    <a:pt x="481" y="8688"/>
                    <a:pt x="1068" y="6213"/>
                    <a:pt x="1409" y="5093"/>
                  </a:cubicBezTo>
                  <a:cubicBezTo>
                    <a:pt x="1612" y="4464"/>
                    <a:pt x="2262" y="4176"/>
                    <a:pt x="2775" y="4048"/>
                  </a:cubicBezTo>
                  <a:cubicBezTo>
                    <a:pt x="3735" y="5679"/>
                    <a:pt x="6212" y="6499"/>
                    <a:pt x="8427" y="6499"/>
                  </a:cubicBezTo>
                  <a:cubicBezTo>
                    <a:pt x="10788" y="6499"/>
                    <a:pt x="12851" y="5567"/>
                    <a:pt x="12461" y="3696"/>
                  </a:cubicBezTo>
                  <a:cubicBezTo>
                    <a:pt x="12319" y="3015"/>
                    <a:pt x="11611" y="2831"/>
                    <a:pt x="10887" y="2831"/>
                  </a:cubicBezTo>
                  <a:cubicBezTo>
                    <a:pt x="10032" y="2831"/>
                    <a:pt x="9154" y="3088"/>
                    <a:pt x="9154" y="3088"/>
                  </a:cubicBezTo>
                  <a:cubicBezTo>
                    <a:pt x="10312" y="922"/>
                    <a:pt x="8802" y="0"/>
                    <a:pt x="6920" y="0"/>
                  </a:cubicBezTo>
                  <a:close/>
                </a:path>
              </a:pathLst>
            </a:custGeom>
            <a:solidFill>
              <a:srgbClr val="A95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2" grpId="0"/>
      <p:bldP spid="76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Google Shape;1210;p5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chemeClr val="dk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Trích dẫn tài liệu</a:t>
            </a:r>
            <a:endParaRPr b="1" dirty="0">
              <a:solidFill>
                <a:schemeClr val="accent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11" name="Google Shape;1211;p57"/>
          <p:cNvSpPr txBox="1">
            <a:spLocks noGrp="1"/>
          </p:cNvSpPr>
          <p:nvPr>
            <p:ph type="body" idx="1"/>
          </p:nvPr>
        </p:nvSpPr>
        <p:spPr>
          <a:xfrm>
            <a:off x="483221" y="2053179"/>
            <a:ext cx="3194296" cy="18412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latin typeface="Cambria" panose="02040503050406030204" pitchFamily="18" charset="0"/>
                <a:ea typeface="Cambria" panose="02040503050406030204" pitchFamily="18" charset="0"/>
              </a:rPr>
              <a:t>Nhằm đưa ra những ý kiến, nhận định, các thông tin chính xác có tính xác thực và thuyết phục cao.</a:t>
            </a:r>
            <a:endParaRPr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12" name="Google Shape;1212;p57"/>
          <p:cNvSpPr txBox="1">
            <a:spLocks noGrp="1"/>
          </p:cNvSpPr>
          <p:nvPr>
            <p:ph type="body" idx="2"/>
          </p:nvPr>
        </p:nvSpPr>
        <p:spPr>
          <a:xfrm>
            <a:off x="5679688" y="2053179"/>
            <a:ext cx="3077735" cy="16871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 algn="l">
              <a:lnSpc>
                <a:spcPct val="150000"/>
              </a:lnSpc>
              <a:buSzPts val="1100"/>
            </a:pPr>
            <a:r>
              <a:rPr lang="en" sz="1800" dirty="0">
                <a:latin typeface="Cambria" panose="02040503050406030204" pitchFamily="18" charset="0"/>
                <a:ea typeface="Cambria" panose="02040503050406030204" pitchFamily="18" charset="0"/>
              </a:rPr>
              <a:t>VB thông tin</a:t>
            </a:r>
          </a:p>
          <a:p>
            <a:pPr marL="285750" indent="-285750" algn="l">
              <a:lnSpc>
                <a:spcPct val="150000"/>
              </a:lnSpc>
              <a:buSzPts val="1100"/>
            </a:pPr>
            <a:r>
              <a:rPr lang="en" sz="1800" dirty="0">
                <a:latin typeface="Cambria" panose="02040503050406030204" pitchFamily="18" charset="0"/>
                <a:ea typeface="Cambria" panose="02040503050406030204" pitchFamily="18" charset="0"/>
              </a:rPr>
              <a:t>VB học thuật có tính nghiên cứu.</a:t>
            </a:r>
          </a:p>
        </p:txBody>
      </p:sp>
      <p:sp>
        <p:nvSpPr>
          <p:cNvPr id="1213" name="Google Shape;1213;p57"/>
          <p:cNvSpPr txBox="1">
            <a:spLocks noGrp="1"/>
          </p:cNvSpPr>
          <p:nvPr>
            <p:ph type="title" idx="3"/>
          </p:nvPr>
        </p:nvSpPr>
        <p:spPr>
          <a:xfrm>
            <a:off x="771035" y="1646865"/>
            <a:ext cx="249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latin typeface="Cambria" panose="02040503050406030204" pitchFamily="18" charset="0"/>
                <a:ea typeface="Cambria" panose="02040503050406030204" pitchFamily="18" charset="0"/>
              </a:rPr>
              <a:t>Mục đích</a:t>
            </a:r>
            <a:endParaRPr sz="1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14" name="Google Shape;1214;p57"/>
          <p:cNvSpPr txBox="1">
            <a:spLocks noGrp="1"/>
          </p:cNvSpPr>
          <p:nvPr>
            <p:ph type="title" idx="4"/>
          </p:nvPr>
        </p:nvSpPr>
        <p:spPr>
          <a:xfrm>
            <a:off x="5799038" y="1646865"/>
            <a:ext cx="249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latin typeface="Cambria" panose="02040503050406030204" pitchFamily="18" charset="0"/>
                <a:ea typeface="Cambria" panose="02040503050406030204" pitchFamily="18" charset="0"/>
              </a:rPr>
              <a:t>Văn bản</a:t>
            </a:r>
            <a:endParaRPr sz="1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15" name="Google Shape;1215;p57"/>
          <p:cNvSpPr/>
          <p:nvPr/>
        </p:nvSpPr>
        <p:spPr>
          <a:xfrm>
            <a:off x="4605325" y="5059400"/>
            <a:ext cx="78800" cy="47825"/>
          </a:xfrm>
          <a:custGeom>
            <a:avLst/>
            <a:gdLst/>
            <a:ahLst/>
            <a:cxnLst/>
            <a:rect l="l" t="t" r="r" b="b"/>
            <a:pathLst>
              <a:path w="3152" h="1913" extrusionOk="0">
                <a:moveTo>
                  <a:pt x="3152" y="1"/>
                </a:moveTo>
                <a:cubicBezTo>
                  <a:pt x="2651" y="172"/>
                  <a:pt x="2151" y="387"/>
                  <a:pt x="1665" y="616"/>
                </a:cubicBezTo>
                <a:cubicBezTo>
                  <a:pt x="1279" y="816"/>
                  <a:pt x="907" y="1030"/>
                  <a:pt x="578" y="1331"/>
                </a:cubicBezTo>
                <a:cubicBezTo>
                  <a:pt x="394" y="1490"/>
                  <a:pt x="0" y="1912"/>
                  <a:pt x="279" y="1912"/>
                </a:cubicBezTo>
                <a:cubicBezTo>
                  <a:pt x="325" y="1912"/>
                  <a:pt x="390" y="1900"/>
                  <a:pt x="478" y="1874"/>
                </a:cubicBezTo>
                <a:cubicBezTo>
                  <a:pt x="1264" y="1645"/>
                  <a:pt x="1994" y="1188"/>
                  <a:pt x="2551" y="573"/>
                </a:cubicBezTo>
                <a:cubicBezTo>
                  <a:pt x="2737" y="373"/>
                  <a:pt x="2909" y="144"/>
                  <a:pt x="3152" y="1"/>
                </a:cubicBezTo>
                <a:close/>
              </a:path>
            </a:pathLst>
          </a:custGeom>
          <a:solidFill>
            <a:srgbClr val="FCC2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16" name="Google Shape;1216;p57"/>
          <p:cNvSpPr/>
          <p:nvPr/>
        </p:nvSpPr>
        <p:spPr>
          <a:xfrm>
            <a:off x="4770250" y="5059400"/>
            <a:ext cx="78475" cy="47825"/>
          </a:xfrm>
          <a:custGeom>
            <a:avLst/>
            <a:gdLst/>
            <a:ahLst/>
            <a:cxnLst/>
            <a:rect l="l" t="t" r="r" b="b"/>
            <a:pathLst>
              <a:path w="3139" h="1913" extrusionOk="0">
                <a:moveTo>
                  <a:pt x="1" y="1"/>
                </a:moveTo>
                <a:lnTo>
                  <a:pt x="1" y="1"/>
                </a:lnTo>
                <a:cubicBezTo>
                  <a:pt x="244" y="144"/>
                  <a:pt x="416" y="373"/>
                  <a:pt x="601" y="573"/>
                </a:cubicBezTo>
                <a:cubicBezTo>
                  <a:pt x="1159" y="1188"/>
                  <a:pt x="1874" y="1645"/>
                  <a:pt x="2675" y="1874"/>
                </a:cubicBezTo>
                <a:cubicBezTo>
                  <a:pt x="2760" y="1900"/>
                  <a:pt x="2824" y="1912"/>
                  <a:pt x="2869" y="1912"/>
                </a:cubicBezTo>
                <a:cubicBezTo>
                  <a:pt x="3139" y="1912"/>
                  <a:pt x="2746" y="1490"/>
                  <a:pt x="2575" y="1331"/>
                </a:cubicBezTo>
                <a:cubicBezTo>
                  <a:pt x="2246" y="1030"/>
                  <a:pt x="1860" y="816"/>
                  <a:pt x="1474" y="616"/>
                </a:cubicBezTo>
                <a:cubicBezTo>
                  <a:pt x="1002" y="387"/>
                  <a:pt x="501" y="172"/>
                  <a:pt x="1" y="1"/>
                </a:cubicBezTo>
                <a:close/>
              </a:path>
            </a:pathLst>
          </a:custGeom>
          <a:solidFill>
            <a:srgbClr val="FCC2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217" name="Google Shape;1217;p57"/>
          <p:cNvGrpSpPr/>
          <p:nvPr/>
        </p:nvGrpSpPr>
        <p:grpSpPr>
          <a:xfrm>
            <a:off x="1982626" y="1545513"/>
            <a:ext cx="5178735" cy="3660584"/>
            <a:chOff x="2918900" y="2651475"/>
            <a:chExt cx="3603350" cy="2547025"/>
          </a:xfrm>
        </p:grpSpPr>
        <p:sp>
          <p:nvSpPr>
            <p:cNvPr id="1218" name="Google Shape;1218;p57"/>
            <p:cNvSpPr/>
            <p:nvPr/>
          </p:nvSpPr>
          <p:spPr>
            <a:xfrm>
              <a:off x="2918900" y="4534000"/>
              <a:ext cx="1712675" cy="664500"/>
            </a:xfrm>
            <a:custGeom>
              <a:avLst/>
              <a:gdLst/>
              <a:ahLst/>
              <a:cxnLst/>
              <a:rect l="l" t="t" r="r" b="b"/>
              <a:pathLst>
                <a:path w="68507" h="26580" extrusionOk="0">
                  <a:moveTo>
                    <a:pt x="66805" y="7204"/>
                  </a:moveTo>
                  <a:lnTo>
                    <a:pt x="66970" y="9076"/>
                  </a:lnTo>
                  <a:lnTo>
                    <a:pt x="66970" y="9076"/>
                  </a:lnTo>
                  <a:cubicBezTo>
                    <a:pt x="66960" y="8022"/>
                    <a:pt x="66805" y="7204"/>
                    <a:pt x="66805" y="7204"/>
                  </a:cubicBezTo>
                  <a:close/>
                  <a:moveTo>
                    <a:pt x="19301" y="1"/>
                  </a:moveTo>
                  <a:cubicBezTo>
                    <a:pt x="15106" y="1"/>
                    <a:pt x="11786" y="2207"/>
                    <a:pt x="9424" y="7104"/>
                  </a:cubicBezTo>
                  <a:cubicBezTo>
                    <a:pt x="5520" y="15197"/>
                    <a:pt x="12098" y="17971"/>
                    <a:pt x="6435" y="20073"/>
                  </a:cubicBezTo>
                  <a:cubicBezTo>
                    <a:pt x="759" y="22175"/>
                    <a:pt x="1" y="25063"/>
                    <a:pt x="1" y="26579"/>
                  </a:cubicBezTo>
                  <a:lnTo>
                    <a:pt x="68507" y="26579"/>
                  </a:lnTo>
                  <a:lnTo>
                    <a:pt x="66970" y="9076"/>
                  </a:lnTo>
                  <a:lnTo>
                    <a:pt x="66970" y="9076"/>
                  </a:lnTo>
                  <a:cubicBezTo>
                    <a:pt x="66987" y="10998"/>
                    <a:pt x="66523" y="13710"/>
                    <a:pt x="63763" y="13710"/>
                  </a:cubicBezTo>
                  <a:cubicBezTo>
                    <a:pt x="63253" y="13710"/>
                    <a:pt x="62665" y="13617"/>
                    <a:pt x="61987" y="13410"/>
                  </a:cubicBezTo>
                  <a:cubicBezTo>
                    <a:pt x="57907" y="12154"/>
                    <a:pt x="54144" y="10316"/>
                    <a:pt x="50069" y="10316"/>
                  </a:cubicBezTo>
                  <a:cubicBezTo>
                    <a:pt x="47789" y="10316"/>
                    <a:pt x="45412" y="10891"/>
                    <a:pt x="42826" y="12466"/>
                  </a:cubicBezTo>
                  <a:cubicBezTo>
                    <a:pt x="41555" y="13242"/>
                    <a:pt x="40563" y="13576"/>
                    <a:pt x="39743" y="13576"/>
                  </a:cubicBezTo>
                  <a:cubicBezTo>
                    <a:pt x="35922" y="13576"/>
                    <a:pt x="35829" y="6323"/>
                    <a:pt x="28613" y="2686"/>
                  </a:cubicBezTo>
                  <a:cubicBezTo>
                    <a:pt x="25151" y="941"/>
                    <a:pt x="22040" y="1"/>
                    <a:pt x="19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19" name="Google Shape;1219;p57"/>
            <p:cNvSpPr/>
            <p:nvPr/>
          </p:nvSpPr>
          <p:spPr>
            <a:xfrm>
              <a:off x="4809225" y="4534000"/>
              <a:ext cx="1713025" cy="664500"/>
            </a:xfrm>
            <a:custGeom>
              <a:avLst/>
              <a:gdLst/>
              <a:ahLst/>
              <a:cxnLst/>
              <a:rect l="l" t="t" r="r" b="b"/>
              <a:pathLst>
                <a:path w="68521" h="26580" extrusionOk="0">
                  <a:moveTo>
                    <a:pt x="1716" y="7204"/>
                  </a:moveTo>
                  <a:cubicBezTo>
                    <a:pt x="1716" y="7204"/>
                    <a:pt x="1563" y="8012"/>
                    <a:pt x="1552" y="9059"/>
                  </a:cubicBezTo>
                  <a:lnTo>
                    <a:pt x="1552" y="9059"/>
                  </a:lnTo>
                  <a:lnTo>
                    <a:pt x="1716" y="7204"/>
                  </a:lnTo>
                  <a:close/>
                  <a:moveTo>
                    <a:pt x="49216" y="1"/>
                  </a:moveTo>
                  <a:cubicBezTo>
                    <a:pt x="46480" y="1"/>
                    <a:pt x="43370" y="941"/>
                    <a:pt x="39909" y="2686"/>
                  </a:cubicBezTo>
                  <a:cubicBezTo>
                    <a:pt x="32692" y="6323"/>
                    <a:pt x="32600" y="13576"/>
                    <a:pt x="28771" y="13576"/>
                  </a:cubicBezTo>
                  <a:cubicBezTo>
                    <a:pt x="27949" y="13576"/>
                    <a:pt x="26955" y="13242"/>
                    <a:pt x="25681" y="12466"/>
                  </a:cubicBezTo>
                  <a:cubicBezTo>
                    <a:pt x="23101" y="10891"/>
                    <a:pt x="20725" y="10316"/>
                    <a:pt x="18445" y="10316"/>
                  </a:cubicBezTo>
                  <a:cubicBezTo>
                    <a:pt x="14371" y="10316"/>
                    <a:pt x="10606" y="12154"/>
                    <a:pt x="6535" y="13410"/>
                  </a:cubicBezTo>
                  <a:cubicBezTo>
                    <a:pt x="5857" y="13617"/>
                    <a:pt x="5269" y="13710"/>
                    <a:pt x="4759" y="13710"/>
                  </a:cubicBezTo>
                  <a:cubicBezTo>
                    <a:pt x="1990" y="13710"/>
                    <a:pt x="1532" y="10982"/>
                    <a:pt x="1552" y="9059"/>
                  </a:cubicBezTo>
                  <a:lnTo>
                    <a:pt x="1552" y="9059"/>
                  </a:lnTo>
                  <a:lnTo>
                    <a:pt x="0" y="26579"/>
                  </a:lnTo>
                  <a:lnTo>
                    <a:pt x="68521" y="26579"/>
                  </a:lnTo>
                  <a:cubicBezTo>
                    <a:pt x="68521" y="25063"/>
                    <a:pt x="67749" y="22175"/>
                    <a:pt x="62086" y="20073"/>
                  </a:cubicBezTo>
                  <a:cubicBezTo>
                    <a:pt x="56410" y="17971"/>
                    <a:pt x="63002" y="15197"/>
                    <a:pt x="59098" y="7104"/>
                  </a:cubicBezTo>
                  <a:cubicBezTo>
                    <a:pt x="56727" y="2207"/>
                    <a:pt x="53409" y="1"/>
                    <a:pt x="492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20" name="Google Shape;1220;p57"/>
            <p:cNvSpPr/>
            <p:nvPr/>
          </p:nvSpPr>
          <p:spPr>
            <a:xfrm>
              <a:off x="3802225" y="4655825"/>
              <a:ext cx="943400" cy="521575"/>
            </a:xfrm>
            <a:custGeom>
              <a:avLst/>
              <a:gdLst/>
              <a:ahLst/>
              <a:cxnLst/>
              <a:rect l="l" t="t" r="r" b="b"/>
              <a:pathLst>
                <a:path w="37736" h="20863" extrusionOk="0">
                  <a:moveTo>
                    <a:pt x="37735" y="0"/>
                  </a:moveTo>
                  <a:lnTo>
                    <a:pt x="31487" y="572"/>
                  </a:lnTo>
                  <a:cubicBezTo>
                    <a:pt x="31487" y="572"/>
                    <a:pt x="30800" y="4962"/>
                    <a:pt x="30672" y="5691"/>
                  </a:cubicBezTo>
                  <a:cubicBezTo>
                    <a:pt x="30566" y="6367"/>
                    <a:pt x="29712" y="9384"/>
                    <a:pt x="29904" y="9384"/>
                  </a:cubicBezTo>
                  <a:cubicBezTo>
                    <a:pt x="29919" y="9384"/>
                    <a:pt x="29941" y="9365"/>
                    <a:pt x="29971" y="9323"/>
                  </a:cubicBezTo>
                  <a:cubicBezTo>
                    <a:pt x="30357" y="8766"/>
                    <a:pt x="31086" y="6535"/>
                    <a:pt x="31086" y="6535"/>
                  </a:cubicBezTo>
                  <a:lnTo>
                    <a:pt x="31086" y="6535"/>
                  </a:lnTo>
                  <a:cubicBezTo>
                    <a:pt x="30915" y="7750"/>
                    <a:pt x="31201" y="9881"/>
                    <a:pt x="29127" y="11997"/>
                  </a:cubicBezTo>
                  <a:cubicBezTo>
                    <a:pt x="28541" y="12600"/>
                    <a:pt x="28053" y="12836"/>
                    <a:pt x="27640" y="12836"/>
                  </a:cubicBezTo>
                  <a:cubicBezTo>
                    <a:pt x="26603" y="12836"/>
                    <a:pt x="26037" y="11349"/>
                    <a:pt x="25567" y="10439"/>
                  </a:cubicBezTo>
                  <a:cubicBezTo>
                    <a:pt x="25226" y="9786"/>
                    <a:pt x="24540" y="9262"/>
                    <a:pt x="23838" y="9262"/>
                  </a:cubicBezTo>
                  <a:cubicBezTo>
                    <a:pt x="23155" y="9262"/>
                    <a:pt x="22458" y="9757"/>
                    <a:pt x="22049" y="11111"/>
                  </a:cubicBezTo>
                  <a:cubicBezTo>
                    <a:pt x="21206" y="13842"/>
                    <a:pt x="21148" y="14342"/>
                    <a:pt x="20033" y="14557"/>
                  </a:cubicBezTo>
                  <a:cubicBezTo>
                    <a:pt x="18918" y="14785"/>
                    <a:pt x="18532" y="16130"/>
                    <a:pt x="18532" y="16130"/>
                  </a:cubicBezTo>
                  <a:cubicBezTo>
                    <a:pt x="18532" y="16130"/>
                    <a:pt x="18803" y="15844"/>
                    <a:pt x="19418" y="15400"/>
                  </a:cubicBezTo>
                  <a:cubicBezTo>
                    <a:pt x="19666" y="15222"/>
                    <a:pt x="19950" y="15169"/>
                    <a:pt x="20202" y="15169"/>
                  </a:cubicBezTo>
                  <a:cubicBezTo>
                    <a:pt x="20576" y="15169"/>
                    <a:pt x="20877" y="15286"/>
                    <a:pt x="20877" y="15286"/>
                  </a:cubicBezTo>
                  <a:cubicBezTo>
                    <a:pt x="19257" y="15597"/>
                    <a:pt x="19246" y="17822"/>
                    <a:pt x="17343" y="17822"/>
                  </a:cubicBezTo>
                  <a:cubicBezTo>
                    <a:pt x="17146" y="17822"/>
                    <a:pt x="16929" y="17798"/>
                    <a:pt x="16687" y="17745"/>
                  </a:cubicBezTo>
                  <a:cubicBezTo>
                    <a:pt x="14305" y="17226"/>
                    <a:pt x="11960" y="11963"/>
                    <a:pt x="7692" y="11963"/>
                  </a:cubicBezTo>
                  <a:cubicBezTo>
                    <a:pt x="7374" y="11963"/>
                    <a:pt x="7046" y="11992"/>
                    <a:pt x="6707" y="12054"/>
                  </a:cubicBezTo>
                  <a:cubicBezTo>
                    <a:pt x="1788" y="12941"/>
                    <a:pt x="0" y="20862"/>
                    <a:pt x="0" y="20862"/>
                  </a:cubicBezTo>
                  <a:lnTo>
                    <a:pt x="37735" y="20862"/>
                  </a:lnTo>
                  <a:lnTo>
                    <a:pt x="37735" y="0"/>
                  </a:lnTo>
                  <a:close/>
                </a:path>
              </a:pathLst>
            </a:custGeom>
            <a:solidFill>
              <a:srgbClr val="F86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21" name="Google Shape;1221;p57"/>
            <p:cNvSpPr/>
            <p:nvPr/>
          </p:nvSpPr>
          <p:spPr>
            <a:xfrm>
              <a:off x="3877650" y="4714800"/>
              <a:ext cx="835800" cy="462600"/>
            </a:xfrm>
            <a:custGeom>
              <a:avLst/>
              <a:gdLst/>
              <a:ahLst/>
              <a:cxnLst/>
              <a:rect l="l" t="t" r="r" b="b"/>
              <a:pathLst>
                <a:path w="33432" h="18504" extrusionOk="0">
                  <a:moveTo>
                    <a:pt x="31673" y="1"/>
                  </a:moveTo>
                  <a:cubicBezTo>
                    <a:pt x="31673" y="1"/>
                    <a:pt x="29985" y="4848"/>
                    <a:pt x="30171" y="6407"/>
                  </a:cubicBezTo>
                  <a:cubicBezTo>
                    <a:pt x="30371" y="7951"/>
                    <a:pt x="31329" y="9252"/>
                    <a:pt x="29799" y="10982"/>
                  </a:cubicBezTo>
                  <a:cubicBezTo>
                    <a:pt x="28878" y="12016"/>
                    <a:pt x="28558" y="12292"/>
                    <a:pt x="28009" y="12292"/>
                  </a:cubicBezTo>
                  <a:cubicBezTo>
                    <a:pt x="27647" y="12292"/>
                    <a:pt x="27184" y="12171"/>
                    <a:pt x="26382" y="12069"/>
                  </a:cubicBezTo>
                  <a:cubicBezTo>
                    <a:pt x="26230" y="12050"/>
                    <a:pt x="26089" y="12040"/>
                    <a:pt x="25959" y="12040"/>
                  </a:cubicBezTo>
                  <a:cubicBezTo>
                    <a:pt x="24372" y="12040"/>
                    <a:pt x="24366" y="13435"/>
                    <a:pt x="23322" y="14757"/>
                  </a:cubicBezTo>
                  <a:cubicBezTo>
                    <a:pt x="23041" y="15109"/>
                    <a:pt x="22819" y="15242"/>
                    <a:pt x="22626" y="15242"/>
                  </a:cubicBezTo>
                  <a:cubicBezTo>
                    <a:pt x="22042" y="15242"/>
                    <a:pt x="21718" y="14032"/>
                    <a:pt x="20805" y="13999"/>
                  </a:cubicBezTo>
                  <a:cubicBezTo>
                    <a:pt x="20798" y="13999"/>
                    <a:pt x="20790" y="13999"/>
                    <a:pt x="20783" y="13999"/>
                  </a:cubicBezTo>
                  <a:cubicBezTo>
                    <a:pt x="19608" y="13999"/>
                    <a:pt x="21039" y="17346"/>
                    <a:pt x="17288" y="17431"/>
                  </a:cubicBezTo>
                  <a:cubicBezTo>
                    <a:pt x="17136" y="17434"/>
                    <a:pt x="16988" y="17436"/>
                    <a:pt x="16844" y="17436"/>
                  </a:cubicBezTo>
                  <a:cubicBezTo>
                    <a:pt x="13410" y="17436"/>
                    <a:pt x="12158" y="16474"/>
                    <a:pt x="9852" y="15472"/>
                  </a:cubicBezTo>
                  <a:cubicBezTo>
                    <a:pt x="8967" y="15080"/>
                    <a:pt x="8365" y="14914"/>
                    <a:pt x="7848" y="14914"/>
                  </a:cubicBezTo>
                  <a:cubicBezTo>
                    <a:pt x="6971" y="14914"/>
                    <a:pt x="6340" y="15393"/>
                    <a:pt x="4991" y="16058"/>
                  </a:cubicBezTo>
                  <a:cubicBezTo>
                    <a:pt x="4323" y="16385"/>
                    <a:pt x="3823" y="16486"/>
                    <a:pt x="3420" y="16486"/>
                  </a:cubicBezTo>
                  <a:cubicBezTo>
                    <a:pt x="2766" y="16486"/>
                    <a:pt x="2368" y="16221"/>
                    <a:pt x="1927" y="16221"/>
                  </a:cubicBezTo>
                  <a:cubicBezTo>
                    <a:pt x="1771" y="16221"/>
                    <a:pt x="1610" y="16255"/>
                    <a:pt x="1430" y="16344"/>
                  </a:cubicBezTo>
                  <a:cubicBezTo>
                    <a:pt x="429" y="16845"/>
                    <a:pt x="0" y="18503"/>
                    <a:pt x="0" y="18503"/>
                  </a:cubicBezTo>
                  <a:lnTo>
                    <a:pt x="3489" y="18503"/>
                  </a:lnTo>
                  <a:cubicBezTo>
                    <a:pt x="3489" y="18503"/>
                    <a:pt x="4907" y="16701"/>
                    <a:pt x="6802" y="16701"/>
                  </a:cubicBezTo>
                  <a:cubicBezTo>
                    <a:pt x="6940" y="16701"/>
                    <a:pt x="7079" y="16710"/>
                    <a:pt x="7221" y="16730"/>
                  </a:cubicBezTo>
                  <a:cubicBezTo>
                    <a:pt x="9309" y="17016"/>
                    <a:pt x="14471" y="18503"/>
                    <a:pt x="16573" y="18503"/>
                  </a:cubicBezTo>
                  <a:lnTo>
                    <a:pt x="21763" y="18503"/>
                  </a:lnTo>
                  <a:cubicBezTo>
                    <a:pt x="21763" y="18503"/>
                    <a:pt x="21721" y="17231"/>
                    <a:pt x="22435" y="17102"/>
                  </a:cubicBezTo>
                  <a:cubicBezTo>
                    <a:pt x="22462" y="17097"/>
                    <a:pt x="22491" y="17095"/>
                    <a:pt x="22523" y="17095"/>
                  </a:cubicBezTo>
                  <a:cubicBezTo>
                    <a:pt x="23099" y="17095"/>
                    <a:pt x="24566" y="17822"/>
                    <a:pt x="25741" y="17822"/>
                  </a:cubicBezTo>
                  <a:cubicBezTo>
                    <a:pt x="26277" y="17822"/>
                    <a:pt x="26752" y="17671"/>
                    <a:pt x="27054" y="17231"/>
                  </a:cubicBezTo>
                  <a:cubicBezTo>
                    <a:pt x="28055" y="15758"/>
                    <a:pt x="27683" y="14457"/>
                    <a:pt x="29799" y="14214"/>
                  </a:cubicBezTo>
                  <a:cubicBezTo>
                    <a:pt x="31916" y="13956"/>
                    <a:pt x="32759" y="13499"/>
                    <a:pt x="33088" y="11182"/>
                  </a:cubicBezTo>
                  <a:cubicBezTo>
                    <a:pt x="33431" y="8880"/>
                    <a:pt x="33088" y="115"/>
                    <a:pt x="33088" y="115"/>
                  </a:cubicBezTo>
                  <a:lnTo>
                    <a:pt x="31673" y="1"/>
                  </a:lnTo>
                  <a:close/>
                </a:path>
              </a:pathLst>
            </a:custGeom>
            <a:solidFill>
              <a:srgbClr val="FF9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22" name="Google Shape;1222;p57"/>
            <p:cNvSpPr/>
            <p:nvPr/>
          </p:nvSpPr>
          <p:spPr>
            <a:xfrm>
              <a:off x="4708775" y="4717675"/>
              <a:ext cx="29700" cy="243100"/>
            </a:xfrm>
            <a:custGeom>
              <a:avLst/>
              <a:gdLst/>
              <a:ahLst/>
              <a:cxnLst/>
              <a:rect l="l" t="t" r="r" b="b"/>
              <a:pathLst>
                <a:path w="1188" h="9724" extrusionOk="0">
                  <a:moveTo>
                    <a:pt x="401" y="0"/>
                  </a:moveTo>
                  <a:cubicBezTo>
                    <a:pt x="401" y="0"/>
                    <a:pt x="0" y="1301"/>
                    <a:pt x="401" y="2302"/>
                  </a:cubicBezTo>
                  <a:cubicBezTo>
                    <a:pt x="801" y="3303"/>
                    <a:pt x="858" y="4104"/>
                    <a:pt x="801" y="5834"/>
                  </a:cubicBezTo>
                  <a:cubicBezTo>
                    <a:pt x="758" y="7564"/>
                    <a:pt x="558" y="7922"/>
                    <a:pt x="730" y="8665"/>
                  </a:cubicBezTo>
                  <a:cubicBezTo>
                    <a:pt x="887" y="9423"/>
                    <a:pt x="887" y="9723"/>
                    <a:pt x="887" y="9723"/>
                  </a:cubicBezTo>
                  <a:cubicBezTo>
                    <a:pt x="887" y="9723"/>
                    <a:pt x="916" y="6749"/>
                    <a:pt x="1044" y="5920"/>
                  </a:cubicBezTo>
                  <a:cubicBezTo>
                    <a:pt x="1187" y="5076"/>
                    <a:pt x="973" y="2946"/>
                    <a:pt x="1044" y="2116"/>
                  </a:cubicBezTo>
                  <a:cubicBezTo>
                    <a:pt x="1130" y="1273"/>
                    <a:pt x="1159" y="0"/>
                    <a:pt x="1159" y="0"/>
                  </a:cubicBezTo>
                  <a:close/>
                </a:path>
              </a:pathLst>
            </a:custGeom>
            <a:solidFill>
              <a:srgbClr val="FCC2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23" name="Google Shape;1223;p57"/>
            <p:cNvSpPr/>
            <p:nvPr/>
          </p:nvSpPr>
          <p:spPr>
            <a:xfrm>
              <a:off x="4381325" y="4714800"/>
              <a:ext cx="251325" cy="329700"/>
            </a:xfrm>
            <a:custGeom>
              <a:avLst/>
              <a:gdLst/>
              <a:ahLst/>
              <a:cxnLst/>
              <a:rect l="l" t="t" r="r" b="b"/>
              <a:pathLst>
                <a:path w="10053" h="13188" extrusionOk="0">
                  <a:moveTo>
                    <a:pt x="8402" y="5092"/>
                  </a:moveTo>
                  <a:lnTo>
                    <a:pt x="8402" y="5092"/>
                  </a:lnTo>
                  <a:cubicBezTo>
                    <a:pt x="8399" y="5103"/>
                    <a:pt x="8397" y="5111"/>
                    <a:pt x="8395" y="5117"/>
                  </a:cubicBezTo>
                  <a:lnTo>
                    <a:pt x="8395" y="5117"/>
                  </a:lnTo>
                  <a:cubicBezTo>
                    <a:pt x="8398" y="5111"/>
                    <a:pt x="8400" y="5102"/>
                    <a:pt x="8402" y="5092"/>
                  </a:cubicBezTo>
                  <a:close/>
                  <a:moveTo>
                    <a:pt x="8395" y="5117"/>
                  </a:moveTo>
                  <a:lnTo>
                    <a:pt x="8395" y="5117"/>
                  </a:lnTo>
                  <a:cubicBezTo>
                    <a:pt x="8395" y="5118"/>
                    <a:pt x="8394" y="5119"/>
                    <a:pt x="8394" y="5120"/>
                  </a:cubicBezTo>
                  <a:cubicBezTo>
                    <a:pt x="8393" y="5125"/>
                    <a:pt x="8392" y="5127"/>
                    <a:pt x="8392" y="5127"/>
                  </a:cubicBezTo>
                  <a:cubicBezTo>
                    <a:pt x="8392" y="5127"/>
                    <a:pt x="8393" y="5124"/>
                    <a:pt x="8395" y="5117"/>
                  </a:cubicBezTo>
                  <a:close/>
                  <a:moveTo>
                    <a:pt x="10053" y="1"/>
                  </a:moveTo>
                  <a:lnTo>
                    <a:pt x="9352" y="115"/>
                  </a:lnTo>
                  <a:cubicBezTo>
                    <a:pt x="9352" y="115"/>
                    <a:pt x="8752" y="2231"/>
                    <a:pt x="8580" y="3318"/>
                  </a:cubicBezTo>
                  <a:cubicBezTo>
                    <a:pt x="8407" y="4344"/>
                    <a:pt x="8432" y="4935"/>
                    <a:pt x="8402" y="5092"/>
                  </a:cubicBezTo>
                  <a:lnTo>
                    <a:pt x="8402" y="5092"/>
                  </a:lnTo>
                  <a:cubicBezTo>
                    <a:pt x="8452" y="4903"/>
                    <a:pt x="8684" y="4012"/>
                    <a:pt x="8709" y="3890"/>
                  </a:cubicBezTo>
                  <a:cubicBezTo>
                    <a:pt x="8736" y="3798"/>
                    <a:pt x="8776" y="3665"/>
                    <a:pt x="8838" y="3665"/>
                  </a:cubicBezTo>
                  <a:cubicBezTo>
                    <a:pt x="8873" y="3665"/>
                    <a:pt x="8915" y="3706"/>
                    <a:pt x="8966" y="3819"/>
                  </a:cubicBezTo>
                  <a:cubicBezTo>
                    <a:pt x="9109" y="4133"/>
                    <a:pt x="8394" y="5963"/>
                    <a:pt x="8437" y="6993"/>
                  </a:cubicBezTo>
                  <a:cubicBezTo>
                    <a:pt x="8466" y="8022"/>
                    <a:pt x="8852" y="8509"/>
                    <a:pt x="8852" y="8509"/>
                  </a:cubicBezTo>
                  <a:cubicBezTo>
                    <a:pt x="8852" y="8509"/>
                    <a:pt x="8537" y="9881"/>
                    <a:pt x="7693" y="10167"/>
                  </a:cubicBezTo>
                  <a:cubicBezTo>
                    <a:pt x="6850" y="10453"/>
                    <a:pt x="5963" y="10353"/>
                    <a:pt x="5220" y="10811"/>
                  </a:cubicBezTo>
                  <a:cubicBezTo>
                    <a:pt x="4504" y="11251"/>
                    <a:pt x="4583" y="12475"/>
                    <a:pt x="3696" y="12475"/>
                  </a:cubicBezTo>
                  <a:cubicBezTo>
                    <a:pt x="3662" y="12475"/>
                    <a:pt x="3627" y="12473"/>
                    <a:pt x="3590" y="12469"/>
                  </a:cubicBezTo>
                  <a:cubicBezTo>
                    <a:pt x="2748" y="12372"/>
                    <a:pt x="2780" y="11338"/>
                    <a:pt x="1956" y="11338"/>
                  </a:cubicBezTo>
                  <a:cubicBezTo>
                    <a:pt x="1814" y="11338"/>
                    <a:pt x="1647" y="11368"/>
                    <a:pt x="1445" y="11440"/>
                  </a:cubicBezTo>
                  <a:cubicBezTo>
                    <a:pt x="72" y="11940"/>
                    <a:pt x="1" y="13141"/>
                    <a:pt x="1" y="13141"/>
                  </a:cubicBezTo>
                  <a:cubicBezTo>
                    <a:pt x="1" y="13141"/>
                    <a:pt x="499" y="12109"/>
                    <a:pt x="1355" y="12109"/>
                  </a:cubicBezTo>
                  <a:cubicBezTo>
                    <a:pt x="1439" y="12109"/>
                    <a:pt x="1526" y="12119"/>
                    <a:pt x="1616" y="12140"/>
                  </a:cubicBezTo>
                  <a:cubicBezTo>
                    <a:pt x="2526" y="12368"/>
                    <a:pt x="2699" y="13187"/>
                    <a:pt x="3279" y="13187"/>
                  </a:cubicBezTo>
                  <a:cubicBezTo>
                    <a:pt x="3356" y="13187"/>
                    <a:pt x="3439" y="13173"/>
                    <a:pt x="3532" y="13141"/>
                  </a:cubicBezTo>
                  <a:cubicBezTo>
                    <a:pt x="4319" y="12870"/>
                    <a:pt x="4719" y="11897"/>
                    <a:pt x="5363" y="11654"/>
                  </a:cubicBezTo>
                  <a:cubicBezTo>
                    <a:pt x="5506" y="11599"/>
                    <a:pt x="5702" y="11584"/>
                    <a:pt x="5929" y="11584"/>
                  </a:cubicBezTo>
                  <a:cubicBezTo>
                    <a:pt x="6214" y="11584"/>
                    <a:pt x="6547" y="11608"/>
                    <a:pt x="6885" y="11608"/>
                  </a:cubicBezTo>
                  <a:cubicBezTo>
                    <a:pt x="7463" y="11608"/>
                    <a:pt x="8054" y="11537"/>
                    <a:pt x="8437" y="11154"/>
                  </a:cubicBezTo>
                  <a:cubicBezTo>
                    <a:pt x="9209" y="10382"/>
                    <a:pt x="9524" y="9853"/>
                    <a:pt x="9452" y="8694"/>
                  </a:cubicBezTo>
                  <a:cubicBezTo>
                    <a:pt x="9381" y="7522"/>
                    <a:pt x="8766" y="7422"/>
                    <a:pt x="9152" y="6106"/>
                  </a:cubicBezTo>
                  <a:cubicBezTo>
                    <a:pt x="9524" y="4805"/>
                    <a:pt x="9638" y="3218"/>
                    <a:pt x="9710" y="1917"/>
                  </a:cubicBezTo>
                  <a:cubicBezTo>
                    <a:pt x="9767" y="601"/>
                    <a:pt x="10053" y="1"/>
                    <a:pt x="10053" y="1"/>
                  </a:cubicBezTo>
                  <a:close/>
                </a:path>
              </a:pathLst>
            </a:custGeom>
            <a:solidFill>
              <a:srgbClr val="FF9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24" name="Google Shape;1224;p57"/>
            <p:cNvSpPr/>
            <p:nvPr/>
          </p:nvSpPr>
          <p:spPr>
            <a:xfrm>
              <a:off x="4708775" y="4655825"/>
              <a:ext cx="943400" cy="521575"/>
            </a:xfrm>
            <a:custGeom>
              <a:avLst/>
              <a:gdLst/>
              <a:ahLst/>
              <a:cxnLst/>
              <a:rect l="l" t="t" r="r" b="b"/>
              <a:pathLst>
                <a:path w="37736" h="20863" extrusionOk="0">
                  <a:moveTo>
                    <a:pt x="0" y="0"/>
                  </a:moveTo>
                  <a:lnTo>
                    <a:pt x="0" y="20862"/>
                  </a:lnTo>
                  <a:lnTo>
                    <a:pt x="37735" y="20862"/>
                  </a:lnTo>
                  <a:cubicBezTo>
                    <a:pt x="37735" y="20862"/>
                    <a:pt x="35948" y="12941"/>
                    <a:pt x="31029" y="12054"/>
                  </a:cubicBezTo>
                  <a:cubicBezTo>
                    <a:pt x="30690" y="11992"/>
                    <a:pt x="30361" y="11963"/>
                    <a:pt x="30044" y="11963"/>
                  </a:cubicBezTo>
                  <a:cubicBezTo>
                    <a:pt x="25776" y="11963"/>
                    <a:pt x="23431" y="17226"/>
                    <a:pt x="21049" y="17745"/>
                  </a:cubicBezTo>
                  <a:cubicBezTo>
                    <a:pt x="20807" y="17798"/>
                    <a:pt x="20590" y="17822"/>
                    <a:pt x="20392" y="17822"/>
                  </a:cubicBezTo>
                  <a:cubicBezTo>
                    <a:pt x="18490" y="17822"/>
                    <a:pt x="18479" y="15597"/>
                    <a:pt x="16859" y="15286"/>
                  </a:cubicBezTo>
                  <a:cubicBezTo>
                    <a:pt x="16859" y="15286"/>
                    <a:pt x="17160" y="15169"/>
                    <a:pt x="17534" y="15169"/>
                  </a:cubicBezTo>
                  <a:cubicBezTo>
                    <a:pt x="17785" y="15169"/>
                    <a:pt x="18070" y="15222"/>
                    <a:pt x="18317" y="15400"/>
                  </a:cubicBezTo>
                  <a:cubicBezTo>
                    <a:pt x="18918" y="15844"/>
                    <a:pt x="19204" y="16130"/>
                    <a:pt x="19204" y="16130"/>
                  </a:cubicBezTo>
                  <a:cubicBezTo>
                    <a:pt x="19204" y="16130"/>
                    <a:pt x="18818" y="14785"/>
                    <a:pt x="17703" y="14557"/>
                  </a:cubicBezTo>
                  <a:cubicBezTo>
                    <a:pt x="16587" y="14342"/>
                    <a:pt x="16530" y="13842"/>
                    <a:pt x="15686" y="11111"/>
                  </a:cubicBezTo>
                  <a:cubicBezTo>
                    <a:pt x="15278" y="9757"/>
                    <a:pt x="14580" y="9262"/>
                    <a:pt x="13898" y="9262"/>
                  </a:cubicBezTo>
                  <a:cubicBezTo>
                    <a:pt x="13196" y="9262"/>
                    <a:pt x="12510" y="9786"/>
                    <a:pt x="12169" y="10439"/>
                  </a:cubicBezTo>
                  <a:cubicBezTo>
                    <a:pt x="11688" y="11349"/>
                    <a:pt x="11127" y="12836"/>
                    <a:pt x="10094" y="12836"/>
                  </a:cubicBezTo>
                  <a:cubicBezTo>
                    <a:pt x="9682" y="12836"/>
                    <a:pt x="9195" y="12600"/>
                    <a:pt x="8608" y="11997"/>
                  </a:cubicBezTo>
                  <a:cubicBezTo>
                    <a:pt x="6535" y="9881"/>
                    <a:pt x="6821" y="7750"/>
                    <a:pt x="6649" y="6535"/>
                  </a:cubicBezTo>
                  <a:lnTo>
                    <a:pt x="6649" y="6535"/>
                  </a:lnTo>
                  <a:cubicBezTo>
                    <a:pt x="6650" y="6535"/>
                    <a:pt x="7379" y="8766"/>
                    <a:pt x="7765" y="9323"/>
                  </a:cubicBezTo>
                  <a:cubicBezTo>
                    <a:pt x="7793" y="9365"/>
                    <a:pt x="7814" y="9384"/>
                    <a:pt x="7829" y="9384"/>
                  </a:cubicBezTo>
                  <a:cubicBezTo>
                    <a:pt x="8012" y="9384"/>
                    <a:pt x="7169" y="6367"/>
                    <a:pt x="7050" y="5691"/>
                  </a:cubicBezTo>
                  <a:cubicBezTo>
                    <a:pt x="6921" y="4962"/>
                    <a:pt x="6249" y="572"/>
                    <a:pt x="6249" y="57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86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25" name="Google Shape;1225;p57"/>
            <p:cNvSpPr/>
            <p:nvPr/>
          </p:nvSpPr>
          <p:spPr>
            <a:xfrm>
              <a:off x="4740950" y="4714800"/>
              <a:ext cx="835800" cy="462600"/>
            </a:xfrm>
            <a:custGeom>
              <a:avLst/>
              <a:gdLst/>
              <a:ahLst/>
              <a:cxnLst/>
              <a:rect l="l" t="t" r="r" b="b"/>
              <a:pathLst>
                <a:path w="33432" h="18504" extrusionOk="0">
                  <a:moveTo>
                    <a:pt x="1759" y="1"/>
                  </a:moveTo>
                  <a:lnTo>
                    <a:pt x="329" y="115"/>
                  </a:lnTo>
                  <a:cubicBezTo>
                    <a:pt x="329" y="115"/>
                    <a:pt x="0" y="8880"/>
                    <a:pt x="329" y="11182"/>
                  </a:cubicBezTo>
                  <a:cubicBezTo>
                    <a:pt x="672" y="13499"/>
                    <a:pt x="1516" y="13956"/>
                    <a:pt x="3632" y="14214"/>
                  </a:cubicBezTo>
                  <a:cubicBezTo>
                    <a:pt x="5749" y="14457"/>
                    <a:pt x="5362" y="15758"/>
                    <a:pt x="6378" y="17231"/>
                  </a:cubicBezTo>
                  <a:cubicBezTo>
                    <a:pt x="6680" y="17671"/>
                    <a:pt x="7155" y="17822"/>
                    <a:pt x="7690" y="17822"/>
                  </a:cubicBezTo>
                  <a:cubicBezTo>
                    <a:pt x="8864" y="17822"/>
                    <a:pt x="10329" y="17095"/>
                    <a:pt x="10896" y="17095"/>
                  </a:cubicBezTo>
                  <a:cubicBezTo>
                    <a:pt x="10928" y="17095"/>
                    <a:pt x="10956" y="17097"/>
                    <a:pt x="10982" y="17102"/>
                  </a:cubicBezTo>
                  <a:cubicBezTo>
                    <a:pt x="11697" y="17231"/>
                    <a:pt x="11654" y="18503"/>
                    <a:pt x="11654" y="18503"/>
                  </a:cubicBezTo>
                  <a:lnTo>
                    <a:pt x="16859" y="18503"/>
                  </a:lnTo>
                  <a:cubicBezTo>
                    <a:pt x="18961" y="18503"/>
                    <a:pt x="24108" y="17016"/>
                    <a:pt x="26210" y="16730"/>
                  </a:cubicBezTo>
                  <a:cubicBezTo>
                    <a:pt x="26352" y="16710"/>
                    <a:pt x="26492" y="16701"/>
                    <a:pt x="26629" y="16701"/>
                  </a:cubicBezTo>
                  <a:cubicBezTo>
                    <a:pt x="28525" y="16701"/>
                    <a:pt x="29942" y="18503"/>
                    <a:pt x="29942" y="18503"/>
                  </a:cubicBezTo>
                  <a:lnTo>
                    <a:pt x="33431" y="18503"/>
                  </a:lnTo>
                  <a:cubicBezTo>
                    <a:pt x="33431" y="18503"/>
                    <a:pt x="33002" y="16845"/>
                    <a:pt x="32001" y="16344"/>
                  </a:cubicBezTo>
                  <a:cubicBezTo>
                    <a:pt x="31819" y="16255"/>
                    <a:pt x="31656" y="16221"/>
                    <a:pt x="31499" y="16221"/>
                  </a:cubicBezTo>
                  <a:cubicBezTo>
                    <a:pt x="31056" y="16221"/>
                    <a:pt x="30660" y="16486"/>
                    <a:pt x="30009" y="16486"/>
                  </a:cubicBezTo>
                  <a:cubicBezTo>
                    <a:pt x="29607" y="16486"/>
                    <a:pt x="29108" y="16385"/>
                    <a:pt x="28441" y="16058"/>
                  </a:cubicBezTo>
                  <a:cubicBezTo>
                    <a:pt x="27091" y="15393"/>
                    <a:pt x="26461" y="14914"/>
                    <a:pt x="25580" y="14914"/>
                  </a:cubicBezTo>
                  <a:cubicBezTo>
                    <a:pt x="25061" y="14914"/>
                    <a:pt x="24456" y="15080"/>
                    <a:pt x="23565" y="15472"/>
                  </a:cubicBezTo>
                  <a:cubicBezTo>
                    <a:pt x="21273" y="16474"/>
                    <a:pt x="20022" y="17436"/>
                    <a:pt x="16588" y="17436"/>
                  </a:cubicBezTo>
                  <a:cubicBezTo>
                    <a:pt x="16444" y="17436"/>
                    <a:pt x="16296" y="17434"/>
                    <a:pt x="16144" y="17431"/>
                  </a:cubicBezTo>
                  <a:cubicBezTo>
                    <a:pt x="12393" y="17346"/>
                    <a:pt x="13823" y="13999"/>
                    <a:pt x="12649" y="13999"/>
                  </a:cubicBezTo>
                  <a:cubicBezTo>
                    <a:pt x="12642" y="13999"/>
                    <a:pt x="12634" y="13999"/>
                    <a:pt x="12626" y="13999"/>
                  </a:cubicBezTo>
                  <a:cubicBezTo>
                    <a:pt x="11713" y="14032"/>
                    <a:pt x="11389" y="15242"/>
                    <a:pt x="10806" y="15242"/>
                  </a:cubicBezTo>
                  <a:cubicBezTo>
                    <a:pt x="10612" y="15242"/>
                    <a:pt x="10391" y="15109"/>
                    <a:pt x="10110" y="14757"/>
                  </a:cubicBezTo>
                  <a:cubicBezTo>
                    <a:pt x="9065" y="13435"/>
                    <a:pt x="9060" y="12040"/>
                    <a:pt x="7472" y="12040"/>
                  </a:cubicBezTo>
                  <a:cubicBezTo>
                    <a:pt x="7342" y="12040"/>
                    <a:pt x="7202" y="12050"/>
                    <a:pt x="7050" y="12069"/>
                  </a:cubicBezTo>
                  <a:cubicBezTo>
                    <a:pt x="6248" y="12171"/>
                    <a:pt x="5785" y="12292"/>
                    <a:pt x="5423" y="12292"/>
                  </a:cubicBezTo>
                  <a:cubicBezTo>
                    <a:pt x="4874" y="12292"/>
                    <a:pt x="4554" y="12016"/>
                    <a:pt x="3632" y="10982"/>
                  </a:cubicBezTo>
                  <a:cubicBezTo>
                    <a:pt x="2088" y="9252"/>
                    <a:pt x="3060" y="7951"/>
                    <a:pt x="3246" y="6407"/>
                  </a:cubicBezTo>
                  <a:cubicBezTo>
                    <a:pt x="3446" y="4848"/>
                    <a:pt x="1759" y="1"/>
                    <a:pt x="1759" y="1"/>
                  </a:cubicBezTo>
                  <a:close/>
                </a:path>
              </a:pathLst>
            </a:custGeom>
            <a:solidFill>
              <a:srgbClr val="FF9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26" name="Google Shape;1226;p57"/>
            <p:cNvSpPr/>
            <p:nvPr/>
          </p:nvSpPr>
          <p:spPr>
            <a:xfrm>
              <a:off x="4715925" y="4717675"/>
              <a:ext cx="29700" cy="243100"/>
            </a:xfrm>
            <a:custGeom>
              <a:avLst/>
              <a:gdLst/>
              <a:ahLst/>
              <a:cxnLst/>
              <a:rect l="l" t="t" r="r" b="b"/>
              <a:pathLst>
                <a:path w="1188" h="9724" extrusionOk="0">
                  <a:moveTo>
                    <a:pt x="29" y="0"/>
                  </a:moveTo>
                  <a:cubicBezTo>
                    <a:pt x="29" y="0"/>
                    <a:pt x="58" y="1273"/>
                    <a:pt x="129" y="2116"/>
                  </a:cubicBezTo>
                  <a:cubicBezTo>
                    <a:pt x="215" y="2946"/>
                    <a:pt x="0" y="5076"/>
                    <a:pt x="129" y="5920"/>
                  </a:cubicBezTo>
                  <a:cubicBezTo>
                    <a:pt x="272" y="6749"/>
                    <a:pt x="301" y="9723"/>
                    <a:pt x="301" y="9723"/>
                  </a:cubicBezTo>
                  <a:cubicBezTo>
                    <a:pt x="301" y="9723"/>
                    <a:pt x="301" y="9423"/>
                    <a:pt x="458" y="8665"/>
                  </a:cubicBezTo>
                  <a:cubicBezTo>
                    <a:pt x="615" y="7922"/>
                    <a:pt x="429" y="7564"/>
                    <a:pt x="372" y="5834"/>
                  </a:cubicBezTo>
                  <a:cubicBezTo>
                    <a:pt x="329" y="4104"/>
                    <a:pt x="372" y="3303"/>
                    <a:pt x="787" y="2302"/>
                  </a:cubicBezTo>
                  <a:cubicBezTo>
                    <a:pt x="1187" y="1301"/>
                    <a:pt x="787" y="0"/>
                    <a:pt x="787" y="0"/>
                  </a:cubicBezTo>
                  <a:close/>
                </a:path>
              </a:pathLst>
            </a:custGeom>
            <a:solidFill>
              <a:srgbClr val="FCC2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27" name="Google Shape;1227;p57"/>
            <p:cNvSpPr/>
            <p:nvPr/>
          </p:nvSpPr>
          <p:spPr>
            <a:xfrm>
              <a:off x="4821725" y="4714800"/>
              <a:ext cx="251350" cy="329700"/>
            </a:xfrm>
            <a:custGeom>
              <a:avLst/>
              <a:gdLst/>
              <a:ahLst/>
              <a:cxnLst/>
              <a:rect l="l" t="t" r="r" b="b"/>
              <a:pathLst>
                <a:path w="10054" h="13188" extrusionOk="0">
                  <a:moveTo>
                    <a:pt x="1652" y="5093"/>
                  </a:moveTo>
                  <a:cubicBezTo>
                    <a:pt x="1654" y="5103"/>
                    <a:pt x="1656" y="5111"/>
                    <a:pt x="1659" y="5117"/>
                  </a:cubicBezTo>
                  <a:lnTo>
                    <a:pt x="1659" y="5117"/>
                  </a:lnTo>
                  <a:cubicBezTo>
                    <a:pt x="1657" y="5111"/>
                    <a:pt x="1655" y="5103"/>
                    <a:pt x="1652" y="5093"/>
                  </a:cubicBezTo>
                  <a:close/>
                  <a:moveTo>
                    <a:pt x="1659" y="5117"/>
                  </a:moveTo>
                  <a:lnTo>
                    <a:pt x="1659" y="5117"/>
                  </a:lnTo>
                  <a:cubicBezTo>
                    <a:pt x="1660" y="5124"/>
                    <a:pt x="1661" y="5127"/>
                    <a:pt x="1661" y="5127"/>
                  </a:cubicBezTo>
                  <a:cubicBezTo>
                    <a:pt x="1661" y="5127"/>
                    <a:pt x="1661" y="5125"/>
                    <a:pt x="1660" y="5120"/>
                  </a:cubicBezTo>
                  <a:cubicBezTo>
                    <a:pt x="1659" y="5119"/>
                    <a:pt x="1659" y="5118"/>
                    <a:pt x="1659" y="5117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73" y="601"/>
                    <a:pt x="344" y="1917"/>
                  </a:cubicBezTo>
                  <a:cubicBezTo>
                    <a:pt x="416" y="3218"/>
                    <a:pt x="530" y="4805"/>
                    <a:pt x="902" y="6106"/>
                  </a:cubicBezTo>
                  <a:cubicBezTo>
                    <a:pt x="1288" y="7422"/>
                    <a:pt x="659" y="7522"/>
                    <a:pt x="601" y="8694"/>
                  </a:cubicBezTo>
                  <a:cubicBezTo>
                    <a:pt x="530" y="9853"/>
                    <a:pt x="845" y="10382"/>
                    <a:pt x="1617" y="11154"/>
                  </a:cubicBezTo>
                  <a:cubicBezTo>
                    <a:pt x="1993" y="11537"/>
                    <a:pt x="2580" y="11608"/>
                    <a:pt x="3158" y="11608"/>
                  </a:cubicBezTo>
                  <a:cubicBezTo>
                    <a:pt x="3496" y="11608"/>
                    <a:pt x="3830" y="11584"/>
                    <a:pt x="4118" y="11584"/>
                  </a:cubicBezTo>
                  <a:cubicBezTo>
                    <a:pt x="4346" y="11584"/>
                    <a:pt x="4545" y="11599"/>
                    <a:pt x="4691" y="11654"/>
                  </a:cubicBezTo>
                  <a:cubicBezTo>
                    <a:pt x="5320" y="11897"/>
                    <a:pt x="5735" y="12870"/>
                    <a:pt x="6521" y="13141"/>
                  </a:cubicBezTo>
                  <a:cubicBezTo>
                    <a:pt x="6614" y="13173"/>
                    <a:pt x="6698" y="13187"/>
                    <a:pt x="6774" y="13187"/>
                  </a:cubicBezTo>
                  <a:cubicBezTo>
                    <a:pt x="7355" y="13187"/>
                    <a:pt x="7528" y="12368"/>
                    <a:pt x="8437" y="12140"/>
                  </a:cubicBezTo>
                  <a:cubicBezTo>
                    <a:pt x="8528" y="12119"/>
                    <a:pt x="8615" y="12109"/>
                    <a:pt x="8698" y="12109"/>
                  </a:cubicBezTo>
                  <a:cubicBezTo>
                    <a:pt x="9555" y="12109"/>
                    <a:pt x="10053" y="13141"/>
                    <a:pt x="10053" y="13141"/>
                  </a:cubicBezTo>
                  <a:cubicBezTo>
                    <a:pt x="10053" y="13141"/>
                    <a:pt x="9982" y="11940"/>
                    <a:pt x="8609" y="11440"/>
                  </a:cubicBezTo>
                  <a:cubicBezTo>
                    <a:pt x="8407" y="11368"/>
                    <a:pt x="8239" y="11338"/>
                    <a:pt x="8097" y="11338"/>
                  </a:cubicBezTo>
                  <a:cubicBezTo>
                    <a:pt x="7269" y="11338"/>
                    <a:pt x="7291" y="12372"/>
                    <a:pt x="6450" y="12469"/>
                  </a:cubicBezTo>
                  <a:cubicBezTo>
                    <a:pt x="6413" y="12473"/>
                    <a:pt x="6379" y="12475"/>
                    <a:pt x="6345" y="12475"/>
                  </a:cubicBezTo>
                  <a:cubicBezTo>
                    <a:pt x="5470" y="12475"/>
                    <a:pt x="5550" y="11251"/>
                    <a:pt x="4834" y="10811"/>
                  </a:cubicBezTo>
                  <a:cubicBezTo>
                    <a:pt x="4090" y="10353"/>
                    <a:pt x="3204" y="10453"/>
                    <a:pt x="2360" y="10167"/>
                  </a:cubicBezTo>
                  <a:cubicBezTo>
                    <a:pt x="1517" y="9881"/>
                    <a:pt x="1188" y="8509"/>
                    <a:pt x="1188" y="8509"/>
                  </a:cubicBezTo>
                  <a:cubicBezTo>
                    <a:pt x="1188" y="8509"/>
                    <a:pt x="1588" y="8022"/>
                    <a:pt x="1617" y="6993"/>
                  </a:cubicBezTo>
                  <a:cubicBezTo>
                    <a:pt x="1660" y="5963"/>
                    <a:pt x="945" y="4133"/>
                    <a:pt x="1088" y="3819"/>
                  </a:cubicBezTo>
                  <a:cubicBezTo>
                    <a:pt x="1139" y="3706"/>
                    <a:pt x="1181" y="3665"/>
                    <a:pt x="1215" y="3665"/>
                  </a:cubicBezTo>
                  <a:cubicBezTo>
                    <a:pt x="1276" y="3665"/>
                    <a:pt x="1312" y="3798"/>
                    <a:pt x="1331" y="3890"/>
                  </a:cubicBezTo>
                  <a:cubicBezTo>
                    <a:pt x="1367" y="4012"/>
                    <a:pt x="1602" y="4905"/>
                    <a:pt x="1652" y="5093"/>
                  </a:cubicBezTo>
                  <a:lnTo>
                    <a:pt x="1652" y="5093"/>
                  </a:lnTo>
                  <a:cubicBezTo>
                    <a:pt x="1621" y="4937"/>
                    <a:pt x="1647" y="4345"/>
                    <a:pt x="1474" y="3318"/>
                  </a:cubicBezTo>
                  <a:cubicBezTo>
                    <a:pt x="1302" y="2231"/>
                    <a:pt x="702" y="115"/>
                    <a:pt x="702" y="1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9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28" name="Google Shape;1228;p57"/>
            <p:cNvSpPr/>
            <p:nvPr/>
          </p:nvSpPr>
          <p:spPr>
            <a:xfrm>
              <a:off x="5012625" y="3487600"/>
              <a:ext cx="122275" cy="860475"/>
            </a:xfrm>
            <a:custGeom>
              <a:avLst/>
              <a:gdLst/>
              <a:ahLst/>
              <a:cxnLst/>
              <a:rect l="l" t="t" r="r" b="b"/>
              <a:pathLst>
                <a:path w="4891" h="34419" extrusionOk="0">
                  <a:moveTo>
                    <a:pt x="2760" y="1"/>
                  </a:moveTo>
                  <a:lnTo>
                    <a:pt x="1" y="23494"/>
                  </a:lnTo>
                  <a:cubicBezTo>
                    <a:pt x="1" y="23494"/>
                    <a:pt x="573" y="24366"/>
                    <a:pt x="1874" y="27026"/>
                  </a:cubicBezTo>
                  <a:cubicBezTo>
                    <a:pt x="3175" y="29685"/>
                    <a:pt x="4119" y="34389"/>
                    <a:pt x="4119" y="34389"/>
                  </a:cubicBezTo>
                  <a:lnTo>
                    <a:pt x="4848" y="34418"/>
                  </a:lnTo>
                  <a:cubicBezTo>
                    <a:pt x="4848" y="34418"/>
                    <a:pt x="4891" y="34161"/>
                    <a:pt x="4848" y="31329"/>
                  </a:cubicBezTo>
                  <a:cubicBezTo>
                    <a:pt x="4791" y="28498"/>
                    <a:pt x="2760" y="1"/>
                    <a:pt x="2760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29" name="Google Shape;1229;p57"/>
            <p:cNvSpPr/>
            <p:nvPr/>
          </p:nvSpPr>
          <p:spPr>
            <a:xfrm>
              <a:off x="5019425" y="4066350"/>
              <a:ext cx="114400" cy="281725"/>
            </a:xfrm>
            <a:custGeom>
              <a:avLst/>
              <a:gdLst/>
              <a:ahLst/>
              <a:cxnLst/>
              <a:rect l="l" t="t" r="r" b="b"/>
              <a:pathLst>
                <a:path w="4576" h="11269" extrusionOk="0">
                  <a:moveTo>
                    <a:pt x="286" y="1"/>
                  </a:moveTo>
                  <a:lnTo>
                    <a:pt x="0" y="959"/>
                  </a:lnTo>
                  <a:cubicBezTo>
                    <a:pt x="0" y="959"/>
                    <a:pt x="1902" y="4533"/>
                    <a:pt x="2488" y="6092"/>
                  </a:cubicBezTo>
                  <a:cubicBezTo>
                    <a:pt x="3060" y="7650"/>
                    <a:pt x="3847" y="11239"/>
                    <a:pt x="3847" y="11239"/>
                  </a:cubicBezTo>
                  <a:lnTo>
                    <a:pt x="4576" y="11268"/>
                  </a:lnTo>
                  <a:cubicBezTo>
                    <a:pt x="4576" y="11268"/>
                    <a:pt x="3332" y="6192"/>
                    <a:pt x="2660" y="4376"/>
                  </a:cubicBezTo>
                  <a:cubicBezTo>
                    <a:pt x="2002" y="2560"/>
                    <a:pt x="286" y="1"/>
                    <a:pt x="286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30" name="Google Shape;1230;p57"/>
            <p:cNvSpPr/>
            <p:nvPr/>
          </p:nvSpPr>
          <p:spPr>
            <a:xfrm>
              <a:off x="4331275" y="3487600"/>
              <a:ext cx="122650" cy="860475"/>
            </a:xfrm>
            <a:custGeom>
              <a:avLst/>
              <a:gdLst/>
              <a:ahLst/>
              <a:cxnLst/>
              <a:rect l="l" t="t" r="r" b="b"/>
              <a:pathLst>
                <a:path w="4906" h="34419" extrusionOk="0">
                  <a:moveTo>
                    <a:pt x="2146" y="1"/>
                  </a:moveTo>
                  <a:cubicBezTo>
                    <a:pt x="2146" y="1"/>
                    <a:pt x="115" y="28498"/>
                    <a:pt x="58" y="31329"/>
                  </a:cubicBezTo>
                  <a:cubicBezTo>
                    <a:pt x="1" y="34161"/>
                    <a:pt x="58" y="34418"/>
                    <a:pt x="58" y="34418"/>
                  </a:cubicBezTo>
                  <a:lnTo>
                    <a:pt x="787" y="34389"/>
                  </a:lnTo>
                  <a:cubicBezTo>
                    <a:pt x="787" y="34389"/>
                    <a:pt x="1731" y="29685"/>
                    <a:pt x="3032" y="27026"/>
                  </a:cubicBezTo>
                  <a:cubicBezTo>
                    <a:pt x="4333" y="24366"/>
                    <a:pt x="4905" y="23494"/>
                    <a:pt x="4905" y="23494"/>
                  </a:cubicBezTo>
                  <a:lnTo>
                    <a:pt x="2146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31" name="Google Shape;1231;p57"/>
            <p:cNvSpPr/>
            <p:nvPr/>
          </p:nvSpPr>
          <p:spPr>
            <a:xfrm>
              <a:off x="4468200" y="2662200"/>
              <a:ext cx="253100" cy="326050"/>
            </a:xfrm>
            <a:custGeom>
              <a:avLst/>
              <a:gdLst/>
              <a:ahLst/>
              <a:cxnLst/>
              <a:rect l="l" t="t" r="r" b="b"/>
              <a:pathLst>
                <a:path w="10124" h="13042" extrusionOk="0">
                  <a:moveTo>
                    <a:pt x="10124" y="0"/>
                  </a:moveTo>
                  <a:lnTo>
                    <a:pt x="10124" y="0"/>
                  </a:lnTo>
                  <a:cubicBezTo>
                    <a:pt x="8294" y="1302"/>
                    <a:pt x="3046" y="5534"/>
                    <a:pt x="0" y="13041"/>
                  </a:cubicBezTo>
                  <a:cubicBezTo>
                    <a:pt x="958" y="12912"/>
                    <a:pt x="1916" y="12812"/>
                    <a:pt x="2874" y="12712"/>
                  </a:cubicBezTo>
                  <a:cubicBezTo>
                    <a:pt x="4519" y="8165"/>
                    <a:pt x="7050" y="3933"/>
                    <a:pt x="10124" y="0"/>
                  </a:cubicBezTo>
                  <a:close/>
                </a:path>
              </a:pathLst>
            </a:custGeom>
            <a:solidFill>
              <a:srgbClr val="F8624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32" name="Google Shape;1232;p57"/>
            <p:cNvSpPr/>
            <p:nvPr/>
          </p:nvSpPr>
          <p:spPr>
            <a:xfrm>
              <a:off x="4767400" y="2675775"/>
              <a:ext cx="234175" cy="311750"/>
            </a:xfrm>
            <a:custGeom>
              <a:avLst/>
              <a:gdLst/>
              <a:ahLst/>
              <a:cxnLst/>
              <a:rect l="l" t="t" r="r" b="b"/>
              <a:pathLst>
                <a:path w="9367" h="12470" extrusionOk="0">
                  <a:moveTo>
                    <a:pt x="0" y="1"/>
                  </a:moveTo>
                  <a:lnTo>
                    <a:pt x="0" y="1"/>
                  </a:lnTo>
                  <a:cubicBezTo>
                    <a:pt x="3289" y="3490"/>
                    <a:pt x="5534" y="7708"/>
                    <a:pt x="7050" y="12169"/>
                  </a:cubicBezTo>
                  <a:cubicBezTo>
                    <a:pt x="7822" y="12255"/>
                    <a:pt x="8594" y="12355"/>
                    <a:pt x="9366" y="12469"/>
                  </a:cubicBezTo>
                  <a:cubicBezTo>
                    <a:pt x="6664" y="5806"/>
                    <a:pt x="2231" y="1745"/>
                    <a:pt x="0" y="1"/>
                  </a:cubicBezTo>
                  <a:close/>
                </a:path>
              </a:pathLst>
            </a:custGeom>
            <a:solidFill>
              <a:srgbClr val="F8624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33" name="Google Shape;1233;p57"/>
            <p:cNvSpPr/>
            <p:nvPr/>
          </p:nvSpPr>
          <p:spPr>
            <a:xfrm>
              <a:off x="4540050" y="2651475"/>
              <a:ext cx="403600" cy="328550"/>
            </a:xfrm>
            <a:custGeom>
              <a:avLst/>
              <a:gdLst/>
              <a:ahLst/>
              <a:cxnLst/>
              <a:rect l="l" t="t" r="r" b="b"/>
              <a:pathLst>
                <a:path w="16144" h="13142" extrusionOk="0">
                  <a:moveTo>
                    <a:pt x="7707" y="1"/>
                  </a:moveTo>
                  <a:lnTo>
                    <a:pt x="7707" y="115"/>
                  </a:lnTo>
                  <a:cubicBezTo>
                    <a:pt x="7593" y="186"/>
                    <a:pt x="7436" y="301"/>
                    <a:pt x="7250" y="429"/>
                  </a:cubicBezTo>
                  <a:cubicBezTo>
                    <a:pt x="4176" y="4362"/>
                    <a:pt x="1645" y="8594"/>
                    <a:pt x="0" y="13141"/>
                  </a:cubicBezTo>
                  <a:cubicBezTo>
                    <a:pt x="2744" y="12868"/>
                    <a:pt x="5522" y="12717"/>
                    <a:pt x="8306" y="12717"/>
                  </a:cubicBezTo>
                  <a:cubicBezTo>
                    <a:pt x="10920" y="12717"/>
                    <a:pt x="13540" y="12850"/>
                    <a:pt x="16144" y="13141"/>
                  </a:cubicBezTo>
                  <a:cubicBezTo>
                    <a:pt x="14628" y="8680"/>
                    <a:pt x="12383" y="4462"/>
                    <a:pt x="9094" y="973"/>
                  </a:cubicBezTo>
                  <a:cubicBezTo>
                    <a:pt x="8537" y="544"/>
                    <a:pt x="8122" y="258"/>
                    <a:pt x="7893" y="115"/>
                  </a:cubicBezTo>
                  <a:lnTo>
                    <a:pt x="7893" y="1"/>
                  </a:lnTo>
                  <a:cubicBezTo>
                    <a:pt x="7893" y="1"/>
                    <a:pt x="7865" y="15"/>
                    <a:pt x="7808" y="58"/>
                  </a:cubicBezTo>
                  <a:cubicBezTo>
                    <a:pt x="7750" y="15"/>
                    <a:pt x="7707" y="1"/>
                    <a:pt x="7707" y="1"/>
                  </a:cubicBezTo>
                  <a:close/>
                </a:path>
              </a:pathLst>
            </a:custGeom>
            <a:solidFill>
              <a:srgbClr val="F8624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34" name="Google Shape;1234;p57"/>
            <p:cNvSpPr/>
            <p:nvPr/>
          </p:nvSpPr>
          <p:spPr>
            <a:xfrm>
              <a:off x="4362025" y="2969425"/>
              <a:ext cx="746075" cy="1581325"/>
            </a:xfrm>
            <a:custGeom>
              <a:avLst/>
              <a:gdLst/>
              <a:ahLst/>
              <a:cxnLst/>
              <a:rect l="l" t="t" r="r" b="b"/>
              <a:pathLst>
                <a:path w="29843" h="63253" extrusionOk="0">
                  <a:moveTo>
                    <a:pt x="15460" y="1"/>
                  </a:moveTo>
                  <a:cubicBezTo>
                    <a:pt x="11688" y="1"/>
                    <a:pt x="7926" y="277"/>
                    <a:pt x="4247" y="752"/>
                  </a:cubicBezTo>
                  <a:cubicBezTo>
                    <a:pt x="3618" y="2296"/>
                    <a:pt x="3089" y="3998"/>
                    <a:pt x="2703" y="5842"/>
                  </a:cubicBezTo>
                  <a:cubicBezTo>
                    <a:pt x="0" y="18568"/>
                    <a:pt x="429" y="36056"/>
                    <a:pt x="3561" y="45336"/>
                  </a:cubicBezTo>
                  <a:cubicBezTo>
                    <a:pt x="6692" y="54616"/>
                    <a:pt x="10682" y="61951"/>
                    <a:pt x="10682" y="61951"/>
                  </a:cubicBezTo>
                  <a:lnTo>
                    <a:pt x="14828" y="63195"/>
                  </a:lnTo>
                  <a:lnTo>
                    <a:pt x="14828" y="63253"/>
                  </a:lnTo>
                  <a:lnTo>
                    <a:pt x="14929" y="63224"/>
                  </a:lnTo>
                  <a:lnTo>
                    <a:pt x="15014" y="63253"/>
                  </a:lnTo>
                  <a:lnTo>
                    <a:pt x="15014" y="63195"/>
                  </a:lnTo>
                  <a:lnTo>
                    <a:pt x="19161" y="61951"/>
                  </a:lnTo>
                  <a:cubicBezTo>
                    <a:pt x="19161" y="61951"/>
                    <a:pt x="23165" y="54616"/>
                    <a:pt x="26282" y="45336"/>
                  </a:cubicBezTo>
                  <a:cubicBezTo>
                    <a:pt x="29413" y="36056"/>
                    <a:pt x="29842" y="18568"/>
                    <a:pt x="27154" y="5842"/>
                  </a:cubicBezTo>
                  <a:cubicBezTo>
                    <a:pt x="26754" y="3984"/>
                    <a:pt x="26225" y="2282"/>
                    <a:pt x="25581" y="723"/>
                  </a:cubicBezTo>
                  <a:cubicBezTo>
                    <a:pt x="22235" y="223"/>
                    <a:pt x="18843" y="1"/>
                    <a:pt x="154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35" name="Google Shape;1235;p57"/>
            <p:cNvSpPr/>
            <p:nvPr/>
          </p:nvSpPr>
          <p:spPr>
            <a:xfrm>
              <a:off x="4540050" y="3159075"/>
              <a:ext cx="395025" cy="395050"/>
            </a:xfrm>
            <a:custGeom>
              <a:avLst/>
              <a:gdLst/>
              <a:ahLst/>
              <a:cxnLst/>
              <a:rect l="l" t="t" r="r" b="b"/>
              <a:pathLst>
                <a:path w="15801" h="15802" extrusionOk="0">
                  <a:moveTo>
                    <a:pt x="7893" y="1"/>
                  </a:moveTo>
                  <a:cubicBezTo>
                    <a:pt x="3532" y="1"/>
                    <a:pt x="0" y="3533"/>
                    <a:pt x="0" y="7908"/>
                  </a:cubicBezTo>
                  <a:cubicBezTo>
                    <a:pt x="0" y="12269"/>
                    <a:pt x="3532" y="15801"/>
                    <a:pt x="7893" y="15801"/>
                  </a:cubicBezTo>
                  <a:cubicBezTo>
                    <a:pt x="12269" y="15801"/>
                    <a:pt x="15801" y="12269"/>
                    <a:pt x="15801" y="7908"/>
                  </a:cubicBezTo>
                  <a:cubicBezTo>
                    <a:pt x="15801" y="3533"/>
                    <a:pt x="12269" y="1"/>
                    <a:pt x="7893" y="1"/>
                  </a:cubicBezTo>
                  <a:close/>
                </a:path>
              </a:pathLst>
            </a:custGeom>
            <a:solidFill>
              <a:srgbClr val="F86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36" name="Google Shape;1236;p57"/>
            <p:cNvSpPr/>
            <p:nvPr/>
          </p:nvSpPr>
          <p:spPr>
            <a:xfrm>
              <a:off x="4478550" y="2980000"/>
              <a:ext cx="153400" cy="1477100"/>
            </a:xfrm>
            <a:custGeom>
              <a:avLst/>
              <a:gdLst/>
              <a:ahLst/>
              <a:cxnLst/>
              <a:rect l="l" t="t" r="r" b="b"/>
              <a:pathLst>
                <a:path w="6136" h="59084" fill="none" extrusionOk="0">
                  <a:moveTo>
                    <a:pt x="2460" y="0"/>
                  </a:moveTo>
                  <a:cubicBezTo>
                    <a:pt x="2460" y="0"/>
                    <a:pt x="1" y="9237"/>
                    <a:pt x="830" y="26696"/>
                  </a:cubicBezTo>
                  <a:cubicBezTo>
                    <a:pt x="1660" y="44141"/>
                    <a:pt x="6135" y="59083"/>
                    <a:pt x="6135" y="59083"/>
                  </a:cubicBezTo>
                </a:path>
              </a:pathLst>
            </a:custGeom>
            <a:solidFill>
              <a:srgbClr val="2E4932"/>
            </a:solidFill>
            <a:ln w="19050" cap="flat" cmpd="sng">
              <a:solidFill>
                <a:srgbClr val="2E4932"/>
              </a:solidFill>
              <a:prstDash val="solid"/>
              <a:miter lim="142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37" name="Google Shape;1237;p57"/>
            <p:cNvSpPr/>
            <p:nvPr/>
          </p:nvSpPr>
          <p:spPr>
            <a:xfrm>
              <a:off x="4826375" y="2980000"/>
              <a:ext cx="153750" cy="1477100"/>
            </a:xfrm>
            <a:custGeom>
              <a:avLst/>
              <a:gdLst/>
              <a:ahLst/>
              <a:cxnLst/>
              <a:rect l="l" t="t" r="r" b="b"/>
              <a:pathLst>
                <a:path w="6150" h="59084" fill="none" extrusionOk="0">
                  <a:moveTo>
                    <a:pt x="3690" y="0"/>
                  </a:moveTo>
                  <a:cubicBezTo>
                    <a:pt x="3690" y="0"/>
                    <a:pt x="6149" y="9237"/>
                    <a:pt x="5306" y="26696"/>
                  </a:cubicBezTo>
                  <a:cubicBezTo>
                    <a:pt x="4476" y="44141"/>
                    <a:pt x="1" y="59083"/>
                    <a:pt x="1" y="59083"/>
                  </a:cubicBezTo>
                </a:path>
              </a:pathLst>
            </a:custGeom>
            <a:solidFill>
              <a:srgbClr val="2E4932"/>
            </a:solidFill>
            <a:ln w="19050" cap="flat" cmpd="sng">
              <a:solidFill>
                <a:srgbClr val="2E4932"/>
              </a:solidFill>
              <a:prstDash val="solid"/>
              <a:miter lim="142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38" name="Google Shape;1238;p57"/>
            <p:cNvSpPr/>
            <p:nvPr/>
          </p:nvSpPr>
          <p:spPr>
            <a:xfrm>
              <a:off x="4599375" y="4074925"/>
              <a:ext cx="42575" cy="42575"/>
            </a:xfrm>
            <a:custGeom>
              <a:avLst/>
              <a:gdLst/>
              <a:ahLst/>
              <a:cxnLst/>
              <a:rect l="l" t="t" r="r" b="b"/>
              <a:pathLst>
                <a:path w="1703" h="1703" fill="none" extrusionOk="0">
                  <a:moveTo>
                    <a:pt x="1703" y="844"/>
                  </a:moveTo>
                  <a:cubicBezTo>
                    <a:pt x="1703" y="1316"/>
                    <a:pt x="1331" y="1702"/>
                    <a:pt x="859" y="1702"/>
                  </a:cubicBezTo>
                  <a:cubicBezTo>
                    <a:pt x="387" y="1702"/>
                    <a:pt x="1" y="1316"/>
                    <a:pt x="1" y="844"/>
                  </a:cubicBezTo>
                  <a:cubicBezTo>
                    <a:pt x="1" y="387"/>
                    <a:pt x="387" y="1"/>
                    <a:pt x="859" y="1"/>
                  </a:cubicBezTo>
                  <a:cubicBezTo>
                    <a:pt x="1331" y="1"/>
                    <a:pt x="1703" y="387"/>
                    <a:pt x="1703" y="844"/>
                  </a:cubicBezTo>
                  <a:close/>
                </a:path>
              </a:pathLst>
            </a:custGeom>
            <a:solidFill>
              <a:srgbClr val="2E4932"/>
            </a:solidFill>
            <a:ln w="6075" cap="flat" cmpd="sng">
              <a:solidFill>
                <a:srgbClr val="2E4932"/>
              </a:solidFill>
              <a:prstDash val="solid"/>
              <a:miter lim="142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39" name="Google Shape;1239;p57"/>
            <p:cNvSpPr/>
            <p:nvPr/>
          </p:nvSpPr>
          <p:spPr>
            <a:xfrm>
              <a:off x="4610825" y="4178600"/>
              <a:ext cx="42575" cy="42550"/>
            </a:xfrm>
            <a:custGeom>
              <a:avLst/>
              <a:gdLst/>
              <a:ahLst/>
              <a:cxnLst/>
              <a:rect l="l" t="t" r="r" b="b"/>
              <a:pathLst>
                <a:path w="1703" h="1702" fill="none" extrusionOk="0">
                  <a:moveTo>
                    <a:pt x="1702" y="844"/>
                  </a:moveTo>
                  <a:cubicBezTo>
                    <a:pt x="1702" y="1316"/>
                    <a:pt x="1316" y="1702"/>
                    <a:pt x="844" y="1702"/>
                  </a:cubicBezTo>
                  <a:cubicBezTo>
                    <a:pt x="372" y="1702"/>
                    <a:pt x="1" y="1316"/>
                    <a:pt x="1" y="844"/>
                  </a:cubicBezTo>
                  <a:cubicBezTo>
                    <a:pt x="1" y="372"/>
                    <a:pt x="372" y="0"/>
                    <a:pt x="844" y="0"/>
                  </a:cubicBezTo>
                  <a:cubicBezTo>
                    <a:pt x="1316" y="0"/>
                    <a:pt x="1702" y="372"/>
                    <a:pt x="1702" y="844"/>
                  </a:cubicBezTo>
                  <a:close/>
                </a:path>
              </a:pathLst>
            </a:custGeom>
            <a:solidFill>
              <a:srgbClr val="2E4932"/>
            </a:solidFill>
            <a:ln w="6075" cap="flat" cmpd="sng">
              <a:solidFill>
                <a:srgbClr val="2E4932"/>
              </a:solidFill>
              <a:prstDash val="solid"/>
              <a:miter lim="142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40" name="Google Shape;1240;p57"/>
            <p:cNvSpPr/>
            <p:nvPr/>
          </p:nvSpPr>
          <p:spPr>
            <a:xfrm>
              <a:off x="4631925" y="4285850"/>
              <a:ext cx="42550" cy="42550"/>
            </a:xfrm>
            <a:custGeom>
              <a:avLst/>
              <a:gdLst/>
              <a:ahLst/>
              <a:cxnLst/>
              <a:rect l="l" t="t" r="r" b="b"/>
              <a:pathLst>
                <a:path w="1702" h="1702" fill="none" extrusionOk="0">
                  <a:moveTo>
                    <a:pt x="1702" y="844"/>
                  </a:moveTo>
                  <a:cubicBezTo>
                    <a:pt x="1702" y="1316"/>
                    <a:pt x="1330" y="1702"/>
                    <a:pt x="858" y="1702"/>
                  </a:cubicBezTo>
                  <a:cubicBezTo>
                    <a:pt x="386" y="1702"/>
                    <a:pt x="0" y="1316"/>
                    <a:pt x="0" y="844"/>
                  </a:cubicBezTo>
                  <a:cubicBezTo>
                    <a:pt x="0" y="386"/>
                    <a:pt x="386" y="0"/>
                    <a:pt x="858" y="0"/>
                  </a:cubicBezTo>
                  <a:cubicBezTo>
                    <a:pt x="1330" y="0"/>
                    <a:pt x="1702" y="386"/>
                    <a:pt x="1702" y="844"/>
                  </a:cubicBezTo>
                  <a:close/>
                </a:path>
              </a:pathLst>
            </a:custGeom>
            <a:solidFill>
              <a:srgbClr val="2E4932"/>
            </a:solidFill>
            <a:ln w="6075" cap="flat" cmpd="sng">
              <a:solidFill>
                <a:srgbClr val="2E4932"/>
              </a:solidFill>
              <a:prstDash val="solid"/>
              <a:miter lim="142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41" name="Google Shape;1241;p57"/>
            <p:cNvSpPr/>
            <p:nvPr/>
          </p:nvSpPr>
          <p:spPr>
            <a:xfrm>
              <a:off x="4826375" y="4074925"/>
              <a:ext cx="42575" cy="42575"/>
            </a:xfrm>
            <a:custGeom>
              <a:avLst/>
              <a:gdLst/>
              <a:ahLst/>
              <a:cxnLst/>
              <a:rect l="l" t="t" r="r" b="b"/>
              <a:pathLst>
                <a:path w="1703" h="1703" fill="none" extrusionOk="0">
                  <a:moveTo>
                    <a:pt x="1" y="844"/>
                  </a:moveTo>
                  <a:cubicBezTo>
                    <a:pt x="1" y="1316"/>
                    <a:pt x="373" y="1702"/>
                    <a:pt x="844" y="1702"/>
                  </a:cubicBezTo>
                  <a:cubicBezTo>
                    <a:pt x="1316" y="1702"/>
                    <a:pt x="1702" y="1316"/>
                    <a:pt x="1702" y="844"/>
                  </a:cubicBezTo>
                  <a:cubicBezTo>
                    <a:pt x="1702" y="387"/>
                    <a:pt x="1316" y="1"/>
                    <a:pt x="844" y="1"/>
                  </a:cubicBezTo>
                  <a:cubicBezTo>
                    <a:pt x="373" y="1"/>
                    <a:pt x="1" y="387"/>
                    <a:pt x="1" y="844"/>
                  </a:cubicBezTo>
                  <a:close/>
                </a:path>
              </a:pathLst>
            </a:custGeom>
            <a:solidFill>
              <a:srgbClr val="2E4932"/>
            </a:solidFill>
            <a:ln w="6075" cap="flat" cmpd="sng">
              <a:solidFill>
                <a:srgbClr val="2E4932"/>
              </a:solidFill>
              <a:prstDash val="solid"/>
              <a:miter lim="142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42" name="Google Shape;1242;p57"/>
            <p:cNvSpPr/>
            <p:nvPr/>
          </p:nvSpPr>
          <p:spPr>
            <a:xfrm>
              <a:off x="4814950" y="4178600"/>
              <a:ext cx="42550" cy="42550"/>
            </a:xfrm>
            <a:custGeom>
              <a:avLst/>
              <a:gdLst/>
              <a:ahLst/>
              <a:cxnLst/>
              <a:rect l="l" t="t" r="r" b="b"/>
              <a:pathLst>
                <a:path w="1702" h="1702" fill="none" extrusionOk="0">
                  <a:moveTo>
                    <a:pt x="0" y="844"/>
                  </a:moveTo>
                  <a:cubicBezTo>
                    <a:pt x="0" y="1316"/>
                    <a:pt x="386" y="1702"/>
                    <a:pt x="858" y="1702"/>
                  </a:cubicBezTo>
                  <a:cubicBezTo>
                    <a:pt x="1316" y="1702"/>
                    <a:pt x="1702" y="1316"/>
                    <a:pt x="1702" y="844"/>
                  </a:cubicBezTo>
                  <a:cubicBezTo>
                    <a:pt x="1702" y="372"/>
                    <a:pt x="1316" y="0"/>
                    <a:pt x="858" y="0"/>
                  </a:cubicBezTo>
                  <a:cubicBezTo>
                    <a:pt x="386" y="0"/>
                    <a:pt x="0" y="372"/>
                    <a:pt x="0" y="844"/>
                  </a:cubicBezTo>
                  <a:close/>
                </a:path>
              </a:pathLst>
            </a:custGeom>
            <a:solidFill>
              <a:srgbClr val="2E4932"/>
            </a:solidFill>
            <a:ln w="6075" cap="flat" cmpd="sng">
              <a:solidFill>
                <a:srgbClr val="2E4932"/>
              </a:solidFill>
              <a:prstDash val="solid"/>
              <a:miter lim="142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43" name="Google Shape;1243;p57"/>
            <p:cNvSpPr/>
            <p:nvPr/>
          </p:nvSpPr>
          <p:spPr>
            <a:xfrm>
              <a:off x="4793850" y="4285850"/>
              <a:ext cx="42575" cy="42550"/>
            </a:xfrm>
            <a:custGeom>
              <a:avLst/>
              <a:gdLst/>
              <a:ahLst/>
              <a:cxnLst/>
              <a:rect l="l" t="t" r="r" b="b"/>
              <a:pathLst>
                <a:path w="1703" h="1702" fill="none" extrusionOk="0">
                  <a:moveTo>
                    <a:pt x="1" y="844"/>
                  </a:moveTo>
                  <a:cubicBezTo>
                    <a:pt x="1" y="1316"/>
                    <a:pt x="372" y="1702"/>
                    <a:pt x="844" y="1702"/>
                  </a:cubicBezTo>
                  <a:cubicBezTo>
                    <a:pt x="1316" y="1702"/>
                    <a:pt x="1702" y="1316"/>
                    <a:pt x="1702" y="844"/>
                  </a:cubicBezTo>
                  <a:cubicBezTo>
                    <a:pt x="1702" y="386"/>
                    <a:pt x="1316" y="0"/>
                    <a:pt x="844" y="0"/>
                  </a:cubicBezTo>
                  <a:cubicBezTo>
                    <a:pt x="372" y="0"/>
                    <a:pt x="1" y="386"/>
                    <a:pt x="1" y="844"/>
                  </a:cubicBezTo>
                  <a:close/>
                </a:path>
              </a:pathLst>
            </a:custGeom>
            <a:solidFill>
              <a:srgbClr val="2E4932"/>
            </a:solidFill>
            <a:ln w="6075" cap="flat" cmpd="sng">
              <a:solidFill>
                <a:srgbClr val="2E4932"/>
              </a:solidFill>
              <a:prstDash val="solid"/>
              <a:miter lim="142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44" name="Google Shape;1244;p57"/>
            <p:cNvSpPr/>
            <p:nvPr/>
          </p:nvSpPr>
          <p:spPr>
            <a:xfrm>
              <a:off x="4589375" y="4439550"/>
              <a:ext cx="291725" cy="62900"/>
            </a:xfrm>
            <a:custGeom>
              <a:avLst/>
              <a:gdLst/>
              <a:ahLst/>
              <a:cxnLst/>
              <a:rect l="l" t="t" r="r" b="b"/>
              <a:pathLst>
                <a:path w="11669" h="2516" extrusionOk="0">
                  <a:moveTo>
                    <a:pt x="1" y="1"/>
                  </a:moveTo>
                  <a:lnTo>
                    <a:pt x="859" y="1731"/>
                  </a:lnTo>
                  <a:cubicBezTo>
                    <a:pt x="859" y="1731"/>
                    <a:pt x="3504" y="2374"/>
                    <a:pt x="5234" y="2503"/>
                  </a:cubicBezTo>
                  <a:cubicBezTo>
                    <a:pt x="5340" y="2512"/>
                    <a:pt x="5453" y="2516"/>
                    <a:pt x="5574" y="2516"/>
                  </a:cubicBezTo>
                  <a:cubicBezTo>
                    <a:pt x="7429" y="2516"/>
                    <a:pt x="10896" y="1545"/>
                    <a:pt x="10896" y="1545"/>
                  </a:cubicBezTo>
                  <a:lnTo>
                    <a:pt x="11669" y="1"/>
                  </a:lnTo>
                  <a:lnTo>
                    <a:pt x="11669" y="1"/>
                  </a:lnTo>
                  <a:cubicBezTo>
                    <a:pt x="11668" y="1"/>
                    <a:pt x="10539" y="315"/>
                    <a:pt x="7236" y="701"/>
                  </a:cubicBezTo>
                  <a:cubicBezTo>
                    <a:pt x="6738" y="759"/>
                    <a:pt x="6225" y="784"/>
                    <a:pt x="5714" y="784"/>
                  </a:cubicBezTo>
                  <a:cubicBezTo>
                    <a:pt x="2836" y="784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E4932"/>
            </a:solidFill>
            <a:ln w="9525" cap="flat" cmpd="sng">
              <a:solidFill>
                <a:srgbClr val="2E49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45" name="Google Shape;1245;p57"/>
            <p:cNvSpPr/>
            <p:nvPr/>
          </p:nvSpPr>
          <p:spPr>
            <a:xfrm>
              <a:off x="4622625" y="4515700"/>
              <a:ext cx="227375" cy="44725"/>
            </a:xfrm>
            <a:custGeom>
              <a:avLst/>
              <a:gdLst/>
              <a:ahLst/>
              <a:cxnLst/>
              <a:rect l="l" t="t" r="r" b="b"/>
              <a:pathLst>
                <a:path w="9095" h="1789" extrusionOk="0">
                  <a:moveTo>
                    <a:pt x="8794" y="0"/>
                  </a:moveTo>
                  <a:cubicBezTo>
                    <a:pt x="8794" y="0"/>
                    <a:pt x="7250" y="672"/>
                    <a:pt x="5177" y="787"/>
                  </a:cubicBezTo>
                  <a:cubicBezTo>
                    <a:pt x="5038" y="794"/>
                    <a:pt x="4897" y="798"/>
                    <a:pt x="4753" y="798"/>
                  </a:cubicBezTo>
                  <a:cubicBezTo>
                    <a:pt x="2737" y="798"/>
                    <a:pt x="258" y="100"/>
                    <a:pt x="258" y="100"/>
                  </a:cubicBezTo>
                  <a:lnTo>
                    <a:pt x="0" y="1130"/>
                  </a:lnTo>
                  <a:cubicBezTo>
                    <a:pt x="0" y="1130"/>
                    <a:pt x="3060" y="1759"/>
                    <a:pt x="4590" y="1788"/>
                  </a:cubicBezTo>
                  <a:cubicBezTo>
                    <a:pt x="4608" y="1788"/>
                    <a:pt x="4626" y="1788"/>
                    <a:pt x="4644" y="1788"/>
                  </a:cubicBezTo>
                  <a:cubicBezTo>
                    <a:pt x="6202" y="1788"/>
                    <a:pt x="9095" y="572"/>
                    <a:pt x="9095" y="572"/>
                  </a:cubicBezTo>
                  <a:lnTo>
                    <a:pt x="8794" y="0"/>
                  </a:lnTo>
                  <a:close/>
                </a:path>
              </a:pathLst>
            </a:custGeom>
            <a:solidFill>
              <a:srgbClr val="2E49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46" name="Google Shape;1246;p57"/>
            <p:cNvSpPr/>
            <p:nvPr/>
          </p:nvSpPr>
          <p:spPr>
            <a:xfrm>
              <a:off x="4569000" y="4530350"/>
              <a:ext cx="337475" cy="157475"/>
            </a:xfrm>
            <a:custGeom>
              <a:avLst/>
              <a:gdLst/>
              <a:ahLst/>
              <a:cxnLst/>
              <a:rect l="l" t="t" r="r" b="b"/>
              <a:pathLst>
                <a:path w="13499" h="6299" extrusionOk="0">
                  <a:moveTo>
                    <a:pt x="11240" y="0"/>
                  </a:moveTo>
                  <a:cubicBezTo>
                    <a:pt x="11240" y="0"/>
                    <a:pt x="9083" y="993"/>
                    <a:pt x="6834" y="993"/>
                  </a:cubicBezTo>
                  <a:cubicBezTo>
                    <a:pt x="6654" y="993"/>
                    <a:pt x="6473" y="987"/>
                    <a:pt x="6292" y="973"/>
                  </a:cubicBezTo>
                  <a:cubicBezTo>
                    <a:pt x="3847" y="787"/>
                    <a:pt x="2145" y="544"/>
                    <a:pt x="2145" y="544"/>
                  </a:cubicBezTo>
                  <a:cubicBezTo>
                    <a:pt x="2145" y="544"/>
                    <a:pt x="987" y="2460"/>
                    <a:pt x="558" y="3704"/>
                  </a:cubicBezTo>
                  <a:cubicBezTo>
                    <a:pt x="115" y="4962"/>
                    <a:pt x="1" y="5820"/>
                    <a:pt x="1" y="5820"/>
                  </a:cubicBezTo>
                  <a:cubicBezTo>
                    <a:pt x="1" y="5820"/>
                    <a:pt x="2930" y="6298"/>
                    <a:pt x="6202" y="6298"/>
                  </a:cubicBezTo>
                  <a:cubicBezTo>
                    <a:pt x="6850" y="6298"/>
                    <a:pt x="7511" y="6280"/>
                    <a:pt x="8165" y="6235"/>
                  </a:cubicBezTo>
                  <a:cubicBezTo>
                    <a:pt x="12126" y="5963"/>
                    <a:pt x="13499" y="5591"/>
                    <a:pt x="13499" y="5591"/>
                  </a:cubicBezTo>
                  <a:cubicBezTo>
                    <a:pt x="13499" y="5591"/>
                    <a:pt x="12198" y="1631"/>
                    <a:pt x="11711" y="816"/>
                  </a:cubicBezTo>
                  <a:lnTo>
                    <a:pt x="112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47" name="Google Shape;1247;p57"/>
            <p:cNvSpPr/>
            <p:nvPr/>
          </p:nvSpPr>
          <p:spPr>
            <a:xfrm>
              <a:off x="4569000" y="4670125"/>
              <a:ext cx="337475" cy="47525"/>
            </a:xfrm>
            <a:custGeom>
              <a:avLst/>
              <a:gdLst/>
              <a:ahLst/>
              <a:cxnLst/>
              <a:rect l="l" t="t" r="r" b="b"/>
              <a:pathLst>
                <a:path w="13499" h="1901" extrusionOk="0">
                  <a:moveTo>
                    <a:pt x="13499" y="0"/>
                  </a:moveTo>
                  <a:cubicBezTo>
                    <a:pt x="13499" y="0"/>
                    <a:pt x="8957" y="465"/>
                    <a:pt x="6208" y="465"/>
                  </a:cubicBezTo>
                  <a:cubicBezTo>
                    <a:pt x="6022" y="465"/>
                    <a:pt x="5845" y="462"/>
                    <a:pt x="5677" y="458"/>
                  </a:cubicBezTo>
                  <a:cubicBezTo>
                    <a:pt x="3032" y="401"/>
                    <a:pt x="1" y="229"/>
                    <a:pt x="1" y="229"/>
                  </a:cubicBezTo>
                  <a:lnTo>
                    <a:pt x="1" y="1230"/>
                  </a:lnTo>
                  <a:cubicBezTo>
                    <a:pt x="1" y="1230"/>
                    <a:pt x="3250" y="1901"/>
                    <a:pt x="6566" y="1901"/>
                  </a:cubicBezTo>
                  <a:cubicBezTo>
                    <a:pt x="6938" y="1901"/>
                    <a:pt x="7310" y="1892"/>
                    <a:pt x="7679" y="1873"/>
                  </a:cubicBezTo>
                  <a:cubicBezTo>
                    <a:pt x="11354" y="1688"/>
                    <a:pt x="13499" y="1073"/>
                    <a:pt x="13499" y="1073"/>
                  </a:cubicBezTo>
                  <a:lnTo>
                    <a:pt x="13499" y="0"/>
                  </a:lnTo>
                  <a:close/>
                </a:path>
              </a:pathLst>
            </a:custGeom>
            <a:solidFill>
              <a:srgbClr val="2E49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48" name="Google Shape;1248;p57"/>
            <p:cNvSpPr/>
            <p:nvPr/>
          </p:nvSpPr>
          <p:spPr>
            <a:xfrm>
              <a:off x="4540050" y="3128350"/>
              <a:ext cx="395025" cy="395025"/>
            </a:xfrm>
            <a:custGeom>
              <a:avLst/>
              <a:gdLst/>
              <a:ahLst/>
              <a:cxnLst/>
              <a:rect l="l" t="t" r="r" b="b"/>
              <a:pathLst>
                <a:path w="15801" h="15801" extrusionOk="0">
                  <a:moveTo>
                    <a:pt x="7893" y="0"/>
                  </a:moveTo>
                  <a:cubicBezTo>
                    <a:pt x="3532" y="0"/>
                    <a:pt x="0" y="3546"/>
                    <a:pt x="0" y="7908"/>
                  </a:cubicBezTo>
                  <a:cubicBezTo>
                    <a:pt x="0" y="12269"/>
                    <a:pt x="3532" y="15801"/>
                    <a:pt x="7893" y="15801"/>
                  </a:cubicBezTo>
                  <a:cubicBezTo>
                    <a:pt x="12269" y="15801"/>
                    <a:pt x="15801" y="12269"/>
                    <a:pt x="15801" y="7908"/>
                  </a:cubicBezTo>
                  <a:cubicBezTo>
                    <a:pt x="15801" y="3546"/>
                    <a:pt x="12269" y="0"/>
                    <a:pt x="7893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49" name="Google Shape;1249;p57"/>
            <p:cNvSpPr/>
            <p:nvPr/>
          </p:nvSpPr>
          <p:spPr>
            <a:xfrm>
              <a:off x="4603325" y="3191625"/>
              <a:ext cx="268475" cy="268475"/>
            </a:xfrm>
            <a:custGeom>
              <a:avLst/>
              <a:gdLst/>
              <a:ahLst/>
              <a:cxnLst/>
              <a:rect l="l" t="t" r="r" b="b"/>
              <a:pathLst>
                <a:path w="10739" h="10739" extrusionOk="0">
                  <a:moveTo>
                    <a:pt x="5362" y="0"/>
                  </a:moveTo>
                  <a:cubicBezTo>
                    <a:pt x="2403" y="0"/>
                    <a:pt x="0" y="2402"/>
                    <a:pt x="0" y="5377"/>
                  </a:cubicBezTo>
                  <a:cubicBezTo>
                    <a:pt x="0" y="8336"/>
                    <a:pt x="2403" y="10739"/>
                    <a:pt x="5362" y="10739"/>
                  </a:cubicBezTo>
                  <a:cubicBezTo>
                    <a:pt x="8337" y="10739"/>
                    <a:pt x="10739" y="8336"/>
                    <a:pt x="10739" y="5377"/>
                  </a:cubicBezTo>
                  <a:cubicBezTo>
                    <a:pt x="10739" y="2402"/>
                    <a:pt x="8337" y="0"/>
                    <a:pt x="5362" y="0"/>
                  </a:cubicBezTo>
                  <a:close/>
                </a:path>
              </a:pathLst>
            </a:custGeom>
            <a:solidFill>
              <a:srgbClr val="F86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50" name="Google Shape;1250;p57"/>
            <p:cNvSpPr/>
            <p:nvPr/>
          </p:nvSpPr>
          <p:spPr>
            <a:xfrm>
              <a:off x="4620825" y="3203775"/>
              <a:ext cx="250975" cy="256675"/>
            </a:xfrm>
            <a:custGeom>
              <a:avLst/>
              <a:gdLst/>
              <a:ahLst/>
              <a:cxnLst/>
              <a:rect l="l" t="t" r="r" b="b"/>
              <a:pathLst>
                <a:path w="10039" h="10267" extrusionOk="0">
                  <a:moveTo>
                    <a:pt x="5020" y="0"/>
                  </a:moveTo>
                  <a:cubicBezTo>
                    <a:pt x="2246" y="0"/>
                    <a:pt x="1" y="2288"/>
                    <a:pt x="1" y="5134"/>
                  </a:cubicBezTo>
                  <a:cubicBezTo>
                    <a:pt x="1" y="7965"/>
                    <a:pt x="2246" y="10267"/>
                    <a:pt x="5020" y="10267"/>
                  </a:cubicBezTo>
                  <a:cubicBezTo>
                    <a:pt x="7794" y="10267"/>
                    <a:pt x="10039" y="7965"/>
                    <a:pt x="10039" y="5134"/>
                  </a:cubicBezTo>
                  <a:cubicBezTo>
                    <a:pt x="10039" y="2288"/>
                    <a:pt x="7794" y="0"/>
                    <a:pt x="5020" y="0"/>
                  </a:cubicBezTo>
                  <a:close/>
                </a:path>
              </a:pathLst>
            </a:custGeom>
            <a:solidFill>
              <a:srgbClr val="C1D6E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51" name="Google Shape;1251;p57"/>
            <p:cNvSpPr/>
            <p:nvPr/>
          </p:nvSpPr>
          <p:spPr>
            <a:xfrm>
              <a:off x="4332700" y="4066350"/>
              <a:ext cx="114425" cy="281725"/>
            </a:xfrm>
            <a:custGeom>
              <a:avLst/>
              <a:gdLst/>
              <a:ahLst/>
              <a:cxnLst/>
              <a:rect l="l" t="t" r="r" b="b"/>
              <a:pathLst>
                <a:path w="4577" h="11269" extrusionOk="0">
                  <a:moveTo>
                    <a:pt x="4291" y="1"/>
                  </a:moveTo>
                  <a:cubicBezTo>
                    <a:pt x="4291" y="1"/>
                    <a:pt x="2575" y="2560"/>
                    <a:pt x="1917" y="4376"/>
                  </a:cubicBezTo>
                  <a:cubicBezTo>
                    <a:pt x="1245" y="6192"/>
                    <a:pt x="1" y="11268"/>
                    <a:pt x="1" y="11268"/>
                  </a:cubicBezTo>
                  <a:lnTo>
                    <a:pt x="730" y="11239"/>
                  </a:lnTo>
                  <a:cubicBezTo>
                    <a:pt x="730" y="11239"/>
                    <a:pt x="1502" y="7650"/>
                    <a:pt x="2089" y="6092"/>
                  </a:cubicBezTo>
                  <a:cubicBezTo>
                    <a:pt x="2675" y="4533"/>
                    <a:pt x="4577" y="959"/>
                    <a:pt x="4577" y="959"/>
                  </a:cubicBezTo>
                  <a:lnTo>
                    <a:pt x="4291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52" name="Google Shape;1252;p57"/>
            <p:cNvSpPr/>
            <p:nvPr/>
          </p:nvSpPr>
          <p:spPr>
            <a:xfrm>
              <a:off x="5018700" y="4740175"/>
              <a:ext cx="183050" cy="74150"/>
            </a:xfrm>
            <a:custGeom>
              <a:avLst/>
              <a:gdLst/>
              <a:ahLst/>
              <a:cxnLst/>
              <a:rect l="l" t="t" r="r" b="b"/>
              <a:pathLst>
                <a:path w="7322" h="2966" extrusionOk="0">
                  <a:moveTo>
                    <a:pt x="5563" y="1"/>
                  </a:moveTo>
                  <a:cubicBezTo>
                    <a:pt x="5563" y="1"/>
                    <a:pt x="1" y="1302"/>
                    <a:pt x="501" y="2560"/>
                  </a:cubicBezTo>
                  <a:cubicBezTo>
                    <a:pt x="621" y="2851"/>
                    <a:pt x="894" y="2966"/>
                    <a:pt x="1259" y="2966"/>
                  </a:cubicBezTo>
                  <a:cubicBezTo>
                    <a:pt x="2456" y="2966"/>
                    <a:pt x="4656" y="1740"/>
                    <a:pt x="5806" y="1488"/>
                  </a:cubicBezTo>
                  <a:cubicBezTo>
                    <a:pt x="7322" y="1159"/>
                    <a:pt x="6664" y="144"/>
                    <a:pt x="55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53" name="Google Shape;1253;p57"/>
            <p:cNvSpPr/>
            <p:nvPr/>
          </p:nvSpPr>
          <p:spPr>
            <a:xfrm>
              <a:off x="5222475" y="4724450"/>
              <a:ext cx="67225" cy="39000"/>
            </a:xfrm>
            <a:custGeom>
              <a:avLst/>
              <a:gdLst/>
              <a:ahLst/>
              <a:cxnLst/>
              <a:rect l="l" t="t" r="r" b="b"/>
              <a:pathLst>
                <a:path w="2689" h="1560" extrusionOk="0">
                  <a:moveTo>
                    <a:pt x="827" y="1"/>
                  </a:moveTo>
                  <a:cubicBezTo>
                    <a:pt x="626" y="1"/>
                    <a:pt x="439" y="87"/>
                    <a:pt x="329" y="344"/>
                  </a:cubicBezTo>
                  <a:cubicBezTo>
                    <a:pt x="0" y="1102"/>
                    <a:pt x="686" y="1559"/>
                    <a:pt x="1687" y="1559"/>
                  </a:cubicBezTo>
                  <a:cubicBezTo>
                    <a:pt x="2688" y="1559"/>
                    <a:pt x="1687" y="344"/>
                    <a:pt x="1687" y="344"/>
                  </a:cubicBezTo>
                  <a:cubicBezTo>
                    <a:pt x="1687" y="344"/>
                    <a:pt x="1230" y="1"/>
                    <a:pt x="8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54" name="Google Shape;1254;p57"/>
            <p:cNvSpPr/>
            <p:nvPr/>
          </p:nvSpPr>
          <p:spPr>
            <a:xfrm>
              <a:off x="4494300" y="4826700"/>
              <a:ext cx="41125" cy="30050"/>
            </a:xfrm>
            <a:custGeom>
              <a:avLst/>
              <a:gdLst/>
              <a:ahLst/>
              <a:cxnLst/>
              <a:rect l="l" t="t" r="r" b="b"/>
              <a:pathLst>
                <a:path w="1645" h="1202" extrusionOk="0">
                  <a:moveTo>
                    <a:pt x="715" y="0"/>
                  </a:moveTo>
                  <a:cubicBezTo>
                    <a:pt x="577" y="0"/>
                    <a:pt x="450" y="47"/>
                    <a:pt x="358" y="172"/>
                  </a:cubicBezTo>
                  <a:cubicBezTo>
                    <a:pt x="0" y="672"/>
                    <a:pt x="300" y="1201"/>
                    <a:pt x="972" y="1201"/>
                  </a:cubicBezTo>
                  <a:cubicBezTo>
                    <a:pt x="1644" y="1201"/>
                    <a:pt x="1644" y="830"/>
                    <a:pt x="1602" y="386"/>
                  </a:cubicBezTo>
                  <a:cubicBezTo>
                    <a:pt x="1602" y="386"/>
                    <a:pt x="1113" y="0"/>
                    <a:pt x="7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255" name="Google Shape;1255;p57"/>
          <p:cNvSpPr/>
          <p:nvPr/>
        </p:nvSpPr>
        <p:spPr>
          <a:xfrm>
            <a:off x="7552803" y="1067152"/>
            <a:ext cx="240847" cy="240830"/>
          </a:xfrm>
          <a:custGeom>
            <a:avLst/>
            <a:gdLst/>
            <a:ahLst/>
            <a:cxnLst/>
            <a:rect l="l" t="t" r="r" b="b"/>
            <a:pathLst>
              <a:path w="6974" h="6973" extrusionOk="0">
                <a:moveTo>
                  <a:pt x="3342" y="1"/>
                </a:moveTo>
                <a:cubicBezTo>
                  <a:pt x="3190" y="1"/>
                  <a:pt x="3063" y="64"/>
                  <a:pt x="2949" y="165"/>
                </a:cubicBezTo>
                <a:cubicBezTo>
                  <a:pt x="2848" y="266"/>
                  <a:pt x="2797" y="393"/>
                  <a:pt x="2797" y="545"/>
                </a:cubicBezTo>
                <a:lnTo>
                  <a:pt x="2797" y="2493"/>
                </a:lnTo>
                <a:lnTo>
                  <a:pt x="2810" y="2835"/>
                </a:lnTo>
                <a:lnTo>
                  <a:pt x="710" y="2848"/>
                </a:lnTo>
                <a:lnTo>
                  <a:pt x="545" y="2848"/>
                </a:lnTo>
                <a:cubicBezTo>
                  <a:pt x="254" y="2848"/>
                  <a:pt x="1" y="3088"/>
                  <a:pt x="1" y="3379"/>
                </a:cubicBezTo>
                <a:cubicBezTo>
                  <a:pt x="1" y="3670"/>
                  <a:pt x="254" y="3923"/>
                  <a:pt x="545" y="3923"/>
                </a:cubicBezTo>
                <a:lnTo>
                  <a:pt x="583" y="3923"/>
                </a:lnTo>
                <a:lnTo>
                  <a:pt x="2810" y="3911"/>
                </a:lnTo>
                <a:lnTo>
                  <a:pt x="2823" y="6277"/>
                </a:lnTo>
                <a:lnTo>
                  <a:pt x="2823" y="6340"/>
                </a:lnTo>
                <a:lnTo>
                  <a:pt x="2823" y="6391"/>
                </a:lnTo>
                <a:lnTo>
                  <a:pt x="2823" y="6429"/>
                </a:lnTo>
                <a:cubicBezTo>
                  <a:pt x="2823" y="6720"/>
                  <a:pt x="3063" y="6973"/>
                  <a:pt x="3354" y="6973"/>
                </a:cubicBezTo>
                <a:cubicBezTo>
                  <a:pt x="3506" y="6973"/>
                  <a:pt x="3633" y="6910"/>
                  <a:pt x="3746" y="6808"/>
                </a:cubicBezTo>
                <a:cubicBezTo>
                  <a:pt x="3848" y="6707"/>
                  <a:pt x="3898" y="6568"/>
                  <a:pt x="3898" y="6429"/>
                </a:cubicBezTo>
                <a:lnTo>
                  <a:pt x="3898" y="6391"/>
                </a:lnTo>
                <a:lnTo>
                  <a:pt x="3886" y="3911"/>
                </a:lnTo>
                <a:lnTo>
                  <a:pt x="6442" y="3898"/>
                </a:lnTo>
                <a:cubicBezTo>
                  <a:pt x="6733" y="3898"/>
                  <a:pt x="6973" y="3658"/>
                  <a:pt x="6973" y="3354"/>
                </a:cubicBezTo>
                <a:cubicBezTo>
                  <a:pt x="6973" y="3063"/>
                  <a:pt x="6733" y="2822"/>
                  <a:pt x="6442" y="2822"/>
                </a:cubicBezTo>
                <a:lnTo>
                  <a:pt x="3886" y="2835"/>
                </a:lnTo>
                <a:lnTo>
                  <a:pt x="3873" y="545"/>
                </a:lnTo>
                <a:cubicBezTo>
                  <a:pt x="3873" y="254"/>
                  <a:pt x="3633" y="1"/>
                  <a:pt x="334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0" grpId="0"/>
      <p:bldP spid="1211" grpId="0" build="p"/>
      <p:bldP spid="1212" grpId="0" build="p"/>
      <p:bldP spid="1213" grpId="0"/>
      <p:bldP spid="1214" grpId="0"/>
    </p:bldLst>
  </p:timing>
</p:sld>
</file>

<file path=ppt/theme/theme1.xml><?xml version="1.0" encoding="utf-8"?>
<a:theme xmlns:a="http://schemas.openxmlformats.org/drawingml/2006/main" name="Language Arts Subject for High School - 10th Grade: The Language of Leaders by Slidesgo">
  <a:themeElements>
    <a:clrScheme name="Simple Light">
      <a:dk1>
        <a:srgbClr val="000000"/>
      </a:dk1>
      <a:lt1>
        <a:srgbClr val="FFFFFF"/>
      </a:lt1>
      <a:dk2>
        <a:srgbClr val="364266"/>
      </a:dk2>
      <a:lt2>
        <a:srgbClr val="FFE6D3"/>
      </a:lt2>
      <a:accent1>
        <a:srgbClr val="F86246"/>
      </a:accent1>
      <a:accent2>
        <a:srgbClr val="5A7950"/>
      </a:accent2>
      <a:accent3>
        <a:srgbClr val="FF9A73"/>
      </a:accent3>
      <a:accent4>
        <a:srgbClr val="C1D6E6"/>
      </a:accent4>
      <a:accent5>
        <a:srgbClr val="703B39"/>
      </a:accent5>
      <a:accent6>
        <a:srgbClr val="BB969D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826</Words>
  <Application>Microsoft Office PowerPoint</Application>
  <PresentationFormat>On-screen Show (16:9)</PresentationFormat>
  <Paragraphs>91</Paragraphs>
  <Slides>18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Nunito</vt:lpstr>
      <vt:lpstr>Black Han Sans</vt:lpstr>
      <vt:lpstr>Poppins</vt:lpstr>
      <vt:lpstr>Wingdings</vt:lpstr>
      <vt:lpstr>Cambria</vt:lpstr>
      <vt:lpstr>Arial</vt:lpstr>
      <vt:lpstr>Language Arts Subject for High School - 10th Grade: The Language of Leaders by Slidesgo</vt:lpstr>
      <vt:lpstr>CƯỚC CHÚ VÀ TÀI LIỆU THAM KHẢO</vt:lpstr>
      <vt:lpstr>Hs trình bày được</vt:lpstr>
      <vt:lpstr>CƯỚC CHÚ VÀ CÁCH GHI CƯỚC CHÚ</vt:lpstr>
      <vt:lpstr>QUAN SÁT</vt:lpstr>
      <vt:lpstr>1. Em thấy những hình ảnh này thường xuất hiện ở vị trí nào? 2. Mục đích của những dòng chữ này là gì? 3. Em hãy xác định những thành phần có trong 1 dòng hoàn chỉnh.</vt:lpstr>
      <vt:lpstr>Mục đích</vt:lpstr>
      <vt:lpstr>TRÍCH DẪN TÀI LIỆU</vt:lpstr>
      <vt:lpstr>Theo em</vt:lpstr>
      <vt:lpstr>1. Trích dẫn tài liệu</vt:lpstr>
      <vt:lpstr>Quan sát các cách trích dẫn tài liệu sau đây. Em có nhận xét gì về cách trình bày trích dẫn ấy?</vt:lpstr>
      <vt:lpstr>Quan sát các cách trích dẫn tài liệu sau đây. Em có nhận xét gì về cách trình bày trích dẫn ấy?</vt:lpstr>
      <vt:lpstr>2. Có 2 cách trích dẫn tài liệu tham khảo</vt:lpstr>
      <vt:lpstr>LUYỆN TẬP – VẬN DỤNG</vt:lpstr>
      <vt:lpstr>Bài tập 1 (SGK – 83)</vt:lpstr>
      <vt:lpstr>Bài 3 (SGK – 83)</vt:lpstr>
      <vt:lpstr>Bài 5 (SGK – 83)</vt:lpstr>
      <vt:lpstr>Bài 5 (SGK – 83)</vt:lpstr>
      <vt:lpstr>Bài 6 (SGK – 83, 84)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CƯỚC CHÚ VÀ TÀI LIỆU THAM KHẢO</dc:title>
  <cp:lastModifiedBy>Dương Uyên</cp:lastModifiedBy>
  <cp:revision>7</cp:revision>
  <dcterms:modified xsi:type="dcterms:W3CDTF">2023-02-28T15:50:32Z</dcterms:modified>
</cp:coreProperties>
</file>